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35"/>
  </p:notesMasterIdLst>
  <p:handoutMasterIdLst>
    <p:handoutMasterId r:id="rId36"/>
  </p:handoutMasterIdLst>
  <p:sldIdLst>
    <p:sldId id="353" r:id="rId4"/>
    <p:sldId id="354" r:id="rId5"/>
    <p:sldId id="416" r:id="rId6"/>
    <p:sldId id="355" r:id="rId7"/>
    <p:sldId id="356" r:id="rId8"/>
    <p:sldId id="357" r:id="rId9"/>
    <p:sldId id="358" r:id="rId10"/>
    <p:sldId id="359" r:id="rId11"/>
    <p:sldId id="360" r:id="rId12"/>
    <p:sldId id="361" r:id="rId13"/>
    <p:sldId id="417" r:id="rId14"/>
    <p:sldId id="405" r:id="rId15"/>
    <p:sldId id="362" r:id="rId16"/>
    <p:sldId id="363" r:id="rId17"/>
    <p:sldId id="364" r:id="rId18"/>
    <p:sldId id="468" r:id="rId19"/>
    <p:sldId id="467" r:id="rId20"/>
    <p:sldId id="452" r:id="rId21"/>
    <p:sldId id="453" r:id="rId22"/>
    <p:sldId id="466" r:id="rId23"/>
    <p:sldId id="465" r:id="rId24"/>
    <p:sldId id="454" r:id="rId25"/>
    <p:sldId id="370" r:id="rId26"/>
    <p:sldId id="382" r:id="rId27"/>
    <p:sldId id="409" r:id="rId28"/>
    <p:sldId id="415" r:id="rId29"/>
    <p:sldId id="381" r:id="rId30"/>
    <p:sldId id="386" r:id="rId31"/>
    <p:sldId id="384" r:id="rId32"/>
    <p:sldId id="389" r:id="rId33"/>
    <p:sldId id="410" r:id="rId34"/>
  </p:sldIdLst>
  <p:sldSz cx="9144000" cy="6858000" type="screen4x3"/>
  <p:notesSz cx="5659120" cy="8488045"/>
  <p:defaultTextStyle>
    <a:defPPr>
      <a:defRPr lang="zh-CN"/>
    </a:defPPr>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29"/>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000000"/>
    <a:srgbClr val="FFFFFF"/>
    <a:srgbClr val="40AEF2"/>
    <a:srgbClr val="4091F2"/>
    <a:srgbClr val="408CF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44" autoAdjust="0"/>
    <p:restoredTop sz="86393"/>
  </p:normalViewPr>
  <p:slideViewPr>
    <p:cSldViewPr showGuides="1">
      <p:cViewPr varScale="1">
        <p:scale>
          <a:sx n="65" d="100"/>
          <a:sy n="65" d="100"/>
        </p:scale>
        <p:origin x="-1044" y="-96"/>
      </p:cViewPr>
      <p:guideLst>
        <p:guide orient="horz" pos="2160"/>
        <p:guide pos="291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46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image" Target="../media/image8.wmf"/><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emf"/><Relationship Id="rId2" Type="http://schemas.openxmlformats.org/officeDocument/2006/relationships/image" Target="../media/image2.emf"/><Relationship Id="rId13" Type="http://schemas.openxmlformats.org/officeDocument/2006/relationships/image" Target="../media/image13.wmf"/><Relationship Id="rId12" Type="http://schemas.openxmlformats.org/officeDocument/2006/relationships/image" Target="../media/image12.wmf"/><Relationship Id="rId11" Type="http://schemas.openxmlformats.org/officeDocument/2006/relationships/image" Target="../media/image11.emf"/><Relationship Id="rId10" Type="http://schemas.openxmlformats.org/officeDocument/2006/relationships/image" Target="../media/image10.w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58.wmf"/><Relationship Id="rId8" Type="http://schemas.openxmlformats.org/officeDocument/2006/relationships/image" Target="../media/image57.wmf"/><Relationship Id="rId7" Type="http://schemas.openxmlformats.org/officeDocument/2006/relationships/image" Target="../media/image56.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52.emf"/><Relationship Id="rId2" Type="http://schemas.openxmlformats.org/officeDocument/2006/relationships/image" Target="../media/image51.emf"/><Relationship Id="rId11" Type="http://schemas.openxmlformats.org/officeDocument/2006/relationships/image" Target="../media/image60.wmf"/><Relationship Id="rId10" Type="http://schemas.openxmlformats.org/officeDocument/2006/relationships/image" Target="../media/image59.wmf"/><Relationship Id="rId1" Type="http://schemas.openxmlformats.org/officeDocument/2006/relationships/image" Target="../media/image50.e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emf"/><Relationship Id="rId1" Type="http://schemas.openxmlformats.org/officeDocument/2006/relationships/image" Target="../media/image67.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76.emf"/><Relationship Id="rId8" Type="http://schemas.openxmlformats.org/officeDocument/2006/relationships/image" Target="../media/image75.emf"/><Relationship Id="rId7" Type="http://schemas.openxmlformats.org/officeDocument/2006/relationships/image" Target="../media/image74.emf"/><Relationship Id="rId6" Type="http://schemas.openxmlformats.org/officeDocument/2006/relationships/image" Target="../media/image73.e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5" Type="http://schemas.openxmlformats.org/officeDocument/2006/relationships/image" Target="../media/image82.emf"/><Relationship Id="rId14" Type="http://schemas.openxmlformats.org/officeDocument/2006/relationships/image" Target="../media/image81.emf"/><Relationship Id="rId13" Type="http://schemas.openxmlformats.org/officeDocument/2006/relationships/image" Target="../media/image80.emf"/><Relationship Id="rId12" Type="http://schemas.openxmlformats.org/officeDocument/2006/relationships/image" Target="../media/image79.emf"/><Relationship Id="rId11" Type="http://schemas.openxmlformats.org/officeDocument/2006/relationships/image" Target="../media/image78.emf"/><Relationship Id="rId10" Type="http://schemas.openxmlformats.org/officeDocument/2006/relationships/image" Target="../media/image77.emf"/><Relationship Id="rId1" Type="http://schemas.openxmlformats.org/officeDocument/2006/relationships/image" Target="../media/image72.e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91.wmf"/><Relationship Id="rId8" Type="http://schemas.openxmlformats.org/officeDocument/2006/relationships/image" Target="../media/image90.wmf"/><Relationship Id="rId7" Type="http://schemas.openxmlformats.org/officeDocument/2006/relationships/image" Target="../media/image89.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0" Type="http://schemas.openxmlformats.org/officeDocument/2006/relationships/image" Target="../media/image92.wmf"/><Relationship Id="rId1" Type="http://schemas.openxmlformats.org/officeDocument/2006/relationships/image" Target="../media/image83.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02.wmf"/><Relationship Id="rId8" Type="http://schemas.openxmlformats.org/officeDocument/2006/relationships/image" Target="../media/image101.wmf"/><Relationship Id="rId7" Type="http://schemas.openxmlformats.org/officeDocument/2006/relationships/image" Target="../media/image100.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95.wmf"/><Relationship Id="rId15" Type="http://schemas.openxmlformats.org/officeDocument/2006/relationships/image" Target="../media/image108.wmf"/><Relationship Id="rId14" Type="http://schemas.openxmlformats.org/officeDocument/2006/relationships/image" Target="../media/image107.wmf"/><Relationship Id="rId13" Type="http://schemas.openxmlformats.org/officeDocument/2006/relationships/image" Target="../media/image106.wmf"/><Relationship Id="rId12" Type="http://schemas.openxmlformats.org/officeDocument/2006/relationships/image" Target="../media/image105.wmf"/><Relationship Id="rId11" Type="http://schemas.openxmlformats.org/officeDocument/2006/relationships/image" Target="../media/image104.wmf"/><Relationship Id="rId10" Type="http://schemas.openxmlformats.org/officeDocument/2006/relationships/image" Target="../media/image103.wmf"/><Relationship Id="rId1" Type="http://schemas.openxmlformats.org/officeDocument/2006/relationships/image" Target="../media/image94.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14.wmf"/><Relationship Id="rId8" Type="http://schemas.openxmlformats.org/officeDocument/2006/relationships/image" Target="../media/image113.wmf"/><Relationship Id="rId7" Type="http://schemas.openxmlformats.org/officeDocument/2006/relationships/image" Target="../media/image112.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 Id="rId3" Type="http://schemas.openxmlformats.org/officeDocument/2006/relationships/image" Target="../media/image111.wmf"/><Relationship Id="rId2" Type="http://schemas.openxmlformats.org/officeDocument/2006/relationships/image" Target="../media/image110.wmf"/><Relationship Id="rId12" Type="http://schemas.openxmlformats.org/officeDocument/2006/relationships/image" Target="../media/image117.wmf"/><Relationship Id="rId11" Type="http://schemas.openxmlformats.org/officeDocument/2006/relationships/image" Target="../media/image116.wmf"/><Relationship Id="rId10" Type="http://schemas.openxmlformats.org/officeDocument/2006/relationships/image" Target="../media/image115.wmf"/><Relationship Id="rId1" Type="http://schemas.openxmlformats.org/officeDocument/2006/relationships/image" Target="../media/image10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0.emf"/><Relationship Id="rId2" Type="http://schemas.openxmlformats.org/officeDocument/2006/relationships/image" Target="../media/image119.wmf"/><Relationship Id="rId1" Type="http://schemas.openxmlformats.org/officeDocument/2006/relationships/image" Target="../media/image118.e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22.emf"/><Relationship Id="rId8" Type="http://schemas.openxmlformats.org/officeDocument/2006/relationships/image" Target="../media/image21.emf"/><Relationship Id="rId7" Type="http://schemas.openxmlformats.org/officeDocument/2006/relationships/image" Target="../media/image20.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2.emf"/><Relationship Id="rId1" Type="http://schemas.openxmlformats.org/officeDocument/2006/relationships/image" Target="../media/image121.e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5.wmf"/><Relationship Id="rId1" Type="http://schemas.openxmlformats.org/officeDocument/2006/relationships/image" Target="../media/image124.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58.wmf"/><Relationship Id="rId8" Type="http://schemas.openxmlformats.org/officeDocument/2006/relationships/image" Target="../media/image57.wmf"/><Relationship Id="rId7" Type="http://schemas.openxmlformats.org/officeDocument/2006/relationships/image" Target="../media/image56.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52.emf"/><Relationship Id="rId2" Type="http://schemas.openxmlformats.org/officeDocument/2006/relationships/image" Target="../media/image51.emf"/><Relationship Id="rId11" Type="http://schemas.openxmlformats.org/officeDocument/2006/relationships/image" Target="../media/image60.wmf"/><Relationship Id="rId10" Type="http://schemas.openxmlformats.org/officeDocument/2006/relationships/image" Target="../media/image59.wmf"/><Relationship Id="rId1" Type="http://schemas.openxmlformats.org/officeDocument/2006/relationships/image" Target="../media/image50.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30.emf"/><Relationship Id="rId1" Type="http://schemas.openxmlformats.org/officeDocument/2006/relationships/image" Target="../media/image129.e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39.emf"/><Relationship Id="rId8" Type="http://schemas.openxmlformats.org/officeDocument/2006/relationships/image" Target="../media/image138.emf"/><Relationship Id="rId7" Type="http://schemas.openxmlformats.org/officeDocument/2006/relationships/image" Target="../media/image137.emf"/><Relationship Id="rId6" Type="http://schemas.openxmlformats.org/officeDocument/2006/relationships/image" Target="../media/image136.emf"/><Relationship Id="rId5" Type="http://schemas.openxmlformats.org/officeDocument/2006/relationships/image" Target="../media/image135.emf"/><Relationship Id="rId4" Type="http://schemas.openxmlformats.org/officeDocument/2006/relationships/image" Target="../media/image134.emf"/><Relationship Id="rId3" Type="http://schemas.openxmlformats.org/officeDocument/2006/relationships/image" Target="../media/image133.emf"/><Relationship Id="rId2" Type="http://schemas.openxmlformats.org/officeDocument/2006/relationships/image" Target="../media/image132.emf"/><Relationship Id="rId14" Type="http://schemas.openxmlformats.org/officeDocument/2006/relationships/image" Target="../media/image144.emf"/><Relationship Id="rId13" Type="http://schemas.openxmlformats.org/officeDocument/2006/relationships/image" Target="../media/image143.emf"/><Relationship Id="rId12" Type="http://schemas.openxmlformats.org/officeDocument/2006/relationships/image" Target="../media/image142.emf"/><Relationship Id="rId11" Type="http://schemas.openxmlformats.org/officeDocument/2006/relationships/image" Target="../media/image141.emf"/><Relationship Id="rId10" Type="http://schemas.openxmlformats.org/officeDocument/2006/relationships/image" Target="../media/image140.emf"/><Relationship Id="rId1" Type="http://schemas.openxmlformats.org/officeDocument/2006/relationships/image" Target="../media/image131.e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53.emf"/><Relationship Id="rId8" Type="http://schemas.openxmlformats.org/officeDocument/2006/relationships/image" Target="../media/image152.emf"/><Relationship Id="rId7" Type="http://schemas.openxmlformats.org/officeDocument/2006/relationships/image" Target="../media/image151.emf"/><Relationship Id="rId6" Type="http://schemas.openxmlformats.org/officeDocument/2006/relationships/image" Target="../media/image150.emf"/><Relationship Id="rId5" Type="http://schemas.openxmlformats.org/officeDocument/2006/relationships/image" Target="../media/image149.emf"/><Relationship Id="rId4" Type="http://schemas.openxmlformats.org/officeDocument/2006/relationships/image" Target="../media/image148.emf"/><Relationship Id="rId3" Type="http://schemas.openxmlformats.org/officeDocument/2006/relationships/image" Target="../media/image147.wmf"/><Relationship Id="rId2" Type="http://schemas.openxmlformats.org/officeDocument/2006/relationships/image" Target="../media/image146.emf"/><Relationship Id="rId19" Type="http://schemas.openxmlformats.org/officeDocument/2006/relationships/image" Target="../media/image163.emf"/><Relationship Id="rId18" Type="http://schemas.openxmlformats.org/officeDocument/2006/relationships/image" Target="../media/image162.emf"/><Relationship Id="rId17" Type="http://schemas.openxmlformats.org/officeDocument/2006/relationships/image" Target="../media/image161.emf"/><Relationship Id="rId16" Type="http://schemas.openxmlformats.org/officeDocument/2006/relationships/image" Target="../media/image160.emf"/><Relationship Id="rId15" Type="http://schemas.openxmlformats.org/officeDocument/2006/relationships/image" Target="../media/image159.emf"/><Relationship Id="rId14" Type="http://schemas.openxmlformats.org/officeDocument/2006/relationships/image" Target="../media/image158.emf"/><Relationship Id="rId13" Type="http://schemas.openxmlformats.org/officeDocument/2006/relationships/image" Target="../media/image157.emf"/><Relationship Id="rId12" Type="http://schemas.openxmlformats.org/officeDocument/2006/relationships/image" Target="../media/image156.emf"/><Relationship Id="rId11" Type="http://schemas.openxmlformats.org/officeDocument/2006/relationships/image" Target="../media/image155.emf"/><Relationship Id="rId10" Type="http://schemas.openxmlformats.org/officeDocument/2006/relationships/image" Target="../media/image154.emf"/><Relationship Id="rId1" Type="http://schemas.openxmlformats.org/officeDocument/2006/relationships/image" Target="../media/image145.emf"/></Relationships>
</file>

<file path=ppt/drawings/_rels/vmlDrawing26.vml.rels><?xml version="1.0" encoding="UTF-8" standalone="yes"?>
<Relationships xmlns="http://schemas.openxmlformats.org/package/2006/relationships"><Relationship Id="rId6" Type="http://schemas.openxmlformats.org/officeDocument/2006/relationships/image" Target="../media/image169.emf"/><Relationship Id="rId5" Type="http://schemas.openxmlformats.org/officeDocument/2006/relationships/image" Target="../media/image168.emf"/><Relationship Id="rId4" Type="http://schemas.openxmlformats.org/officeDocument/2006/relationships/image" Target="../media/image167.emf"/><Relationship Id="rId3" Type="http://schemas.openxmlformats.org/officeDocument/2006/relationships/image" Target="../media/image166.emf"/><Relationship Id="rId2" Type="http://schemas.openxmlformats.org/officeDocument/2006/relationships/image" Target="../media/image165.emf"/><Relationship Id="rId1" Type="http://schemas.openxmlformats.org/officeDocument/2006/relationships/image" Target="../media/image164.emf"/></Relationships>
</file>

<file path=ppt/drawings/_rels/vmlDrawing27.vml.rels><?xml version="1.0" encoding="UTF-8" standalone="yes"?>
<Relationships xmlns="http://schemas.openxmlformats.org/package/2006/relationships"><Relationship Id="rId4" Type="http://schemas.openxmlformats.org/officeDocument/2006/relationships/image" Target="../media/image173.emf"/><Relationship Id="rId3" Type="http://schemas.openxmlformats.org/officeDocument/2006/relationships/image" Target="../media/image172.emf"/><Relationship Id="rId2" Type="http://schemas.openxmlformats.org/officeDocument/2006/relationships/image" Target="../media/image171.emf"/><Relationship Id="rId1" Type="http://schemas.openxmlformats.org/officeDocument/2006/relationships/image" Target="../media/image170.emf"/></Relationships>
</file>

<file path=ppt/drawings/_rels/vmlDrawing28.vml.rels><?xml version="1.0" encoding="UTF-8" standalone="yes"?>
<Relationships xmlns="http://schemas.openxmlformats.org/package/2006/relationships"><Relationship Id="rId4" Type="http://schemas.openxmlformats.org/officeDocument/2006/relationships/image" Target="../media/image177.emf"/><Relationship Id="rId3" Type="http://schemas.openxmlformats.org/officeDocument/2006/relationships/image" Target="../media/image176.emf"/><Relationship Id="rId2" Type="http://schemas.openxmlformats.org/officeDocument/2006/relationships/image" Target="../media/image175.emf"/><Relationship Id="rId1" Type="http://schemas.openxmlformats.org/officeDocument/2006/relationships/image" Target="../media/image174.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0.emf"/><Relationship Id="rId2" Type="http://schemas.openxmlformats.org/officeDocument/2006/relationships/image" Target="../media/image179.emf"/><Relationship Id="rId1" Type="http://schemas.openxmlformats.org/officeDocument/2006/relationships/image" Target="../media/image17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29.emf"/><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40.emf"/><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45.emf"/><Relationship Id="rId4" Type="http://schemas.openxmlformats.org/officeDocument/2006/relationships/image" Target="../media/image44.emf"/><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2452688" cy="423863"/>
          </a:xfrm>
          <a:prstGeom prst="rect">
            <a:avLst/>
          </a:prstGeom>
          <a:noFill/>
          <a:ln w="9525">
            <a:noFill/>
            <a:miter lim="800000"/>
          </a:ln>
          <a:effectLst/>
        </p:spPr>
        <p:txBody>
          <a:bodyPr vert="horz" wrap="square" lIns="80842" tIns="40421" rIns="80842" bIns="40421" numCol="1" anchor="t" anchorCtr="0" compatLnSpc="1"/>
          <a:lstStyle>
            <a:lvl1pPr algn="l" defTabSz="807720">
              <a:defRPr sz="1100"/>
            </a:lvl1pPr>
          </a:lstStyle>
          <a:p>
            <a:pPr marL="0" marR="0" lvl="0" indent="0" algn="l" defTabSz="807720" rtl="0" eaLnBrk="1" fontAlgn="base" latinLnBrk="0" hangingPunct="1">
              <a:lnSpc>
                <a:spcPct val="100000"/>
              </a:lnSpc>
              <a:spcBef>
                <a:spcPct val="0"/>
              </a:spcBef>
              <a:spcAft>
                <a:spcPct val="0"/>
              </a:spcAft>
              <a:buClrTx/>
              <a:buSzTx/>
              <a:buFontTx/>
              <a:buNone/>
              <a:defRPr/>
            </a:pPr>
            <a:endParaRPr kumimoji="1" lang="en-US" altLang="zh-CN" sz="11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0643" name="Rectangle 3"/>
          <p:cNvSpPr>
            <a:spLocks noGrp="1" noChangeArrowheads="1"/>
          </p:cNvSpPr>
          <p:nvPr>
            <p:ph type="dt" sz="quarter" idx="1"/>
          </p:nvPr>
        </p:nvSpPr>
        <p:spPr bwMode="auto">
          <a:xfrm>
            <a:off x="3206750" y="0"/>
            <a:ext cx="2452688" cy="423863"/>
          </a:xfrm>
          <a:prstGeom prst="rect">
            <a:avLst/>
          </a:prstGeom>
          <a:noFill/>
          <a:ln w="9525">
            <a:noFill/>
            <a:miter lim="800000"/>
          </a:ln>
          <a:effectLst/>
        </p:spPr>
        <p:txBody>
          <a:bodyPr vert="horz" wrap="square" lIns="80842" tIns="40421" rIns="80842" bIns="40421" numCol="1" anchor="t" anchorCtr="0" compatLnSpc="1"/>
          <a:lstStyle>
            <a:lvl1pPr algn="r" defTabSz="807720">
              <a:defRPr sz="1100"/>
            </a:lvl1pPr>
          </a:lstStyle>
          <a:p>
            <a:pPr marL="0" marR="0" lvl="0" indent="0" algn="r" defTabSz="807720" rtl="0" eaLnBrk="1" fontAlgn="base" latinLnBrk="0" hangingPunct="1">
              <a:lnSpc>
                <a:spcPct val="100000"/>
              </a:lnSpc>
              <a:spcBef>
                <a:spcPct val="0"/>
              </a:spcBef>
              <a:spcAft>
                <a:spcPct val="0"/>
              </a:spcAft>
              <a:buClrTx/>
              <a:buSzTx/>
              <a:buFontTx/>
              <a:buNone/>
              <a:defRPr/>
            </a:pPr>
            <a:endParaRPr kumimoji="1" lang="en-US" altLang="zh-CN" sz="11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0644" name="Rectangle 4"/>
          <p:cNvSpPr>
            <a:spLocks noGrp="1" noChangeArrowheads="1"/>
          </p:cNvSpPr>
          <p:nvPr>
            <p:ph type="ftr" sz="quarter" idx="2"/>
          </p:nvPr>
        </p:nvSpPr>
        <p:spPr bwMode="auto">
          <a:xfrm>
            <a:off x="0" y="8064500"/>
            <a:ext cx="2452688" cy="423863"/>
          </a:xfrm>
          <a:prstGeom prst="rect">
            <a:avLst/>
          </a:prstGeom>
          <a:noFill/>
          <a:ln w="9525">
            <a:noFill/>
            <a:miter lim="800000"/>
          </a:ln>
          <a:effectLst/>
        </p:spPr>
        <p:txBody>
          <a:bodyPr vert="horz" wrap="square" lIns="80842" tIns="40421" rIns="80842" bIns="40421" numCol="1" anchor="b" anchorCtr="0" compatLnSpc="1"/>
          <a:lstStyle>
            <a:lvl1pPr algn="l" defTabSz="807720">
              <a:defRPr sz="1100"/>
            </a:lvl1pPr>
          </a:lstStyle>
          <a:p>
            <a:pPr marL="0" marR="0" lvl="0" indent="0" algn="l" defTabSz="807720" rtl="0" eaLnBrk="1" fontAlgn="base" latinLnBrk="0" hangingPunct="1">
              <a:lnSpc>
                <a:spcPct val="100000"/>
              </a:lnSpc>
              <a:spcBef>
                <a:spcPct val="0"/>
              </a:spcBef>
              <a:spcAft>
                <a:spcPct val="0"/>
              </a:spcAft>
              <a:buClrTx/>
              <a:buSzTx/>
              <a:buFontTx/>
              <a:buNone/>
              <a:defRPr/>
            </a:pPr>
            <a:endParaRPr kumimoji="1" lang="en-US" altLang="zh-CN" sz="11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0645" name="Rectangle 5"/>
          <p:cNvSpPr>
            <a:spLocks noGrp="1" noChangeArrowheads="1"/>
          </p:cNvSpPr>
          <p:nvPr>
            <p:ph type="sldNum" sz="quarter" idx="3"/>
          </p:nvPr>
        </p:nvSpPr>
        <p:spPr bwMode="auto">
          <a:xfrm>
            <a:off x="3206750" y="8064500"/>
            <a:ext cx="2452688" cy="423863"/>
          </a:xfrm>
          <a:prstGeom prst="rect">
            <a:avLst/>
          </a:prstGeom>
          <a:noFill/>
          <a:ln w="9525">
            <a:noFill/>
            <a:miter lim="800000"/>
          </a:ln>
          <a:effectLst/>
        </p:spPr>
        <p:txBody>
          <a:bodyPr vert="horz" wrap="square" lIns="80842" tIns="40421" rIns="80842" bIns="40421" numCol="1" anchor="b" anchorCtr="0" compatLnSpc="1"/>
          <a:lstStyle>
            <a:lvl1pPr algn="r" defTabSz="807720">
              <a:defRPr sz="1100"/>
            </a:lvl1pPr>
          </a:lstStyle>
          <a:p>
            <a:pPr marL="0" marR="0" lvl="0" indent="0" algn="r" defTabSz="807720" rtl="0" eaLnBrk="1" fontAlgn="base" latinLnBrk="0" hangingPunct="1">
              <a:lnSpc>
                <a:spcPct val="100000"/>
              </a:lnSpc>
              <a:spcBef>
                <a:spcPct val="0"/>
              </a:spcBef>
              <a:spcAft>
                <a:spcPct val="0"/>
              </a:spcAft>
              <a:buClrTx/>
              <a:buSzTx/>
              <a:buFontTx/>
              <a:buNone/>
              <a:defRPr/>
            </a:pPr>
            <a:fld id="{7BF4B6A1-2D76-4ECE-B5EA-B3E1884ADA58}" type="slidenum">
              <a:rPr kumimoji="1"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1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452688" cy="423863"/>
          </a:xfrm>
          <a:prstGeom prst="rect">
            <a:avLst/>
          </a:prstGeom>
          <a:noFill/>
          <a:ln w="12700" cap="sq">
            <a:noFill/>
            <a:miter lim="800000"/>
            <a:headEnd type="none" w="sm" len="sm"/>
            <a:tailEnd type="none" w="sm" len="sm"/>
          </a:ln>
          <a:effectLst/>
        </p:spPr>
        <p:txBody>
          <a:bodyPr vert="horz" wrap="square" lIns="80842" tIns="40421" rIns="80842" bIns="40421" numCol="1" anchor="t" anchorCtr="0" compatLnSpc="1"/>
          <a:lstStyle>
            <a:lvl1pPr algn="l" defTabSz="807720">
              <a:defRPr sz="1100"/>
            </a:lvl1pPr>
          </a:lstStyle>
          <a:p>
            <a:pPr marL="0" marR="0" lvl="0" indent="0" algn="l" defTabSz="807720" rtl="0" eaLnBrk="1" fontAlgn="base" latinLnBrk="0" hangingPunct="1">
              <a:lnSpc>
                <a:spcPct val="100000"/>
              </a:lnSpc>
              <a:spcBef>
                <a:spcPct val="0"/>
              </a:spcBef>
              <a:spcAft>
                <a:spcPct val="0"/>
              </a:spcAft>
              <a:buClrTx/>
              <a:buSzTx/>
              <a:buFontTx/>
              <a:buNone/>
              <a:defRPr/>
            </a:pPr>
            <a:endParaRPr kumimoji="1" lang="en-US" altLang="zh-CN" sz="11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107" name="Rectangle 3"/>
          <p:cNvSpPr>
            <a:spLocks noGrp="1" noChangeArrowheads="1"/>
          </p:cNvSpPr>
          <p:nvPr>
            <p:ph type="dt" idx="1"/>
          </p:nvPr>
        </p:nvSpPr>
        <p:spPr bwMode="auto">
          <a:xfrm>
            <a:off x="3206750" y="0"/>
            <a:ext cx="2452688" cy="423863"/>
          </a:xfrm>
          <a:prstGeom prst="rect">
            <a:avLst/>
          </a:prstGeom>
          <a:noFill/>
          <a:ln w="12700" cap="sq">
            <a:noFill/>
            <a:miter lim="800000"/>
            <a:headEnd type="none" w="sm" len="sm"/>
            <a:tailEnd type="none" w="sm" len="sm"/>
          </a:ln>
          <a:effectLst/>
        </p:spPr>
        <p:txBody>
          <a:bodyPr vert="horz" wrap="square" lIns="80842" tIns="40421" rIns="80842" bIns="40421" numCol="1" anchor="t" anchorCtr="0" compatLnSpc="1"/>
          <a:lstStyle>
            <a:lvl1pPr algn="r" defTabSz="807720">
              <a:defRPr sz="1100"/>
            </a:lvl1pPr>
          </a:lstStyle>
          <a:p>
            <a:pPr marL="0" marR="0" lvl="0" indent="0" algn="r" defTabSz="807720" rtl="0" eaLnBrk="1" fontAlgn="base" latinLnBrk="0" hangingPunct="1">
              <a:lnSpc>
                <a:spcPct val="100000"/>
              </a:lnSpc>
              <a:spcBef>
                <a:spcPct val="0"/>
              </a:spcBef>
              <a:spcAft>
                <a:spcPct val="0"/>
              </a:spcAft>
              <a:buClrTx/>
              <a:buSzTx/>
              <a:buFontTx/>
              <a:buNone/>
              <a:defRPr/>
            </a:pPr>
            <a:endParaRPr kumimoji="1" lang="en-US" altLang="zh-CN" sz="11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Grp="1" noRot="1" noChangeAspect="1" noTextEdit="1"/>
          </p:cNvSpPr>
          <p:nvPr>
            <p:ph type="sldImg"/>
          </p:nvPr>
        </p:nvSpPr>
        <p:spPr>
          <a:xfrm>
            <a:off x="708025" y="636588"/>
            <a:ext cx="4243388" cy="3182937"/>
          </a:xfrm>
          <a:prstGeom prst="rect">
            <a:avLst/>
          </a:prstGeom>
          <a:noFill/>
          <a:ln w="9525" cap="flat" cmpd="sng">
            <a:solidFill>
              <a:srgbClr val="000000"/>
            </a:solidFill>
            <a:prstDash val="solid"/>
            <a:miter/>
            <a:headEnd type="none" w="med" len="med"/>
            <a:tailEnd type="none" w="med" len="med"/>
          </a:ln>
        </p:spPr>
      </p:sp>
      <p:sp>
        <p:nvSpPr>
          <p:cNvPr id="47109" name="Rectangle 5"/>
          <p:cNvSpPr>
            <a:spLocks noGrp="1" noChangeArrowheads="1"/>
          </p:cNvSpPr>
          <p:nvPr>
            <p:ph type="body" sz="quarter" idx="3"/>
          </p:nvPr>
        </p:nvSpPr>
        <p:spPr bwMode="auto">
          <a:xfrm>
            <a:off x="754063" y="4032250"/>
            <a:ext cx="4151313" cy="3819525"/>
          </a:xfrm>
          <a:prstGeom prst="rect">
            <a:avLst/>
          </a:prstGeom>
          <a:noFill/>
          <a:ln w="12700" cap="sq">
            <a:noFill/>
            <a:miter lim="800000"/>
            <a:headEnd type="none" w="sm" len="sm"/>
            <a:tailEnd type="none" w="sm" len="sm"/>
          </a:ln>
          <a:effectLst/>
        </p:spPr>
        <p:txBody>
          <a:bodyPr vert="horz" wrap="square" lIns="80842" tIns="40421" rIns="80842" bIns="40421"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110" name="Rectangle 6"/>
          <p:cNvSpPr>
            <a:spLocks noGrp="1" noChangeArrowheads="1"/>
          </p:cNvSpPr>
          <p:nvPr>
            <p:ph type="ftr" sz="quarter" idx="4"/>
          </p:nvPr>
        </p:nvSpPr>
        <p:spPr bwMode="auto">
          <a:xfrm>
            <a:off x="0" y="8064500"/>
            <a:ext cx="2452688" cy="423863"/>
          </a:xfrm>
          <a:prstGeom prst="rect">
            <a:avLst/>
          </a:prstGeom>
          <a:noFill/>
          <a:ln w="12700" cap="sq">
            <a:noFill/>
            <a:miter lim="800000"/>
            <a:headEnd type="none" w="sm" len="sm"/>
            <a:tailEnd type="none" w="sm" len="sm"/>
          </a:ln>
          <a:effectLst/>
        </p:spPr>
        <p:txBody>
          <a:bodyPr vert="horz" wrap="square" lIns="80842" tIns="40421" rIns="80842" bIns="40421" numCol="1" anchor="b" anchorCtr="0" compatLnSpc="1"/>
          <a:lstStyle>
            <a:lvl1pPr algn="l" defTabSz="807720">
              <a:defRPr sz="1100"/>
            </a:lvl1pPr>
          </a:lstStyle>
          <a:p>
            <a:pPr marL="0" marR="0" lvl="0" indent="0" algn="l" defTabSz="807720" rtl="0" eaLnBrk="1" fontAlgn="base" latinLnBrk="0" hangingPunct="1">
              <a:lnSpc>
                <a:spcPct val="100000"/>
              </a:lnSpc>
              <a:spcBef>
                <a:spcPct val="0"/>
              </a:spcBef>
              <a:spcAft>
                <a:spcPct val="0"/>
              </a:spcAft>
              <a:buClrTx/>
              <a:buSzTx/>
              <a:buFontTx/>
              <a:buNone/>
              <a:defRPr/>
            </a:pPr>
            <a:endParaRPr kumimoji="1" lang="en-US" altLang="zh-CN" sz="11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111" name="Rectangle 7"/>
          <p:cNvSpPr>
            <a:spLocks noGrp="1" noChangeArrowheads="1"/>
          </p:cNvSpPr>
          <p:nvPr>
            <p:ph type="sldNum" sz="quarter" idx="5"/>
          </p:nvPr>
        </p:nvSpPr>
        <p:spPr bwMode="auto">
          <a:xfrm>
            <a:off x="3206750" y="8064500"/>
            <a:ext cx="2452688" cy="423863"/>
          </a:xfrm>
          <a:prstGeom prst="rect">
            <a:avLst/>
          </a:prstGeom>
          <a:noFill/>
          <a:ln w="12700" cap="sq">
            <a:noFill/>
            <a:miter lim="800000"/>
            <a:headEnd type="none" w="sm" len="sm"/>
            <a:tailEnd type="none" w="sm" len="sm"/>
          </a:ln>
          <a:effectLst/>
        </p:spPr>
        <p:txBody>
          <a:bodyPr vert="horz" wrap="square" lIns="80842" tIns="40421" rIns="80842" bIns="40421" numCol="1" anchor="b" anchorCtr="0" compatLnSpc="1"/>
          <a:lstStyle>
            <a:lvl1pPr algn="r" defTabSz="807720">
              <a:defRPr sz="1100"/>
            </a:lvl1pPr>
          </a:lstStyle>
          <a:p>
            <a:pPr marL="0" marR="0" lvl="0" indent="0" algn="r" defTabSz="807720" rtl="0" eaLnBrk="1" fontAlgn="base" latinLnBrk="0" hangingPunct="1">
              <a:lnSpc>
                <a:spcPct val="100000"/>
              </a:lnSpc>
              <a:spcBef>
                <a:spcPct val="0"/>
              </a:spcBef>
              <a:spcAft>
                <a:spcPct val="0"/>
              </a:spcAft>
              <a:buClrTx/>
              <a:buSzTx/>
              <a:buFontTx/>
              <a:buNone/>
              <a:defRPr/>
            </a:pPr>
            <a:fld id="{01DF845A-D09E-47EC-BFCF-45E5C98D3682}" type="slidenum">
              <a:rPr kumimoji="1" lang="en-US" altLang="zh-CN" sz="11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1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381000"/>
            <a:ext cx="7772400" cy="11430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762000" y="1981200"/>
            <a:ext cx="7772400" cy="1981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762000" y="4114800"/>
            <a:ext cx="7772400" cy="1981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381000"/>
            <a:ext cx="7848600" cy="57150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19E67AA-A878-4456-999A-FF2A59357B1E}" type="slidenum">
              <a:rPr kumimoji="1" lang="en-US" altLang="zh-CN" sz="1200" b="0" i="0" u="none" strike="noStrike" kern="1200" cap="none" spc="0" normalizeH="0" baseline="0" noProof="0" smtClean="0">
                <a:ln>
                  <a:noFill/>
                </a:ln>
                <a:solidFill>
                  <a:srgbClr val="898989"/>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random/>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 Id="rId3" Type="http://schemas.openxmlformats.org/officeDocument/2006/relationships/oleObject" Target="../embeddings/oleObject2.bin"/><Relationship Id="rId28" Type="http://schemas.openxmlformats.org/officeDocument/2006/relationships/vmlDrawing" Target="../drawings/vmlDrawing1.vml"/><Relationship Id="rId27" Type="http://schemas.openxmlformats.org/officeDocument/2006/relationships/slideLayout" Target="../slideLayouts/slideLayout12.xml"/><Relationship Id="rId26" Type="http://schemas.openxmlformats.org/officeDocument/2006/relationships/image" Target="../media/image13.wmf"/><Relationship Id="rId25" Type="http://schemas.openxmlformats.org/officeDocument/2006/relationships/oleObject" Target="../embeddings/oleObject13.bin"/><Relationship Id="rId24" Type="http://schemas.openxmlformats.org/officeDocument/2006/relationships/image" Target="../media/image12.wmf"/><Relationship Id="rId23" Type="http://schemas.openxmlformats.org/officeDocument/2006/relationships/oleObject" Target="../embeddings/oleObject12.bin"/><Relationship Id="rId22" Type="http://schemas.openxmlformats.org/officeDocument/2006/relationships/image" Target="../media/image11.emf"/><Relationship Id="rId21" Type="http://schemas.openxmlformats.org/officeDocument/2006/relationships/oleObject" Target="../embeddings/oleObject11.bin"/><Relationship Id="rId20" Type="http://schemas.openxmlformats.org/officeDocument/2006/relationships/image" Target="../media/image10.wmf"/><Relationship Id="rId2" Type="http://schemas.openxmlformats.org/officeDocument/2006/relationships/image" Target="../media/image1.emf"/><Relationship Id="rId19" Type="http://schemas.openxmlformats.org/officeDocument/2006/relationships/oleObject" Target="../embeddings/oleObject10.bin"/><Relationship Id="rId18" Type="http://schemas.openxmlformats.org/officeDocument/2006/relationships/image" Target="../media/image9.wmf"/><Relationship Id="rId17" Type="http://schemas.openxmlformats.org/officeDocument/2006/relationships/oleObject" Target="../embeddings/oleObject9.bin"/><Relationship Id="rId16" Type="http://schemas.openxmlformats.org/officeDocument/2006/relationships/image" Target="../media/image8.wmf"/><Relationship Id="rId15" Type="http://schemas.openxmlformats.org/officeDocument/2006/relationships/oleObject" Target="../embeddings/oleObject8.bin"/><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12.xml"/><Relationship Id="rId7" Type="http://schemas.openxmlformats.org/officeDocument/2006/relationships/image" Target="../media/image49.emf"/><Relationship Id="rId6" Type="http://schemas.openxmlformats.org/officeDocument/2006/relationships/oleObject" Target="../embeddings/oleObject48.bin"/><Relationship Id="rId5" Type="http://schemas.openxmlformats.org/officeDocument/2006/relationships/image" Target="../media/image48.emf"/><Relationship Id="rId4" Type="http://schemas.openxmlformats.org/officeDocument/2006/relationships/oleObject" Target="../embeddings/oleObject47.bin"/><Relationship Id="rId3" Type="http://schemas.openxmlformats.org/officeDocument/2006/relationships/image" Target="../media/image47.emf"/><Relationship Id="rId2" Type="http://schemas.openxmlformats.org/officeDocument/2006/relationships/oleObject" Target="../embeddings/oleObject46.bin"/><Relationship Id="rId1" Type="http://schemas.openxmlformats.org/officeDocument/2006/relationships/image" Target="../media/image46.png"/></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53.wmf"/><Relationship Id="rId7" Type="http://schemas.openxmlformats.org/officeDocument/2006/relationships/oleObject" Target="../embeddings/oleObject52.bin"/><Relationship Id="rId6" Type="http://schemas.openxmlformats.org/officeDocument/2006/relationships/image" Target="../media/image52.emf"/><Relationship Id="rId5" Type="http://schemas.openxmlformats.org/officeDocument/2006/relationships/oleObject" Target="../embeddings/oleObject51.bin"/><Relationship Id="rId4" Type="http://schemas.openxmlformats.org/officeDocument/2006/relationships/image" Target="../media/image51.emf"/><Relationship Id="rId3" Type="http://schemas.openxmlformats.org/officeDocument/2006/relationships/oleObject" Target="../embeddings/oleObject50.bin"/><Relationship Id="rId25" Type="http://schemas.openxmlformats.org/officeDocument/2006/relationships/vmlDrawing" Target="../drawings/vmlDrawing11.vml"/><Relationship Id="rId24" Type="http://schemas.openxmlformats.org/officeDocument/2006/relationships/slideLayout" Target="../slideLayouts/slideLayout12.xml"/><Relationship Id="rId23" Type="http://schemas.openxmlformats.org/officeDocument/2006/relationships/image" Target="../media/image60.wmf"/><Relationship Id="rId22" Type="http://schemas.openxmlformats.org/officeDocument/2006/relationships/oleObject" Target="../embeddings/oleObject60.bin"/><Relationship Id="rId21" Type="http://schemas.openxmlformats.org/officeDocument/2006/relationships/image" Target="../media/image59.wmf"/><Relationship Id="rId20" Type="http://schemas.openxmlformats.org/officeDocument/2006/relationships/oleObject" Target="../embeddings/oleObject59.bin"/><Relationship Id="rId2" Type="http://schemas.openxmlformats.org/officeDocument/2006/relationships/image" Target="../media/image50.emf"/><Relationship Id="rId19" Type="http://schemas.openxmlformats.org/officeDocument/2006/relationships/image" Target="../media/image58.wmf"/><Relationship Id="rId18" Type="http://schemas.openxmlformats.org/officeDocument/2006/relationships/oleObject" Target="../embeddings/oleObject58.bin"/><Relationship Id="rId17" Type="http://schemas.openxmlformats.org/officeDocument/2006/relationships/image" Target="../media/image57.wmf"/><Relationship Id="rId16" Type="http://schemas.openxmlformats.org/officeDocument/2006/relationships/oleObject" Target="../embeddings/oleObject57.bin"/><Relationship Id="rId15" Type="http://schemas.openxmlformats.org/officeDocument/2006/relationships/image" Target="../media/image56.wmf"/><Relationship Id="rId14" Type="http://schemas.openxmlformats.org/officeDocument/2006/relationships/oleObject" Target="../embeddings/oleObject56.bin"/><Relationship Id="rId13" Type="http://schemas.openxmlformats.org/officeDocument/2006/relationships/oleObject" Target="../embeddings/oleObject55.bin"/><Relationship Id="rId12" Type="http://schemas.openxmlformats.org/officeDocument/2006/relationships/image" Target="../media/image55.wmf"/><Relationship Id="rId11" Type="http://schemas.openxmlformats.org/officeDocument/2006/relationships/oleObject" Target="../embeddings/oleObject54.bin"/><Relationship Id="rId10" Type="http://schemas.openxmlformats.org/officeDocument/2006/relationships/image" Target="../media/image54.wmf"/><Relationship Id="rId1" Type="http://schemas.openxmlformats.org/officeDocument/2006/relationships/oleObject" Target="../embeddings/oleObject49.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64.emf"/><Relationship Id="rId7" Type="http://schemas.openxmlformats.org/officeDocument/2006/relationships/oleObject" Target="../embeddings/oleObject64.bin"/><Relationship Id="rId6" Type="http://schemas.openxmlformats.org/officeDocument/2006/relationships/image" Target="../media/image63.emf"/><Relationship Id="rId5" Type="http://schemas.openxmlformats.org/officeDocument/2006/relationships/oleObject" Target="../embeddings/oleObject63.bin"/><Relationship Id="rId4" Type="http://schemas.openxmlformats.org/officeDocument/2006/relationships/image" Target="../media/image62.emf"/><Relationship Id="rId3" Type="http://schemas.openxmlformats.org/officeDocument/2006/relationships/oleObject" Target="../embeddings/oleObject62.bin"/><Relationship Id="rId2" Type="http://schemas.openxmlformats.org/officeDocument/2006/relationships/image" Target="../media/image61.emf"/><Relationship Id="rId14" Type="http://schemas.openxmlformats.org/officeDocument/2006/relationships/vmlDrawing" Target="../drawings/vmlDrawing12.vml"/><Relationship Id="rId13" Type="http://schemas.openxmlformats.org/officeDocument/2006/relationships/slideLayout" Target="../slideLayouts/slideLayout7.xml"/><Relationship Id="rId12" Type="http://schemas.openxmlformats.org/officeDocument/2006/relationships/image" Target="../media/image66.emf"/><Relationship Id="rId11" Type="http://schemas.openxmlformats.org/officeDocument/2006/relationships/oleObject" Target="../embeddings/oleObject66.bin"/><Relationship Id="rId10" Type="http://schemas.openxmlformats.org/officeDocument/2006/relationships/image" Target="../media/image65.emf"/><Relationship Id="rId1" Type="http://schemas.openxmlformats.org/officeDocument/2006/relationships/oleObject" Target="../embeddings/oleObject61.bin"/></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12.xml"/><Relationship Id="rId6" Type="http://schemas.openxmlformats.org/officeDocument/2006/relationships/image" Target="../media/image69.emf"/><Relationship Id="rId5" Type="http://schemas.openxmlformats.org/officeDocument/2006/relationships/oleObject" Target="../embeddings/oleObject69.bin"/><Relationship Id="rId4" Type="http://schemas.openxmlformats.org/officeDocument/2006/relationships/image" Target="../media/image68.emf"/><Relationship Id="rId3" Type="http://schemas.openxmlformats.org/officeDocument/2006/relationships/oleObject" Target="../embeddings/oleObject68.bin"/><Relationship Id="rId2" Type="http://schemas.openxmlformats.org/officeDocument/2006/relationships/image" Target="../media/image67.emf"/><Relationship Id="rId1" Type="http://schemas.openxmlformats.org/officeDocument/2006/relationships/oleObject" Target="../embeddings/oleObject67.bin"/></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12.xml"/><Relationship Id="rId4" Type="http://schemas.openxmlformats.org/officeDocument/2006/relationships/image" Target="../media/image71.emf"/><Relationship Id="rId3" Type="http://schemas.openxmlformats.org/officeDocument/2006/relationships/oleObject" Target="../embeddings/oleObject71.bin"/><Relationship Id="rId2" Type="http://schemas.openxmlformats.org/officeDocument/2006/relationships/image" Target="../media/image70.emf"/><Relationship Id="rId1" Type="http://schemas.openxmlformats.org/officeDocument/2006/relationships/oleObject" Target="../embeddings/oleObject70.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8.wmf"/><Relationship Id="rId7" Type="http://schemas.openxmlformats.org/officeDocument/2006/relationships/oleObject" Target="../embeddings/oleObject75.bin"/><Relationship Id="rId6" Type="http://schemas.openxmlformats.org/officeDocument/2006/relationships/image" Target="../media/image7.wmf"/><Relationship Id="rId5" Type="http://schemas.openxmlformats.org/officeDocument/2006/relationships/oleObject" Target="../embeddings/oleObject74.bin"/><Relationship Id="rId4" Type="http://schemas.openxmlformats.org/officeDocument/2006/relationships/image" Target="../media/image6.wmf"/><Relationship Id="rId32" Type="http://schemas.openxmlformats.org/officeDocument/2006/relationships/vmlDrawing" Target="../drawings/vmlDrawing15.vml"/><Relationship Id="rId31" Type="http://schemas.openxmlformats.org/officeDocument/2006/relationships/slideLayout" Target="../slideLayouts/slideLayout12.xml"/><Relationship Id="rId30" Type="http://schemas.openxmlformats.org/officeDocument/2006/relationships/image" Target="../media/image82.emf"/><Relationship Id="rId3" Type="http://schemas.openxmlformats.org/officeDocument/2006/relationships/oleObject" Target="../embeddings/oleObject73.bin"/><Relationship Id="rId29" Type="http://schemas.openxmlformats.org/officeDocument/2006/relationships/oleObject" Target="../embeddings/oleObject86.bin"/><Relationship Id="rId28" Type="http://schemas.openxmlformats.org/officeDocument/2006/relationships/image" Target="../media/image81.emf"/><Relationship Id="rId27" Type="http://schemas.openxmlformats.org/officeDocument/2006/relationships/oleObject" Target="../embeddings/oleObject85.bin"/><Relationship Id="rId26" Type="http://schemas.openxmlformats.org/officeDocument/2006/relationships/image" Target="../media/image80.emf"/><Relationship Id="rId25" Type="http://schemas.openxmlformats.org/officeDocument/2006/relationships/oleObject" Target="../embeddings/oleObject84.bin"/><Relationship Id="rId24" Type="http://schemas.openxmlformats.org/officeDocument/2006/relationships/image" Target="../media/image79.emf"/><Relationship Id="rId23" Type="http://schemas.openxmlformats.org/officeDocument/2006/relationships/oleObject" Target="../embeddings/oleObject83.bin"/><Relationship Id="rId22" Type="http://schemas.openxmlformats.org/officeDocument/2006/relationships/image" Target="../media/image78.emf"/><Relationship Id="rId21" Type="http://schemas.openxmlformats.org/officeDocument/2006/relationships/oleObject" Target="../embeddings/oleObject82.bin"/><Relationship Id="rId20" Type="http://schemas.openxmlformats.org/officeDocument/2006/relationships/image" Target="../media/image77.emf"/><Relationship Id="rId2" Type="http://schemas.openxmlformats.org/officeDocument/2006/relationships/image" Target="../media/image72.emf"/><Relationship Id="rId19" Type="http://schemas.openxmlformats.org/officeDocument/2006/relationships/oleObject" Target="../embeddings/oleObject81.bin"/><Relationship Id="rId18" Type="http://schemas.openxmlformats.org/officeDocument/2006/relationships/image" Target="../media/image76.emf"/><Relationship Id="rId17" Type="http://schemas.openxmlformats.org/officeDocument/2006/relationships/oleObject" Target="../embeddings/oleObject80.bin"/><Relationship Id="rId16" Type="http://schemas.openxmlformats.org/officeDocument/2006/relationships/image" Target="../media/image75.emf"/><Relationship Id="rId15" Type="http://schemas.openxmlformats.org/officeDocument/2006/relationships/oleObject" Target="../embeddings/oleObject79.bin"/><Relationship Id="rId14" Type="http://schemas.openxmlformats.org/officeDocument/2006/relationships/image" Target="../media/image74.emf"/><Relationship Id="rId13" Type="http://schemas.openxmlformats.org/officeDocument/2006/relationships/oleObject" Target="../embeddings/oleObject78.bin"/><Relationship Id="rId12" Type="http://schemas.openxmlformats.org/officeDocument/2006/relationships/image" Target="../media/image73.emf"/><Relationship Id="rId11" Type="http://schemas.openxmlformats.org/officeDocument/2006/relationships/oleObject" Target="../embeddings/oleObject77.bin"/><Relationship Id="rId10" Type="http://schemas.openxmlformats.org/officeDocument/2006/relationships/image" Target="../media/image9.wmf"/><Relationship Id="rId1" Type="http://schemas.openxmlformats.org/officeDocument/2006/relationships/oleObject" Target="../embeddings/oleObject72.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91.bin"/><Relationship Id="rId8" Type="http://schemas.openxmlformats.org/officeDocument/2006/relationships/image" Target="../media/image86.wmf"/><Relationship Id="rId7" Type="http://schemas.openxmlformats.org/officeDocument/2006/relationships/oleObject" Target="../embeddings/oleObject90.bin"/><Relationship Id="rId6" Type="http://schemas.openxmlformats.org/officeDocument/2006/relationships/image" Target="../media/image85.wmf"/><Relationship Id="rId5" Type="http://schemas.openxmlformats.org/officeDocument/2006/relationships/oleObject" Target="../embeddings/oleObject89.bin"/><Relationship Id="rId4" Type="http://schemas.openxmlformats.org/officeDocument/2006/relationships/image" Target="../media/image84.wmf"/><Relationship Id="rId3" Type="http://schemas.openxmlformats.org/officeDocument/2006/relationships/oleObject" Target="../embeddings/oleObject88.bin"/><Relationship Id="rId22" Type="http://schemas.openxmlformats.org/officeDocument/2006/relationships/vmlDrawing" Target="../drawings/vmlDrawing16.vml"/><Relationship Id="rId21" Type="http://schemas.openxmlformats.org/officeDocument/2006/relationships/slideLayout" Target="../slideLayouts/slideLayout7.xml"/><Relationship Id="rId20" Type="http://schemas.openxmlformats.org/officeDocument/2006/relationships/image" Target="../media/image92.wmf"/><Relationship Id="rId2" Type="http://schemas.openxmlformats.org/officeDocument/2006/relationships/image" Target="../media/image83.wmf"/><Relationship Id="rId19" Type="http://schemas.openxmlformats.org/officeDocument/2006/relationships/oleObject" Target="../embeddings/oleObject96.bin"/><Relationship Id="rId18" Type="http://schemas.openxmlformats.org/officeDocument/2006/relationships/image" Target="../media/image91.wmf"/><Relationship Id="rId17" Type="http://schemas.openxmlformats.org/officeDocument/2006/relationships/oleObject" Target="../embeddings/oleObject95.bin"/><Relationship Id="rId16" Type="http://schemas.openxmlformats.org/officeDocument/2006/relationships/image" Target="../media/image90.wmf"/><Relationship Id="rId15" Type="http://schemas.openxmlformats.org/officeDocument/2006/relationships/oleObject" Target="../embeddings/oleObject94.bin"/><Relationship Id="rId14" Type="http://schemas.openxmlformats.org/officeDocument/2006/relationships/image" Target="../media/image89.wmf"/><Relationship Id="rId13" Type="http://schemas.openxmlformats.org/officeDocument/2006/relationships/oleObject" Target="../embeddings/oleObject93.bin"/><Relationship Id="rId12" Type="http://schemas.openxmlformats.org/officeDocument/2006/relationships/image" Target="../media/image88.wmf"/><Relationship Id="rId11" Type="http://schemas.openxmlformats.org/officeDocument/2006/relationships/oleObject" Target="../embeddings/oleObject92.bin"/><Relationship Id="rId10" Type="http://schemas.openxmlformats.org/officeDocument/2006/relationships/image" Target="../media/image87.wmf"/><Relationship Id="rId1" Type="http://schemas.openxmlformats.org/officeDocument/2006/relationships/oleObject" Target="../embeddings/oleObject87.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3.jpeg"/></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01.bin"/><Relationship Id="rId8" Type="http://schemas.openxmlformats.org/officeDocument/2006/relationships/image" Target="../media/image97.wmf"/><Relationship Id="rId7" Type="http://schemas.openxmlformats.org/officeDocument/2006/relationships/oleObject" Target="../embeddings/oleObject100.bin"/><Relationship Id="rId6" Type="http://schemas.openxmlformats.org/officeDocument/2006/relationships/image" Target="../media/image96.wmf"/><Relationship Id="rId5" Type="http://schemas.openxmlformats.org/officeDocument/2006/relationships/oleObject" Target="../embeddings/oleObject99.bin"/><Relationship Id="rId4" Type="http://schemas.openxmlformats.org/officeDocument/2006/relationships/image" Target="../media/image95.wmf"/><Relationship Id="rId32" Type="http://schemas.openxmlformats.org/officeDocument/2006/relationships/vmlDrawing" Target="../drawings/vmlDrawing17.vml"/><Relationship Id="rId31" Type="http://schemas.openxmlformats.org/officeDocument/2006/relationships/slideLayout" Target="../slideLayouts/slideLayout7.xml"/><Relationship Id="rId30" Type="http://schemas.openxmlformats.org/officeDocument/2006/relationships/image" Target="../media/image108.wmf"/><Relationship Id="rId3" Type="http://schemas.openxmlformats.org/officeDocument/2006/relationships/oleObject" Target="../embeddings/oleObject98.bin"/><Relationship Id="rId29" Type="http://schemas.openxmlformats.org/officeDocument/2006/relationships/oleObject" Target="../embeddings/oleObject111.bin"/><Relationship Id="rId28" Type="http://schemas.openxmlformats.org/officeDocument/2006/relationships/image" Target="../media/image107.wmf"/><Relationship Id="rId27" Type="http://schemas.openxmlformats.org/officeDocument/2006/relationships/oleObject" Target="../embeddings/oleObject110.bin"/><Relationship Id="rId26" Type="http://schemas.openxmlformats.org/officeDocument/2006/relationships/image" Target="../media/image106.wmf"/><Relationship Id="rId25" Type="http://schemas.openxmlformats.org/officeDocument/2006/relationships/oleObject" Target="../embeddings/oleObject109.bin"/><Relationship Id="rId24" Type="http://schemas.openxmlformats.org/officeDocument/2006/relationships/image" Target="../media/image105.wmf"/><Relationship Id="rId23" Type="http://schemas.openxmlformats.org/officeDocument/2006/relationships/oleObject" Target="../embeddings/oleObject108.bin"/><Relationship Id="rId22" Type="http://schemas.openxmlformats.org/officeDocument/2006/relationships/image" Target="../media/image104.wmf"/><Relationship Id="rId21" Type="http://schemas.openxmlformats.org/officeDocument/2006/relationships/oleObject" Target="../embeddings/oleObject107.bin"/><Relationship Id="rId20" Type="http://schemas.openxmlformats.org/officeDocument/2006/relationships/image" Target="../media/image103.wmf"/><Relationship Id="rId2" Type="http://schemas.openxmlformats.org/officeDocument/2006/relationships/image" Target="../media/image94.wmf"/><Relationship Id="rId19" Type="http://schemas.openxmlformats.org/officeDocument/2006/relationships/oleObject" Target="../embeddings/oleObject106.bin"/><Relationship Id="rId18" Type="http://schemas.openxmlformats.org/officeDocument/2006/relationships/image" Target="../media/image102.wmf"/><Relationship Id="rId17" Type="http://schemas.openxmlformats.org/officeDocument/2006/relationships/oleObject" Target="../embeddings/oleObject105.bin"/><Relationship Id="rId16" Type="http://schemas.openxmlformats.org/officeDocument/2006/relationships/image" Target="../media/image101.wmf"/><Relationship Id="rId15" Type="http://schemas.openxmlformats.org/officeDocument/2006/relationships/oleObject" Target="../embeddings/oleObject104.bin"/><Relationship Id="rId14" Type="http://schemas.openxmlformats.org/officeDocument/2006/relationships/image" Target="../media/image100.wmf"/><Relationship Id="rId13" Type="http://schemas.openxmlformats.org/officeDocument/2006/relationships/oleObject" Target="../embeddings/oleObject103.bin"/><Relationship Id="rId12" Type="http://schemas.openxmlformats.org/officeDocument/2006/relationships/image" Target="../media/image99.wmf"/><Relationship Id="rId11" Type="http://schemas.openxmlformats.org/officeDocument/2006/relationships/oleObject" Target="../embeddings/oleObject102.bin"/><Relationship Id="rId10" Type="http://schemas.openxmlformats.org/officeDocument/2006/relationships/image" Target="../media/image98.wmf"/><Relationship Id="rId1" Type="http://schemas.openxmlformats.org/officeDocument/2006/relationships/oleObject" Target="../embeddings/oleObject97.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16.bin"/><Relationship Id="rId8" Type="http://schemas.openxmlformats.org/officeDocument/2006/relationships/image" Target="../media/image96.wmf"/><Relationship Id="rId7" Type="http://schemas.openxmlformats.org/officeDocument/2006/relationships/oleObject" Target="../embeddings/oleObject115.bin"/><Relationship Id="rId6" Type="http://schemas.openxmlformats.org/officeDocument/2006/relationships/image" Target="../media/image111.wmf"/><Relationship Id="rId5" Type="http://schemas.openxmlformats.org/officeDocument/2006/relationships/oleObject" Target="../embeddings/oleObject114.bin"/><Relationship Id="rId4" Type="http://schemas.openxmlformats.org/officeDocument/2006/relationships/image" Target="../media/image110.wmf"/><Relationship Id="rId3" Type="http://schemas.openxmlformats.org/officeDocument/2006/relationships/oleObject" Target="../embeddings/oleObject113.bin"/><Relationship Id="rId26" Type="http://schemas.openxmlformats.org/officeDocument/2006/relationships/vmlDrawing" Target="../drawings/vmlDrawing18.vml"/><Relationship Id="rId25" Type="http://schemas.openxmlformats.org/officeDocument/2006/relationships/slideLayout" Target="../slideLayouts/slideLayout7.xml"/><Relationship Id="rId24" Type="http://schemas.openxmlformats.org/officeDocument/2006/relationships/image" Target="../media/image117.wmf"/><Relationship Id="rId23" Type="http://schemas.openxmlformats.org/officeDocument/2006/relationships/oleObject" Target="../embeddings/oleObject123.bin"/><Relationship Id="rId22" Type="http://schemas.openxmlformats.org/officeDocument/2006/relationships/image" Target="../media/image116.wmf"/><Relationship Id="rId21" Type="http://schemas.openxmlformats.org/officeDocument/2006/relationships/oleObject" Target="../embeddings/oleObject122.bin"/><Relationship Id="rId20" Type="http://schemas.openxmlformats.org/officeDocument/2006/relationships/image" Target="../media/image115.wmf"/><Relationship Id="rId2" Type="http://schemas.openxmlformats.org/officeDocument/2006/relationships/image" Target="../media/image109.wmf"/><Relationship Id="rId19" Type="http://schemas.openxmlformats.org/officeDocument/2006/relationships/oleObject" Target="../embeddings/oleObject121.bin"/><Relationship Id="rId18" Type="http://schemas.openxmlformats.org/officeDocument/2006/relationships/image" Target="../media/image114.wmf"/><Relationship Id="rId17" Type="http://schemas.openxmlformats.org/officeDocument/2006/relationships/oleObject" Target="../embeddings/oleObject120.bin"/><Relationship Id="rId16" Type="http://schemas.openxmlformats.org/officeDocument/2006/relationships/image" Target="../media/image113.wmf"/><Relationship Id="rId15" Type="http://schemas.openxmlformats.org/officeDocument/2006/relationships/oleObject" Target="../embeddings/oleObject119.bin"/><Relationship Id="rId14" Type="http://schemas.openxmlformats.org/officeDocument/2006/relationships/image" Target="../media/image112.wmf"/><Relationship Id="rId13" Type="http://schemas.openxmlformats.org/officeDocument/2006/relationships/oleObject" Target="../embeddings/oleObject118.bin"/><Relationship Id="rId12" Type="http://schemas.openxmlformats.org/officeDocument/2006/relationships/image" Target="../media/image98.wmf"/><Relationship Id="rId11" Type="http://schemas.openxmlformats.org/officeDocument/2006/relationships/oleObject" Target="../embeddings/oleObject117.bin"/><Relationship Id="rId10" Type="http://schemas.openxmlformats.org/officeDocument/2006/relationships/image" Target="../media/image97.wmf"/><Relationship Id="rId1" Type="http://schemas.openxmlformats.org/officeDocument/2006/relationships/oleObject" Target="../embeddings/oleObject112.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17.wmf"/><Relationship Id="rId7" Type="http://schemas.openxmlformats.org/officeDocument/2006/relationships/oleObject" Target="../embeddings/oleObject17.bin"/><Relationship Id="rId6" Type="http://schemas.openxmlformats.org/officeDocument/2006/relationships/image" Target="../media/image16.emf"/><Relationship Id="rId5" Type="http://schemas.openxmlformats.org/officeDocument/2006/relationships/oleObject" Target="../embeddings/oleObject16.bin"/><Relationship Id="rId4" Type="http://schemas.openxmlformats.org/officeDocument/2006/relationships/image" Target="../media/image15.emf"/><Relationship Id="rId3" Type="http://schemas.openxmlformats.org/officeDocument/2006/relationships/oleObject" Target="../embeddings/oleObject15.bin"/><Relationship Id="rId20" Type="http://schemas.openxmlformats.org/officeDocument/2006/relationships/vmlDrawing" Target="../drawings/vmlDrawing2.vml"/><Relationship Id="rId2" Type="http://schemas.openxmlformats.org/officeDocument/2006/relationships/image" Target="../media/image14.emf"/><Relationship Id="rId19" Type="http://schemas.openxmlformats.org/officeDocument/2006/relationships/slideLayout" Target="../slideLayouts/slideLayout12.xml"/><Relationship Id="rId18" Type="http://schemas.openxmlformats.org/officeDocument/2006/relationships/image" Target="../media/image22.emf"/><Relationship Id="rId17" Type="http://schemas.openxmlformats.org/officeDocument/2006/relationships/oleObject" Target="../embeddings/oleObject22.bin"/><Relationship Id="rId16" Type="http://schemas.openxmlformats.org/officeDocument/2006/relationships/image" Target="../media/image21.emf"/><Relationship Id="rId15" Type="http://schemas.openxmlformats.org/officeDocument/2006/relationships/oleObject" Target="../embeddings/oleObject21.bin"/><Relationship Id="rId14" Type="http://schemas.openxmlformats.org/officeDocument/2006/relationships/image" Target="../media/image20.wmf"/><Relationship Id="rId13" Type="http://schemas.openxmlformats.org/officeDocument/2006/relationships/oleObject" Target="../embeddings/oleObject20.bin"/><Relationship Id="rId12" Type="http://schemas.openxmlformats.org/officeDocument/2006/relationships/image" Target="../media/image19.wmf"/><Relationship Id="rId11" Type="http://schemas.openxmlformats.org/officeDocument/2006/relationships/oleObject" Target="../embeddings/oleObject19.bin"/><Relationship Id="rId10" Type="http://schemas.openxmlformats.org/officeDocument/2006/relationships/image" Target="../media/image18.wmf"/><Relationship Id="rId1" Type="http://schemas.openxmlformats.org/officeDocument/2006/relationships/oleObject" Target="../embeddings/oleObject14.bin"/></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7.xml"/><Relationship Id="rId6" Type="http://schemas.openxmlformats.org/officeDocument/2006/relationships/image" Target="../media/image120.emf"/><Relationship Id="rId5" Type="http://schemas.openxmlformats.org/officeDocument/2006/relationships/oleObject" Target="../embeddings/oleObject126.bin"/><Relationship Id="rId4" Type="http://schemas.openxmlformats.org/officeDocument/2006/relationships/image" Target="../media/image119.wmf"/><Relationship Id="rId3" Type="http://schemas.openxmlformats.org/officeDocument/2006/relationships/oleObject" Target="../embeddings/oleObject125.bin"/><Relationship Id="rId2" Type="http://schemas.openxmlformats.org/officeDocument/2006/relationships/image" Target="../media/image118.emf"/><Relationship Id="rId1" Type="http://schemas.openxmlformats.org/officeDocument/2006/relationships/oleObject" Target="../embeddings/oleObject124.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7.xml"/><Relationship Id="rId6" Type="http://schemas.openxmlformats.org/officeDocument/2006/relationships/image" Target="../media/image123.emf"/><Relationship Id="rId5" Type="http://schemas.openxmlformats.org/officeDocument/2006/relationships/oleObject" Target="../embeddings/oleObject129.bin"/><Relationship Id="rId4" Type="http://schemas.openxmlformats.org/officeDocument/2006/relationships/image" Target="../media/image122.emf"/><Relationship Id="rId3" Type="http://schemas.openxmlformats.org/officeDocument/2006/relationships/oleObject" Target="../embeddings/oleObject128.bin"/><Relationship Id="rId2" Type="http://schemas.openxmlformats.org/officeDocument/2006/relationships/image" Target="../media/image121.emf"/><Relationship Id="rId1" Type="http://schemas.openxmlformats.org/officeDocument/2006/relationships/oleObject" Target="../embeddings/oleObject127.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34.bin"/><Relationship Id="rId8" Type="http://schemas.openxmlformats.org/officeDocument/2006/relationships/oleObject" Target="../embeddings/oleObject133.bin"/><Relationship Id="rId7" Type="http://schemas.openxmlformats.org/officeDocument/2006/relationships/image" Target="../media/image127.wmf"/><Relationship Id="rId6" Type="http://schemas.openxmlformats.org/officeDocument/2006/relationships/oleObject" Target="../embeddings/oleObject132.bin"/><Relationship Id="rId5" Type="http://schemas.openxmlformats.org/officeDocument/2006/relationships/image" Target="../media/image126.png"/><Relationship Id="rId4" Type="http://schemas.openxmlformats.org/officeDocument/2006/relationships/image" Target="../media/image125.wmf"/><Relationship Id="rId3" Type="http://schemas.openxmlformats.org/officeDocument/2006/relationships/oleObject" Target="../embeddings/oleObject131.bin"/><Relationship Id="rId2" Type="http://schemas.openxmlformats.org/officeDocument/2006/relationships/image" Target="../media/image124.wmf"/><Relationship Id="rId12" Type="http://schemas.openxmlformats.org/officeDocument/2006/relationships/vmlDrawing" Target="../drawings/vmlDrawing21.vml"/><Relationship Id="rId11" Type="http://schemas.openxmlformats.org/officeDocument/2006/relationships/slideLayout" Target="../slideLayouts/slideLayout7.xml"/><Relationship Id="rId10" Type="http://schemas.openxmlformats.org/officeDocument/2006/relationships/image" Target="../media/image128.wmf"/><Relationship Id="rId1" Type="http://schemas.openxmlformats.org/officeDocument/2006/relationships/oleObject" Target="../embeddings/oleObject130.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53.wmf"/><Relationship Id="rId7" Type="http://schemas.openxmlformats.org/officeDocument/2006/relationships/oleObject" Target="../embeddings/oleObject138.bin"/><Relationship Id="rId6" Type="http://schemas.openxmlformats.org/officeDocument/2006/relationships/image" Target="../media/image52.emf"/><Relationship Id="rId5" Type="http://schemas.openxmlformats.org/officeDocument/2006/relationships/oleObject" Target="../embeddings/oleObject137.bin"/><Relationship Id="rId4" Type="http://schemas.openxmlformats.org/officeDocument/2006/relationships/image" Target="../media/image51.emf"/><Relationship Id="rId3" Type="http://schemas.openxmlformats.org/officeDocument/2006/relationships/oleObject" Target="../embeddings/oleObject136.bin"/><Relationship Id="rId25" Type="http://schemas.openxmlformats.org/officeDocument/2006/relationships/vmlDrawing" Target="../drawings/vmlDrawing22.vml"/><Relationship Id="rId24" Type="http://schemas.openxmlformats.org/officeDocument/2006/relationships/slideLayout" Target="../slideLayouts/slideLayout12.xml"/><Relationship Id="rId23" Type="http://schemas.openxmlformats.org/officeDocument/2006/relationships/image" Target="../media/image60.wmf"/><Relationship Id="rId22" Type="http://schemas.openxmlformats.org/officeDocument/2006/relationships/oleObject" Target="../embeddings/oleObject146.bin"/><Relationship Id="rId21" Type="http://schemas.openxmlformats.org/officeDocument/2006/relationships/image" Target="../media/image59.wmf"/><Relationship Id="rId20" Type="http://schemas.openxmlformats.org/officeDocument/2006/relationships/oleObject" Target="../embeddings/oleObject145.bin"/><Relationship Id="rId2" Type="http://schemas.openxmlformats.org/officeDocument/2006/relationships/image" Target="../media/image50.emf"/><Relationship Id="rId19" Type="http://schemas.openxmlformats.org/officeDocument/2006/relationships/image" Target="../media/image58.wmf"/><Relationship Id="rId18" Type="http://schemas.openxmlformats.org/officeDocument/2006/relationships/oleObject" Target="../embeddings/oleObject144.bin"/><Relationship Id="rId17" Type="http://schemas.openxmlformats.org/officeDocument/2006/relationships/image" Target="../media/image57.wmf"/><Relationship Id="rId16" Type="http://schemas.openxmlformats.org/officeDocument/2006/relationships/oleObject" Target="../embeddings/oleObject143.bin"/><Relationship Id="rId15" Type="http://schemas.openxmlformats.org/officeDocument/2006/relationships/image" Target="../media/image56.wmf"/><Relationship Id="rId14" Type="http://schemas.openxmlformats.org/officeDocument/2006/relationships/oleObject" Target="../embeddings/oleObject142.bin"/><Relationship Id="rId13" Type="http://schemas.openxmlformats.org/officeDocument/2006/relationships/oleObject" Target="../embeddings/oleObject141.bin"/><Relationship Id="rId12" Type="http://schemas.openxmlformats.org/officeDocument/2006/relationships/image" Target="../media/image55.wmf"/><Relationship Id="rId11" Type="http://schemas.openxmlformats.org/officeDocument/2006/relationships/oleObject" Target="../embeddings/oleObject140.bin"/><Relationship Id="rId10" Type="http://schemas.openxmlformats.org/officeDocument/2006/relationships/image" Target="../media/image54.wmf"/><Relationship Id="rId1" Type="http://schemas.openxmlformats.org/officeDocument/2006/relationships/oleObject" Target="../embeddings/oleObject135.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12.xml"/><Relationship Id="rId4" Type="http://schemas.openxmlformats.org/officeDocument/2006/relationships/image" Target="../media/image130.emf"/><Relationship Id="rId3" Type="http://schemas.openxmlformats.org/officeDocument/2006/relationships/oleObject" Target="../embeddings/oleObject148.bin"/><Relationship Id="rId2" Type="http://schemas.openxmlformats.org/officeDocument/2006/relationships/image" Target="../media/image129.emf"/><Relationship Id="rId1" Type="http://schemas.openxmlformats.org/officeDocument/2006/relationships/oleObject" Target="../embeddings/oleObject147.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53.bin"/><Relationship Id="rId8" Type="http://schemas.openxmlformats.org/officeDocument/2006/relationships/image" Target="../media/image134.emf"/><Relationship Id="rId7" Type="http://schemas.openxmlformats.org/officeDocument/2006/relationships/oleObject" Target="../embeddings/oleObject152.bin"/><Relationship Id="rId6" Type="http://schemas.openxmlformats.org/officeDocument/2006/relationships/image" Target="../media/image133.emf"/><Relationship Id="rId5" Type="http://schemas.openxmlformats.org/officeDocument/2006/relationships/oleObject" Target="../embeddings/oleObject151.bin"/><Relationship Id="rId4" Type="http://schemas.openxmlformats.org/officeDocument/2006/relationships/image" Target="../media/image132.emf"/><Relationship Id="rId30" Type="http://schemas.openxmlformats.org/officeDocument/2006/relationships/vmlDrawing" Target="../drawings/vmlDrawing24.vml"/><Relationship Id="rId3" Type="http://schemas.openxmlformats.org/officeDocument/2006/relationships/oleObject" Target="../embeddings/oleObject150.bin"/><Relationship Id="rId29" Type="http://schemas.openxmlformats.org/officeDocument/2006/relationships/slideLayout" Target="../slideLayouts/slideLayout7.xml"/><Relationship Id="rId28" Type="http://schemas.openxmlformats.org/officeDocument/2006/relationships/image" Target="../media/image144.emf"/><Relationship Id="rId27" Type="http://schemas.openxmlformats.org/officeDocument/2006/relationships/oleObject" Target="../embeddings/oleObject162.bin"/><Relationship Id="rId26" Type="http://schemas.openxmlformats.org/officeDocument/2006/relationships/image" Target="../media/image143.emf"/><Relationship Id="rId25" Type="http://schemas.openxmlformats.org/officeDocument/2006/relationships/oleObject" Target="../embeddings/oleObject161.bin"/><Relationship Id="rId24" Type="http://schemas.openxmlformats.org/officeDocument/2006/relationships/image" Target="../media/image142.emf"/><Relationship Id="rId23" Type="http://schemas.openxmlformats.org/officeDocument/2006/relationships/oleObject" Target="../embeddings/oleObject160.bin"/><Relationship Id="rId22" Type="http://schemas.openxmlformats.org/officeDocument/2006/relationships/image" Target="../media/image141.emf"/><Relationship Id="rId21" Type="http://schemas.openxmlformats.org/officeDocument/2006/relationships/oleObject" Target="../embeddings/oleObject159.bin"/><Relationship Id="rId20" Type="http://schemas.openxmlformats.org/officeDocument/2006/relationships/image" Target="../media/image140.emf"/><Relationship Id="rId2" Type="http://schemas.openxmlformats.org/officeDocument/2006/relationships/image" Target="../media/image131.emf"/><Relationship Id="rId19" Type="http://schemas.openxmlformats.org/officeDocument/2006/relationships/oleObject" Target="../embeddings/oleObject158.bin"/><Relationship Id="rId18" Type="http://schemas.openxmlformats.org/officeDocument/2006/relationships/image" Target="../media/image139.emf"/><Relationship Id="rId17" Type="http://schemas.openxmlformats.org/officeDocument/2006/relationships/oleObject" Target="../embeddings/oleObject157.bin"/><Relationship Id="rId16" Type="http://schemas.openxmlformats.org/officeDocument/2006/relationships/image" Target="../media/image138.emf"/><Relationship Id="rId15" Type="http://schemas.openxmlformats.org/officeDocument/2006/relationships/oleObject" Target="../embeddings/oleObject156.bin"/><Relationship Id="rId14" Type="http://schemas.openxmlformats.org/officeDocument/2006/relationships/image" Target="../media/image137.emf"/><Relationship Id="rId13" Type="http://schemas.openxmlformats.org/officeDocument/2006/relationships/oleObject" Target="../embeddings/oleObject155.bin"/><Relationship Id="rId12" Type="http://schemas.openxmlformats.org/officeDocument/2006/relationships/image" Target="../media/image136.emf"/><Relationship Id="rId11" Type="http://schemas.openxmlformats.org/officeDocument/2006/relationships/oleObject" Target="../embeddings/oleObject154.bin"/><Relationship Id="rId10" Type="http://schemas.openxmlformats.org/officeDocument/2006/relationships/image" Target="../media/image135.emf"/><Relationship Id="rId1" Type="http://schemas.openxmlformats.org/officeDocument/2006/relationships/oleObject" Target="../embeddings/oleObject149.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67.bin"/><Relationship Id="rId8" Type="http://schemas.openxmlformats.org/officeDocument/2006/relationships/image" Target="../media/image148.emf"/><Relationship Id="rId7" Type="http://schemas.openxmlformats.org/officeDocument/2006/relationships/oleObject" Target="../embeddings/oleObject166.bin"/><Relationship Id="rId6" Type="http://schemas.openxmlformats.org/officeDocument/2006/relationships/image" Target="../media/image147.wmf"/><Relationship Id="rId5" Type="http://schemas.openxmlformats.org/officeDocument/2006/relationships/oleObject" Target="../embeddings/oleObject165.bin"/><Relationship Id="rId43" Type="http://schemas.openxmlformats.org/officeDocument/2006/relationships/vmlDrawing" Target="../drawings/vmlDrawing25.vml"/><Relationship Id="rId42" Type="http://schemas.openxmlformats.org/officeDocument/2006/relationships/slideLayout" Target="../slideLayouts/slideLayout20.xml"/><Relationship Id="rId41" Type="http://schemas.openxmlformats.org/officeDocument/2006/relationships/image" Target="../media/image163.emf"/><Relationship Id="rId40" Type="http://schemas.openxmlformats.org/officeDocument/2006/relationships/oleObject" Target="../embeddings/oleObject184.bin"/><Relationship Id="rId4" Type="http://schemas.openxmlformats.org/officeDocument/2006/relationships/image" Target="../media/image146.emf"/><Relationship Id="rId39" Type="http://schemas.openxmlformats.org/officeDocument/2006/relationships/image" Target="../media/image162.emf"/><Relationship Id="rId38" Type="http://schemas.openxmlformats.org/officeDocument/2006/relationships/oleObject" Target="../embeddings/oleObject183.bin"/><Relationship Id="rId37" Type="http://schemas.openxmlformats.org/officeDocument/2006/relationships/oleObject" Target="../embeddings/oleObject182.bin"/><Relationship Id="rId36" Type="http://schemas.openxmlformats.org/officeDocument/2006/relationships/image" Target="../media/image161.emf"/><Relationship Id="rId35" Type="http://schemas.openxmlformats.org/officeDocument/2006/relationships/oleObject" Target="../embeddings/oleObject181.bin"/><Relationship Id="rId34" Type="http://schemas.openxmlformats.org/officeDocument/2006/relationships/image" Target="../media/image160.emf"/><Relationship Id="rId33" Type="http://schemas.openxmlformats.org/officeDocument/2006/relationships/oleObject" Target="../embeddings/oleObject180.bin"/><Relationship Id="rId32" Type="http://schemas.openxmlformats.org/officeDocument/2006/relationships/oleObject" Target="../embeddings/oleObject179.bin"/><Relationship Id="rId31" Type="http://schemas.openxmlformats.org/officeDocument/2006/relationships/image" Target="../media/image159.emf"/><Relationship Id="rId30" Type="http://schemas.openxmlformats.org/officeDocument/2006/relationships/oleObject" Target="../embeddings/oleObject178.bin"/><Relationship Id="rId3" Type="http://schemas.openxmlformats.org/officeDocument/2006/relationships/oleObject" Target="../embeddings/oleObject164.bin"/><Relationship Id="rId29" Type="http://schemas.openxmlformats.org/officeDocument/2006/relationships/oleObject" Target="../embeddings/oleObject177.bin"/><Relationship Id="rId28" Type="http://schemas.openxmlformats.org/officeDocument/2006/relationships/image" Target="../media/image158.emf"/><Relationship Id="rId27" Type="http://schemas.openxmlformats.org/officeDocument/2006/relationships/oleObject" Target="../embeddings/oleObject176.bin"/><Relationship Id="rId26" Type="http://schemas.openxmlformats.org/officeDocument/2006/relationships/image" Target="../media/image157.emf"/><Relationship Id="rId25" Type="http://schemas.openxmlformats.org/officeDocument/2006/relationships/oleObject" Target="../embeddings/oleObject175.bin"/><Relationship Id="rId24" Type="http://schemas.openxmlformats.org/officeDocument/2006/relationships/image" Target="../media/image156.emf"/><Relationship Id="rId23" Type="http://schemas.openxmlformats.org/officeDocument/2006/relationships/oleObject" Target="../embeddings/oleObject174.bin"/><Relationship Id="rId22" Type="http://schemas.openxmlformats.org/officeDocument/2006/relationships/image" Target="../media/image155.emf"/><Relationship Id="rId21" Type="http://schemas.openxmlformats.org/officeDocument/2006/relationships/oleObject" Target="../embeddings/oleObject173.bin"/><Relationship Id="rId20" Type="http://schemas.openxmlformats.org/officeDocument/2006/relationships/image" Target="../media/image154.emf"/><Relationship Id="rId2" Type="http://schemas.openxmlformats.org/officeDocument/2006/relationships/image" Target="../media/image145.emf"/><Relationship Id="rId19" Type="http://schemas.openxmlformats.org/officeDocument/2006/relationships/oleObject" Target="../embeddings/oleObject172.bin"/><Relationship Id="rId18" Type="http://schemas.openxmlformats.org/officeDocument/2006/relationships/image" Target="../media/image153.emf"/><Relationship Id="rId17" Type="http://schemas.openxmlformats.org/officeDocument/2006/relationships/oleObject" Target="../embeddings/oleObject171.bin"/><Relationship Id="rId16" Type="http://schemas.openxmlformats.org/officeDocument/2006/relationships/image" Target="../media/image152.emf"/><Relationship Id="rId15" Type="http://schemas.openxmlformats.org/officeDocument/2006/relationships/oleObject" Target="../embeddings/oleObject170.bin"/><Relationship Id="rId14" Type="http://schemas.openxmlformats.org/officeDocument/2006/relationships/image" Target="../media/image151.emf"/><Relationship Id="rId13" Type="http://schemas.openxmlformats.org/officeDocument/2006/relationships/oleObject" Target="../embeddings/oleObject169.bin"/><Relationship Id="rId12" Type="http://schemas.openxmlformats.org/officeDocument/2006/relationships/image" Target="../media/image150.emf"/><Relationship Id="rId11" Type="http://schemas.openxmlformats.org/officeDocument/2006/relationships/oleObject" Target="../embeddings/oleObject168.bin"/><Relationship Id="rId10" Type="http://schemas.openxmlformats.org/officeDocument/2006/relationships/image" Target="../media/image149.emf"/><Relationship Id="rId1" Type="http://schemas.openxmlformats.org/officeDocument/2006/relationships/oleObject" Target="../embeddings/oleObject163.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89.bin"/><Relationship Id="rId8" Type="http://schemas.openxmlformats.org/officeDocument/2006/relationships/image" Target="../media/image167.emf"/><Relationship Id="rId7" Type="http://schemas.openxmlformats.org/officeDocument/2006/relationships/oleObject" Target="../embeddings/oleObject188.bin"/><Relationship Id="rId6" Type="http://schemas.openxmlformats.org/officeDocument/2006/relationships/image" Target="../media/image166.emf"/><Relationship Id="rId5" Type="http://schemas.openxmlformats.org/officeDocument/2006/relationships/oleObject" Target="../embeddings/oleObject187.bin"/><Relationship Id="rId4" Type="http://schemas.openxmlformats.org/officeDocument/2006/relationships/image" Target="../media/image165.emf"/><Relationship Id="rId3" Type="http://schemas.openxmlformats.org/officeDocument/2006/relationships/oleObject" Target="../embeddings/oleObject186.bin"/><Relationship Id="rId2" Type="http://schemas.openxmlformats.org/officeDocument/2006/relationships/image" Target="../media/image164.emf"/><Relationship Id="rId14" Type="http://schemas.openxmlformats.org/officeDocument/2006/relationships/vmlDrawing" Target="../drawings/vmlDrawing26.vml"/><Relationship Id="rId13" Type="http://schemas.openxmlformats.org/officeDocument/2006/relationships/slideLayout" Target="../slideLayouts/slideLayout7.xml"/><Relationship Id="rId12" Type="http://schemas.openxmlformats.org/officeDocument/2006/relationships/image" Target="../media/image169.emf"/><Relationship Id="rId11" Type="http://schemas.openxmlformats.org/officeDocument/2006/relationships/oleObject" Target="../embeddings/oleObject190.bin"/><Relationship Id="rId10" Type="http://schemas.openxmlformats.org/officeDocument/2006/relationships/image" Target="../media/image168.emf"/><Relationship Id="rId1" Type="http://schemas.openxmlformats.org/officeDocument/2006/relationships/oleObject" Target="../embeddings/oleObject185.bin"/></Relationships>
</file>

<file path=ppt/slides/_rels/slide2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3.emf"/><Relationship Id="rId7" Type="http://schemas.openxmlformats.org/officeDocument/2006/relationships/oleObject" Target="../embeddings/oleObject194.bin"/><Relationship Id="rId6" Type="http://schemas.openxmlformats.org/officeDocument/2006/relationships/image" Target="../media/image172.emf"/><Relationship Id="rId5" Type="http://schemas.openxmlformats.org/officeDocument/2006/relationships/oleObject" Target="../embeddings/oleObject193.bin"/><Relationship Id="rId4" Type="http://schemas.openxmlformats.org/officeDocument/2006/relationships/image" Target="../media/image171.emf"/><Relationship Id="rId3" Type="http://schemas.openxmlformats.org/officeDocument/2006/relationships/oleObject" Target="../embeddings/oleObject192.bin"/><Relationship Id="rId2" Type="http://schemas.openxmlformats.org/officeDocument/2006/relationships/image" Target="../media/image170.emf"/><Relationship Id="rId10" Type="http://schemas.openxmlformats.org/officeDocument/2006/relationships/vmlDrawing" Target="../drawings/vmlDrawing27.vml"/><Relationship Id="rId1" Type="http://schemas.openxmlformats.org/officeDocument/2006/relationships/oleObject" Target="../embeddings/oleObject191.bin"/></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7.emf"/><Relationship Id="rId7" Type="http://schemas.openxmlformats.org/officeDocument/2006/relationships/oleObject" Target="../embeddings/oleObject198.bin"/><Relationship Id="rId6" Type="http://schemas.openxmlformats.org/officeDocument/2006/relationships/image" Target="../media/image176.emf"/><Relationship Id="rId5" Type="http://schemas.openxmlformats.org/officeDocument/2006/relationships/oleObject" Target="../embeddings/oleObject197.bin"/><Relationship Id="rId4" Type="http://schemas.openxmlformats.org/officeDocument/2006/relationships/image" Target="../media/image175.emf"/><Relationship Id="rId3" Type="http://schemas.openxmlformats.org/officeDocument/2006/relationships/oleObject" Target="../embeddings/oleObject196.bin"/><Relationship Id="rId2" Type="http://schemas.openxmlformats.org/officeDocument/2006/relationships/image" Target="../media/image174.emf"/><Relationship Id="rId10" Type="http://schemas.openxmlformats.org/officeDocument/2006/relationships/vmlDrawing" Target="../drawings/vmlDrawing28.vml"/><Relationship Id="rId1" Type="http://schemas.openxmlformats.org/officeDocument/2006/relationships/oleObject" Target="../embeddings/oleObject195.bin"/></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oleObject" Target="../embeddings/oleObject25.bin"/><Relationship Id="rId4" Type="http://schemas.openxmlformats.org/officeDocument/2006/relationships/image" Target="../media/image24.emf"/><Relationship Id="rId3" Type="http://schemas.openxmlformats.org/officeDocument/2006/relationships/oleObject" Target="../embeddings/oleObject24.bin"/><Relationship Id="rId2" Type="http://schemas.openxmlformats.org/officeDocument/2006/relationships/image" Target="../media/image23.emf"/><Relationship Id="rId1" Type="http://schemas.openxmlformats.org/officeDocument/2006/relationships/oleObject" Target="../embeddings/oleObject23.bin"/></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7.xml"/><Relationship Id="rId6" Type="http://schemas.openxmlformats.org/officeDocument/2006/relationships/image" Target="../media/image180.emf"/><Relationship Id="rId5" Type="http://schemas.openxmlformats.org/officeDocument/2006/relationships/oleObject" Target="../embeddings/oleObject201.bin"/><Relationship Id="rId4" Type="http://schemas.openxmlformats.org/officeDocument/2006/relationships/image" Target="../media/image179.emf"/><Relationship Id="rId3" Type="http://schemas.openxmlformats.org/officeDocument/2006/relationships/oleObject" Target="../embeddings/oleObject200.bin"/><Relationship Id="rId2" Type="http://schemas.openxmlformats.org/officeDocument/2006/relationships/image" Target="../media/image178.emf"/><Relationship Id="rId1" Type="http://schemas.openxmlformats.org/officeDocument/2006/relationships/oleObject" Target="../embeddings/oleObject199.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29.emf"/><Relationship Id="rId7" Type="http://schemas.openxmlformats.org/officeDocument/2006/relationships/oleObject" Target="../embeddings/oleObject29.bin"/><Relationship Id="rId6" Type="http://schemas.openxmlformats.org/officeDocument/2006/relationships/image" Target="../media/image28.emf"/><Relationship Id="rId5" Type="http://schemas.openxmlformats.org/officeDocument/2006/relationships/oleObject" Target="../embeddings/oleObject28.bin"/><Relationship Id="rId4" Type="http://schemas.openxmlformats.org/officeDocument/2006/relationships/image" Target="../media/image27.emf"/><Relationship Id="rId3" Type="http://schemas.openxmlformats.org/officeDocument/2006/relationships/oleObject" Target="../embeddings/oleObject27.bin"/><Relationship Id="rId2" Type="http://schemas.openxmlformats.org/officeDocument/2006/relationships/image" Target="../media/image26.emf"/><Relationship Id="rId10" Type="http://schemas.openxmlformats.org/officeDocument/2006/relationships/vmlDrawing" Target="../drawings/vmlDrawing4.vml"/><Relationship Id="rId1" Type="http://schemas.openxmlformats.org/officeDocument/2006/relationships/oleObject" Target="../embeddings/oleObject26.bin"/></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2.xml"/><Relationship Id="rId6" Type="http://schemas.openxmlformats.org/officeDocument/2006/relationships/image" Target="../media/image32.emf"/><Relationship Id="rId5" Type="http://schemas.openxmlformats.org/officeDocument/2006/relationships/oleObject" Target="../embeddings/oleObject32.bin"/><Relationship Id="rId4" Type="http://schemas.openxmlformats.org/officeDocument/2006/relationships/image" Target="../media/image31.emf"/><Relationship Id="rId3" Type="http://schemas.openxmlformats.org/officeDocument/2006/relationships/oleObject" Target="../embeddings/oleObject31.bin"/><Relationship Id="rId2" Type="http://schemas.openxmlformats.org/officeDocument/2006/relationships/image" Target="../media/image30.emf"/><Relationship Id="rId1"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12.xml"/><Relationship Id="rId4" Type="http://schemas.openxmlformats.org/officeDocument/2006/relationships/image" Target="../media/image34.emf"/><Relationship Id="rId3" Type="http://schemas.openxmlformats.org/officeDocument/2006/relationships/oleObject" Target="../embeddings/oleObject34.bin"/><Relationship Id="rId2" Type="http://schemas.openxmlformats.org/officeDocument/2006/relationships/image" Target="../media/image33.emf"/><Relationship Id="rId1" Type="http://schemas.openxmlformats.org/officeDocument/2006/relationships/oleObject" Target="../embeddings/oleObject33.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2.xml"/><Relationship Id="rId4" Type="http://schemas.openxmlformats.org/officeDocument/2006/relationships/image" Target="../media/image36.emf"/><Relationship Id="rId3" Type="http://schemas.openxmlformats.org/officeDocument/2006/relationships/oleObject" Target="../embeddings/oleObject36.bin"/><Relationship Id="rId2" Type="http://schemas.openxmlformats.org/officeDocument/2006/relationships/image" Target="../media/image35.emf"/><Relationship Id="rId1" Type="http://schemas.openxmlformats.org/officeDocument/2006/relationships/oleObject" Target="../embeddings/oleObject35.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40.emf"/><Relationship Id="rId7" Type="http://schemas.openxmlformats.org/officeDocument/2006/relationships/oleObject" Target="../embeddings/oleObject40.bin"/><Relationship Id="rId6" Type="http://schemas.openxmlformats.org/officeDocument/2006/relationships/image" Target="../media/image39.emf"/><Relationship Id="rId5" Type="http://schemas.openxmlformats.org/officeDocument/2006/relationships/oleObject" Target="../embeddings/oleObject39.bin"/><Relationship Id="rId4" Type="http://schemas.openxmlformats.org/officeDocument/2006/relationships/image" Target="../media/image38.emf"/><Relationship Id="rId3" Type="http://schemas.openxmlformats.org/officeDocument/2006/relationships/oleObject" Target="../embeddings/oleObject38.bin"/><Relationship Id="rId2" Type="http://schemas.openxmlformats.org/officeDocument/2006/relationships/image" Target="../media/image37.emf"/><Relationship Id="rId10" Type="http://schemas.openxmlformats.org/officeDocument/2006/relationships/vmlDrawing" Target="../drawings/vmlDrawing8.vml"/><Relationship Id="rId1" Type="http://schemas.openxmlformats.org/officeDocument/2006/relationships/oleObject" Target="../embeddings/oleObject37.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45.bin"/><Relationship Id="rId8" Type="http://schemas.openxmlformats.org/officeDocument/2006/relationships/image" Target="../media/image44.emf"/><Relationship Id="rId7" Type="http://schemas.openxmlformats.org/officeDocument/2006/relationships/oleObject" Target="../embeddings/oleObject44.bin"/><Relationship Id="rId6" Type="http://schemas.openxmlformats.org/officeDocument/2006/relationships/image" Target="../media/image43.emf"/><Relationship Id="rId5" Type="http://schemas.openxmlformats.org/officeDocument/2006/relationships/oleObject" Target="../embeddings/oleObject43.bin"/><Relationship Id="rId4" Type="http://schemas.openxmlformats.org/officeDocument/2006/relationships/image" Target="../media/image42.emf"/><Relationship Id="rId3" Type="http://schemas.openxmlformats.org/officeDocument/2006/relationships/oleObject" Target="../embeddings/oleObject42.bin"/><Relationship Id="rId2" Type="http://schemas.openxmlformats.org/officeDocument/2006/relationships/image" Target="../media/image41.emf"/><Relationship Id="rId12" Type="http://schemas.openxmlformats.org/officeDocument/2006/relationships/vmlDrawing" Target="../drawings/vmlDrawing9.vml"/><Relationship Id="rId11" Type="http://schemas.openxmlformats.org/officeDocument/2006/relationships/slideLayout" Target="../slideLayouts/slideLayout12.xml"/><Relationship Id="rId10" Type="http://schemas.openxmlformats.org/officeDocument/2006/relationships/image" Target="../media/image45.emf"/><Relationship Id="rId1" Type="http://schemas.openxmlformats.org/officeDocument/2006/relationships/oleObject" Target="../embeddings/oleObject4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p:nvPr/>
        </p:nvSpPr>
        <p:spPr>
          <a:xfrm>
            <a:off x="381000" y="5345113"/>
            <a:ext cx="8305800" cy="1371600"/>
          </a:xfrm>
          <a:prstGeom prst="rect">
            <a:avLst/>
          </a:prstGeom>
          <a:noFill/>
          <a:ln w="9525">
            <a:noFill/>
          </a:ln>
        </p:spPr>
        <p:txBody>
          <a:bodyPr anchor="t"/>
          <a:lstStyle/>
          <a:p>
            <a:pPr algn="just">
              <a:lnSpc>
                <a:spcPct val="130000"/>
              </a:lnSpc>
              <a:buFont typeface="Arial" panose="020B0604020202020204" pitchFamily="34" charset="0"/>
            </a:pPr>
            <a:r>
              <a:rPr lang="zh-CN" altLang="en-US" sz="2800" b="1" dirty="0">
                <a:latin typeface="黑体" pitchFamily="49" charset="-122"/>
                <a:ea typeface="黑体" pitchFamily="49" charset="-122"/>
              </a:rPr>
              <a:t>可见对</a:t>
            </a:r>
            <a:r>
              <a:rPr lang="zh-CN" altLang="en-US" sz="2800" b="1" dirty="0">
                <a:solidFill>
                  <a:srgbClr val="0000FF"/>
                </a:solidFill>
                <a:latin typeface="黑体" pitchFamily="49" charset="-122"/>
                <a:ea typeface="黑体" pitchFamily="49" charset="-122"/>
              </a:rPr>
              <a:t>点电荷场：静电场力所作的功与路径无关</a:t>
            </a:r>
            <a:r>
              <a:rPr lang="zh-CN" altLang="en-US" sz="2800" b="1" dirty="0">
                <a:latin typeface="黑体" pitchFamily="49" charset="-122"/>
                <a:ea typeface="黑体" pitchFamily="49" charset="-122"/>
              </a:rPr>
              <a:t>。</a:t>
            </a:r>
            <a:endParaRPr lang="zh-CN" altLang="en-US" sz="2800" b="1" dirty="0">
              <a:latin typeface="黑体" pitchFamily="49" charset="-122"/>
              <a:ea typeface="黑体" pitchFamily="49" charset="-122"/>
            </a:endParaRPr>
          </a:p>
          <a:p>
            <a:pPr algn="just">
              <a:lnSpc>
                <a:spcPct val="130000"/>
              </a:lnSpc>
              <a:buFont typeface="Arial" panose="020B0604020202020204" pitchFamily="34" charset="0"/>
            </a:pPr>
            <a:r>
              <a:rPr lang="zh-CN" altLang="en-US" sz="2800" b="1" dirty="0">
                <a:latin typeface="黑体" pitchFamily="49" charset="-122"/>
                <a:ea typeface="黑体" pitchFamily="49" charset="-122"/>
              </a:rPr>
              <a:t>根据</a:t>
            </a:r>
            <a:r>
              <a:rPr lang="zh-CN" altLang="en-US" sz="2800" b="1" dirty="0">
                <a:solidFill>
                  <a:srgbClr val="0000FF"/>
                </a:solidFill>
                <a:latin typeface="黑体" pitchFamily="49" charset="-122"/>
                <a:ea typeface="黑体" pitchFamily="49" charset="-122"/>
              </a:rPr>
              <a:t>电场的叠加原理，对任何带电体都有上述结果</a:t>
            </a:r>
            <a:r>
              <a:rPr lang="en-US" altLang="zh-CN" sz="2800" b="1" dirty="0">
                <a:solidFill>
                  <a:srgbClr val="0000FF"/>
                </a:solidFill>
                <a:latin typeface="黑体" pitchFamily="49" charset="-122"/>
                <a:ea typeface="黑体" pitchFamily="49" charset="-122"/>
              </a:rPr>
              <a:t>.</a:t>
            </a:r>
            <a:endParaRPr lang="en-US" altLang="zh-CN" sz="2800" b="1" dirty="0">
              <a:solidFill>
                <a:srgbClr val="0000FF"/>
              </a:solidFill>
              <a:latin typeface="Times New Roman" panose="02020603050405020304" pitchFamily="18" charset="0"/>
              <a:ea typeface="宋体" panose="02010600030101010101" pitchFamily="2" charset="-122"/>
            </a:endParaRPr>
          </a:p>
        </p:txBody>
      </p:sp>
      <p:sp>
        <p:nvSpPr>
          <p:cNvPr id="191493" name="Rectangle 5"/>
          <p:cNvSpPr/>
          <p:nvPr/>
        </p:nvSpPr>
        <p:spPr>
          <a:xfrm>
            <a:off x="228600" y="2598738"/>
            <a:ext cx="2759075" cy="685800"/>
          </a:xfrm>
          <a:prstGeom prst="rect">
            <a:avLst/>
          </a:prstGeom>
          <a:noFill/>
          <a:ln w="9525">
            <a:noFill/>
          </a:ln>
        </p:spPr>
        <p:txBody>
          <a:bodyPr lIns="92075" tIns="46038" rIns="92075" bIns="46038" anchor="t"/>
          <a:lstStyle/>
          <a:p>
            <a:pPr marL="342900" indent="-342900" algn="just">
              <a:spcBef>
                <a:spcPct val="20000"/>
              </a:spcBef>
              <a:buClr>
                <a:schemeClr val="tx2"/>
              </a:buClr>
              <a:buFont typeface="Arial" panose="020B0604020202020204" pitchFamily="34" charset="0"/>
              <a:buChar char="•"/>
            </a:pPr>
            <a:r>
              <a:rPr lang="zh-CN" altLang="en-US" sz="3200" dirty="0">
                <a:latin typeface="黑体" pitchFamily="49" charset="-122"/>
                <a:ea typeface="黑体" pitchFamily="49" charset="-122"/>
              </a:rPr>
              <a:t>点电荷</a:t>
            </a:r>
            <a:r>
              <a:rPr lang="zh-CN" altLang="en-US" sz="3200" dirty="0">
                <a:latin typeface="Times New Roman" panose="02020603050405020304" pitchFamily="18" charset="0"/>
                <a:ea typeface="黑体" pitchFamily="49" charset="-122"/>
              </a:rPr>
              <a:t> </a:t>
            </a:r>
            <a:r>
              <a:rPr lang="en-US" altLang="zh-CN" sz="3200" b="1" dirty="0">
                <a:latin typeface="黑体" pitchFamily="49" charset="-122"/>
                <a:ea typeface="黑体" pitchFamily="49" charset="-122"/>
              </a:rPr>
              <a:t>Q</a:t>
            </a:r>
            <a:r>
              <a:rPr lang="zh-CN" altLang="en-US" sz="3200" b="1" dirty="0">
                <a:latin typeface="黑体" pitchFamily="49" charset="-122"/>
                <a:ea typeface="黑体" pitchFamily="49" charset="-122"/>
              </a:rPr>
              <a:t>：</a:t>
            </a:r>
            <a:endParaRPr lang="zh-CN" altLang="en-US" sz="2800" b="1" dirty="0">
              <a:latin typeface="黑体" pitchFamily="49" charset="-122"/>
              <a:ea typeface="黑体" pitchFamily="49" charset="-122"/>
            </a:endParaRPr>
          </a:p>
        </p:txBody>
      </p:sp>
      <p:graphicFrame>
        <p:nvGraphicFramePr>
          <p:cNvPr id="191494" name="Object 6"/>
          <p:cNvGraphicFramePr>
            <a:graphicFrameLocks noChangeAspect="1"/>
          </p:cNvGraphicFramePr>
          <p:nvPr/>
        </p:nvGraphicFramePr>
        <p:xfrm>
          <a:off x="157163" y="3440113"/>
          <a:ext cx="6958012" cy="657225"/>
        </p:xfrm>
        <a:graphic>
          <a:graphicData uri="http://schemas.openxmlformats.org/presentationml/2006/ole">
            <mc:AlternateContent xmlns:mc="http://schemas.openxmlformats.org/markup-compatibility/2006">
              <mc:Choice xmlns:v="urn:schemas-microsoft-com:vml" Requires="v">
                <p:oleObj spid="_x0000_s3094" name="" r:id="rId1" imgW="3606800" imgH="304800" progId="Equation.DSMT4">
                  <p:embed/>
                </p:oleObj>
              </mc:Choice>
              <mc:Fallback>
                <p:oleObj name="" r:id="rId1" imgW="3606800" imgH="304800" progId="Equation.DSMT4">
                  <p:embed/>
                  <p:pic>
                    <p:nvPicPr>
                      <p:cNvPr id="0" name="图片 3078"/>
                      <p:cNvPicPr/>
                      <p:nvPr/>
                    </p:nvPicPr>
                    <p:blipFill>
                      <a:blip r:embed="rId2">
                        <a:clrChange>
                          <a:clrFrom>
                            <a:srgbClr val="000000"/>
                          </a:clrFrom>
                          <a:clrTo>
                            <a:srgbClr val="FFFFFF"/>
                          </a:clrTo>
                        </a:clrChange>
                      </a:blip>
                      <a:stretch>
                        <a:fillRect/>
                      </a:stretch>
                    </p:blipFill>
                    <p:spPr>
                      <a:xfrm>
                        <a:off x="157163" y="3440113"/>
                        <a:ext cx="6958012" cy="657225"/>
                      </a:xfrm>
                      <a:prstGeom prst="rect">
                        <a:avLst/>
                      </a:prstGeom>
                      <a:noFill/>
                      <a:ln w="38100">
                        <a:noFill/>
                        <a:miter/>
                      </a:ln>
                    </p:spPr>
                  </p:pic>
                </p:oleObj>
              </mc:Fallback>
            </mc:AlternateContent>
          </a:graphicData>
        </a:graphic>
      </p:graphicFrame>
      <p:graphicFrame>
        <p:nvGraphicFramePr>
          <p:cNvPr id="191495" name="Object 7"/>
          <p:cNvGraphicFramePr>
            <a:graphicFrameLocks noChangeAspect="1"/>
          </p:cNvGraphicFramePr>
          <p:nvPr/>
        </p:nvGraphicFramePr>
        <p:xfrm>
          <a:off x="7188200" y="3303588"/>
          <a:ext cx="1927225" cy="1066800"/>
        </p:xfrm>
        <a:graphic>
          <a:graphicData uri="http://schemas.openxmlformats.org/presentationml/2006/ole">
            <mc:AlternateContent xmlns:mc="http://schemas.openxmlformats.org/markup-compatibility/2006">
              <mc:Choice xmlns:v="urn:schemas-microsoft-com:vml" Requires="v">
                <p:oleObj spid="_x0000_s3095" name="" r:id="rId3" imgW="1193800" imgH="533400" progId="Equation.DSMT4">
                  <p:embed/>
                </p:oleObj>
              </mc:Choice>
              <mc:Fallback>
                <p:oleObj name="" r:id="rId3" imgW="1193800" imgH="533400" progId="Equation.DSMT4">
                  <p:embed/>
                  <p:pic>
                    <p:nvPicPr>
                      <p:cNvPr id="0" name="图片 3079"/>
                      <p:cNvPicPr/>
                      <p:nvPr/>
                    </p:nvPicPr>
                    <p:blipFill>
                      <a:blip r:embed="rId4">
                        <a:clrChange>
                          <a:clrFrom>
                            <a:srgbClr val="000000"/>
                          </a:clrFrom>
                          <a:clrTo>
                            <a:srgbClr val="FFFFFF"/>
                          </a:clrTo>
                        </a:clrChange>
                      </a:blip>
                      <a:stretch>
                        <a:fillRect/>
                      </a:stretch>
                    </p:blipFill>
                    <p:spPr>
                      <a:xfrm>
                        <a:off x="7188200" y="3303588"/>
                        <a:ext cx="1927225" cy="1066800"/>
                      </a:xfrm>
                      <a:prstGeom prst="rect">
                        <a:avLst/>
                      </a:prstGeom>
                      <a:noFill/>
                      <a:ln w="38100">
                        <a:noFill/>
                        <a:miter/>
                      </a:ln>
                    </p:spPr>
                  </p:pic>
                </p:oleObj>
              </mc:Fallback>
            </mc:AlternateContent>
          </a:graphicData>
        </a:graphic>
      </p:graphicFrame>
      <p:graphicFrame>
        <p:nvGraphicFramePr>
          <p:cNvPr id="191496" name="Object 8"/>
          <p:cNvGraphicFramePr>
            <a:graphicFrameLocks noChangeAspect="1"/>
          </p:cNvGraphicFramePr>
          <p:nvPr/>
        </p:nvGraphicFramePr>
        <p:xfrm>
          <a:off x="100013" y="4217988"/>
          <a:ext cx="7342187" cy="1141412"/>
        </p:xfrm>
        <a:graphic>
          <a:graphicData uri="http://schemas.openxmlformats.org/presentationml/2006/ole">
            <mc:AlternateContent xmlns:mc="http://schemas.openxmlformats.org/markup-compatibility/2006">
              <mc:Choice xmlns:v="urn:schemas-microsoft-com:vml" Requires="v">
                <p:oleObj spid="_x0000_s3096" name="" r:id="rId5" imgW="3657600" imgH="533400" progId="Equation.DSMT4">
                  <p:embed/>
                </p:oleObj>
              </mc:Choice>
              <mc:Fallback>
                <p:oleObj name="" r:id="rId5" imgW="3657600" imgH="533400" progId="Equation.DSMT4">
                  <p:embed/>
                  <p:pic>
                    <p:nvPicPr>
                      <p:cNvPr id="0" name="图片 3080"/>
                      <p:cNvPicPr/>
                      <p:nvPr/>
                    </p:nvPicPr>
                    <p:blipFill>
                      <a:blip r:embed="rId6">
                        <a:clrChange>
                          <a:clrFrom>
                            <a:srgbClr val="000000"/>
                          </a:clrFrom>
                          <a:clrTo>
                            <a:srgbClr val="FFFFFF"/>
                          </a:clrTo>
                        </a:clrChange>
                      </a:blip>
                      <a:stretch>
                        <a:fillRect/>
                      </a:stretch>
                    </p:blipFill>
                    <p:spPr>
                      <a:xfrm>
                        <a:off x="100013" y="4217988"/>
                        <a:ext cx="7342187" cy="1141412"/>
                      </a:xfrm>
                      <a:prstGeom prst="rect">
                        <a:avLst/>
                      </a:prstGeom>
                      <a:noFill/>
                      <a:ln w="38100">
                        <a:noFill/>
                        <a:miter/>
                      </a:ln>
                    </p:spPr>
                  </p:pic>
                </p:oleObj>
              </mc:Fallback>
            </mc:AlternateContent>
          </a:graphicData>
        </a:graphic>
      </p:graphicFrame>
      <p:grpSp>
        <p:nvGrpSpPr>
          <p:cNvPr id="2" name="Group 65"/>
          <p:cNvGrpSpPr/>
          <p:nvPr/>
        </p:nvGrpSpPr>
        <p:grpSpPr>
          <a:xfrm>
            <a:off x="5105400" y="0"/>
            <a:ext cx="4038600" cy="3357563"/>
            <a:chOff x="3216" y="0"/>
            <a:chExt cx="2544" cy="2115"/>
          </a:xfrm>
        </p:grpSpPr>
        <p:sp>
          <p:nvSpPr>
            <p:cNvPr id="6151" name="Rectangle 10"/>
            <p:cNvSpPr/>
            <p:nvPr/>
          </p:nvSpPr>
          <p:spPr>
            <a:xfrm>
              <a:off x="3216" y="0"/>
              <a:ext cx="2544" cy="2115"/>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6152" name="Line 12"/>
            <p:cNvSpPr/>
            <p:nvPr/>
          </p:nvSpPr>
          <p:spPr>
            <a:xfrm flipV="1">
              <a:off x="4227" y="358"/>
              <a:ext cx="881" cy="1069"/>
            </a:xfrm>
            <a:prstGeom prst="line">
              <a:avLst/>
            </a:prstGeom>
            <a:ln w="28575" cap="flat" cmpd="sng">
              <a:solidFill>
                <a:srgbClr val="009900"/>
              </a:solidFill>
              <a:prstDash val="solid"/>
              <a:round/>
              <a:headEnd type="none" w="med" len="med"/>
              <a:tailEnd type="triangle" w="med" len="med"/>
            </a:ln>
          </p:spPr>
        </p:sp>
        <p:sp>
          <p:nvSpPr>
            <p:cNvPr id="6153" name="Line 13"/>
            <p:cNvSpPr/>
            <p:nvPr/>
          </p:nvSpPr>
          <p:spPr>
            <a:xfrm rot="1458599" flipV="1">
              <a:off x="4457" y="329"/>
              <a:ext cx="797" cy="1341"/>
            </a:xfrm>
            <a:prstGeom prst="line">
              <a:avLst/>
            </a:prstGeom>
            <a:ln w="28575" cap="flat" cmpd="sng">
              <a:solidFill>
                <a:srgbClr val="009900"/>
              </a:solidFill>
              <a:prstDash val="solid"/>
              <a:round/>
              <a:headEnd type="none" w="med" len="med"/>
              <a:tailEnd type="triangle" w="med" len="med"/>
            </a:ln>
          </p:spPr>
        </p:sp>
        <p:sp>
          <p:nvSpPr>
            <p:cNvPr id="6154" name="Line 14"/>
            <p:cNvSpPr/>
            <p:nvPr/>
          </p:nvSpPr>
          <p:spPr>
            <a:xfrm rot="4229503" flipV="1">
              <a:off x="4389" y="1193"/>
              <a:ext cx="634" cy="798"/>
            </a:xfrm>
            <a:prstGeom prst="line">
              <a:avLst/>
            </a:prstGeom>
            <a:ln w="28575" cap="flat" cmpd="sng">
              <a:solidFill>
                <a:srgbClr val="009900"/>
              </a:solidFill>
              <a:prstDash val="solid"/>
              <a:round/>
              <a:headEnd type="none" w="med" len="med"/>
              <a:tailEnd type="triangle" w="med" len="med"/>
            </a:ln>
          </p:spPr>
        </p:sp>
        <p:sp>
          <p:nvSpPr>
            <p:cNvPr id="6155" name="Line 15"/>
            <p:cNvSpPr/>
            <p:nvPr/>
          </p:nvSpPr>
          <p:spPr>
            <a:xfrm rot="5935162" flipV="1">
              <a:off x="4302" y="1374"/>
              <a:ext cx="402" cy="594"/>
            </a:xfrm>
            <a:prstGeom prst="line">
              <a:avLst/>
            </a:prstGeom>
            <a:ln w="28575" cap="flat" cmpd="sng">
              <a:solidFill>
                <a:srgbClr val="009900"/>
              </a:solidFill>
              <a:prstDash val="solid"/>
              <a:round/>
              <a:headEnd type="none" w="med" len="med"/>
              <a:tailEnd type="triangle" w="med" len="med"/>
            </a:ln>
          </p:spPr>
        </p:sp>
        <p:sp>
          <p:nvSpPr>
            <p:cNvPr id="6156" name="Line 16"/>
            <p:cNvSpPr/>
            <p:nvPr/>
          </p:nvSpPr>
          <p:spPr>
            <a:xfrm rot="-1486273" flipV="1">
              <a:off x="3994" y="370"/>
              <a:ext cx="867" cy="911"/>
            </a:xfrm>
            <a:prstGeom prst="line">
              <a:avLst/>
            </a:prstGeom>
            <a:ln w="28575" cap="flat" cmpd="sng">
              <a:solidFill>
                <a:srgbClr val="009900"/>
              </a:solidFill>
              <a:prstDash val="solid"/>
              <a:round/>
              <a:headEnd type="none" w="med" len="med"/>
              <a:tailEnd type="triangle" w="med" len="med"/>
            </a:ln>
          </p:spPr>
        </p:sp>
        <p:sp>
          <p:nvSpPr>
            <p:cNvPr id="6157" name="Line 17"/>
            <p:cNvSpPr/>
            <p:nvPr/>
          </p:nvSpPr>
          <p:spPr>
            <a:xfrm rot="9261313" flipV="1">
              <a:off x="3983" y="1515"/>
              <a:ext cx="353" cy="394"/>
            </a:xfrm>
            <a:prstGeom prst="line">
              <a:avLst/>
            </a:prstGeom>
            <a:ln w="28575" cap="flat" cmpd="sng">
              <a:solidFill>
                <a:srgbClr val="009900"/>
              </a:solidFill>
              <a:prstDash val="solid"/>
              <a:round/>
              <a:headEnd type="none" w="med" len="med"/>
              <a:tailEnd type="triangle" w="med" len="med"/>
            </a:ln>
          </p:spPr>
        </p:sp>
        <p:sp>
          <p:nvSpPr>
            <p:cNvPr id="6158" name="Line 18"/>
            <p:cNvSpPr/>
            <p:nvPr/>
          </p:nvSpPr>
          <p:spPr>
            <a:xfrm flipH="1" flipV="1">
              <a:off x="3598" y="638"/>
              <a:ext cx="633" cy="785"/>
            </a:xfrm>
            <a:prstGeom prst="line">
              <a:avLst/>
            </a:prstGeom>
            <a:ln w="28575" cap="flat" cmpd="sng">
              <a:solidFill>
                <a:srgbClr val="009900"/>
              </a:solidFill>
              <a:prstDash val="solid"/>
              <a:round/>
              <a:headEnd type="none" w="med" len="med"/>
              <a:tailEnd type="triangle" w="med" len="med"/>
            </a:ln>
          </p:spPr>
        </p:sp>
        <p:sp>
          <p:nvSpPr>
            <p:cNvPr id="6159" name="Line 19"/>
            <p:cNvSpPr/>
            <p:nvPr/>
          </p:nvSpPr>
          <p:spPr>
            <a:xfrm rot="-1458599" flipH="1" flipV="1">
              <a:off x="3531" y="865"/>
              <a:ext cx="586" cy="724"/>
            </a:xfrm>
            <a:prstGeom prst="line">
              <a:avLst/>
            </a:prstGeom>
            <a:ln w="28575" cap="flat" cmpd="sng">
              <a:solidFill>
                <a:srgbClr val="009900"/>
              </a:solidFill>
              <a:prstDash val="solid"/>
              <a:round/>
              <a:headEnd type="none" w="med" len="med"/>
              <a:tailEnd type="triangle" w="med" len="med"/>
            </a:ln>
          </p:spPr>
        </p:sp>
        <p:sp>
          <p:nvSpPr>
            <p:cNvPr id="6160" name="Line 20"/>
            <p:cNvSpPr/>
            <p:nvPr/>
          </p:nvSpPr>
          <p:spPr>
            <a:xfrm rot="-2791138" flipH="1" flipV="1">
              <a:off x="3525" y="1030"/>
              <a:ext cx="531" cy="706"/>
            </a:xfrm>
            <a:prstGeom prst="line">
              <a:avLst/>
            </a:prstGeom>
            <a:ln w="28575" cap="flat" cmpd="sng">
              <a:solidFill>
                <a:srgbClr val="009900"/>
              </a:solidFill>
              <a:prstDash val="solid"/>
              <a:round/>
              <a:headEnd type="none" w="med" len="med"/>
              <a:tailEnd type="triangle" w="med" len="med"/>
            </a:ln>
          </p:spPr>
        </p:sp>
        <p:sp>
          <p:nvSpPr>
            <p:cNvPr id="6161" name="Line 21"/>
            <p:cNvSpPr/>
            <p:nvPr/>
          </p:nvSpPr>
          <p:spPr>
            <a:xfrm rot="-4229503" flipH="1" flipV="1">
              <a:off x="3601" y="1258"/>
              <a:ext cx="482" cy="603"/>
            </a:xfrm>
            <a:prstGeom prst="line">
              <a:avLst/>
            </a:prstGeom>
            <a:ln w="28575" cap="flat" cmpd="sng">
              <a:solidFill>
                <a:srgbClr val="009900"/>
              </a:solidFill>
              <a:prstDash val="solid"/>
              <a:round/>
              <a:headEnd type="none" w="med" len="med"/>
              <a:tailEnd type="triangle" w="med" len="med"/>
            </a:ln>
          </p:spPr>
        </p:sp>
        <p:sp>
          <p:nvSpPr>
            <p:cNvPr id="6162" name="Line 22"/>
            <p:cNvSpPr/>
            <p:nvPr/>
          </p:nvSpPr>
          <p:spPr>
            <a:xfrm rot="-5935162" flipH="1" flipV="1">
              <a:off x="3779" y="1399"/>
              <a:ext cx="404" cy="558"/>
            </a:xfrm>
            <a:prstGeom prst="line">
              <a:avLst/>
            </a:prstGeom>
            <a:ln w="28575" cap="flat" cmpd="sng">
              <a:solidFill>
                <a:srgbClr val="009900"/>
              </a:solidFill>
              <a:prstDash val="solid"/>
              <a:round/>
              <a:headEnd type="none" w="med" len="med"/>
              <a:tailEnd type="triangle" w="med" len="med"/>
            </a:ln>
          </p:spPr>
        </p:sp>
        <p:sp>
          <p:nvSpPr>
            <p:cNvPr id="6163" name="Line 23"/>
            <p:cNvSpPr/>
            <p:nvPr/>
          </p:nvSpPr>
          <p:spPr>
            <a:xfrm rot="1486273" flipH="1" flipV="1">
              <a:off x="3756" y="448"/>
              <a:ext cx="695" cy="872"/>
            </a:xfrm>
            <a:prstGeom prst="line">
              <a:avLst/>
            </a:prstGeom>
            <a:ln w="28575" cap="flat" cmpd="sng">
              <a:solidFill>
                <a:srgbClr val="009900"/>
              </a:solidFill>
              <a:prstDash val="solid"/>
              <a:round/>
              <a:headEnd type="none" w="med" len="med"/>
              <a:tailEnd type="triangle" w="med" len="med"/>
            </a:ln>
          </p:spPr>
        </p:sp>
        <p:sp>
          <p:nvSpPr>
            <p:cNvPr id="6164" name="Line 24"/>
            <p:cNvSpPr/>
            <p:nvPr/>
          </p:nvSpPr>
          <p:spPr>
            <a:xfrm rot="-9038231" flipH="1" flipV="1">
              <a:off x="4147" y="1558"/>
              <a:ext cx="392" cy="375"/>
            </a:xfrm>
            <a:prstGeom prst="line">
              <a:avLst/>
            </a:prstGeom>
            <a:ln w="28575" cap="flat" cmpd="sng">
              <a:solidFill>
                <a:srgbClr val="009900"/>
              </a:solidFill>
              <a:prstDash val="solid"/>
              <a:round/>
              <a:headEnd type="none" w="med" len="med"/>
              <a:tailEnd type="triangle" w="med" len="med"/>
            </a:ln>
          </p:spPr>
        </p:sp>
        <p:sp>
          <p:nvSpPr>
            <p:cNvPr id="6165" name="Oval 25"/>
            <p:cNvSpPr/>
            <p:nvPr/>
          </p:nvSpPr>
          <p:spPr>
            <a:xfrm>
              <a:off x="4180" y="1380"/>
              <a:ext cx="107" cy="102"/>
            </a:xfrm>
            <a:prstGeom prst="ellipse">
              <a:avLst/>
            </a:prstGeom>
            <a:solidFill>
              <a:srgbClr val="009900"/>
            </a:solidFill>
            <a:ln w="28575" cap="flat" cmpd="sng">
              <a:solidFill>
                <a:srgbClr val="009900"/>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6166" name="Line 26"/>
            <p:cNvSpPr/>
            <p:nvPr/>
          </p:nvSpPr>
          <p:spPr>
            <a:xfrm>
              <a:off x="4221" y="1438"/>
              <a:ext cx="1244" cy="10"/>
            </a:xfrm>
            <a:prstGeom prst="line">
              <a:avLst/>
            </a:prstGeom>
            <a:ln w="28575" cap="flat" cmpd="sng">
              <a:solidFill>
                <a:srgbClr val="009900"/>
              </a:solidFill>
              <a:prstDash val="solid"/>
              <a:round/>
              <a:headEnd type="none" w="med" len="med"/>
              <a:tailEnd type="triangle" w="med" len="med"/>
            </a:ln>
          </p:spPr>
        </p:sp>
        <p:sp>
          <p:nvSpPr>
            <p:cNvPr id="6167" name="Line 27"/>
            <p:cNvSpPr/>
            <p:nvPr/>
          </p:nvSpPr>
          <p:spPr>
            <a:xfrm flipV="1">
              <a:off x="4231" y="1094"/>
              <a:ext cx="1273" cy="341"/>
            </a:xfrm>
            <a:prstGeom prst="line">
              <a:avLst/>
            </a:prstGeom>
            <a:ln w="28575" cap="flat" cmpd="sng">
              <a:solidFill>
                <a:srgbClr val="009900"/>
              </a:solidFill>
              <a:prstDash val="solid"/>
              <a:round/>
              <a:headEnd type="none" w="med" len="med"/>
              <a:tailEnd type="triangle" w="med" len="med"/>
            </a:ln>
          </p:spPr>
        </p:sp>
        <p:sp>
          <p:nvSpPr>
            <p:cNvPr id="6168" name="Freeform 28"/>
            <p:cNvSpPr/>
            <p:nvPr/>
          </p:nvSpPr>
          <p:spPr>
            <a:xfrm>
              <a:off x="3538" y="699"/>
              <a:ext cx="1749" cy="562"/>
            </a:xfrm>
            <a:custGeom>
              <a:avLst/>
              <a:gdLst/>
              <a:ahLst/>
              <a:cxnLst>
                <a:cxn ang="0">
                  <a:pos x="0" y="13"/>
                </a:cxn>
                <a:cxn ang="0">
                  <a:pos x="26" y="10"/>
                </a:cxn>
                <a:cxn ang="0">
                  <a:pos x="59" y="16"/>
                </a:cxn>
                <a:cxn ang="0">
                  <a:pos x="91" y="0"/>
                </a:cxn>
              </a:cxnLst>
              <a:rect l="0" t="0" r="0" b="0"/>
              <a:pathLst>
                <a:path w="2352" h="792">
                  <a:moveTo>
                    <a:pt x="0" y="576"/>
                  </a:moveTo>
                  <a:cubicBezTo>
                    <a:pt x="208" y="492"/>
                    <a:pt x="416" y="408"/>
                    <a:pt x="672" y="432"/>
                  </a:cubicBezTo>
                  <a:cubicBezTo>
                    <a:pt x="928" y="456"/>
                    <a:pt x="1256" y="792"/>
                    <a:pt x="1536" y="720"/>
                  </a:cubicBezTo>
                  <a:cubicBezTo>
                    <a:pt x="1816" y="648"/>
                    <a:pt x="2216" y="120"/>
                    <a:pt x="2352" y="0"/>
                  </a:cubicBezTo>
                </a:path>
              </a:pathLst>
            </a:custGeom>
            <a:noFill/>
            <a:ln w="28575" cap="flat" cmpd="sng">
              <a:solidFill>
                <a:srgbClr val="FF0000"/>
              </a:solidFill>
              <a:prstDash val="sysDot"/>
              <a:round/>
              <a:headEnd type="none" w="med" len="med"/>
              <a:tailEnd type="none" w="med" len="med"/>
            </a:ln>
          </p:spPr>
          <p:txBody>
            <a:bodyPr/>
            <a:lstStyle/>
            <a:p>
              <a:endParaRPr lang="zh-CN" altLang="en-US"/>
            </a:p>
          </p:txBody>
        </p:sp>
        <p:sp>
          <p:nvSpPr>
            <p:cNvPr id="6169" name="Arc 29"/>
            <p:cNvSpPr/>
            <p:nvPr/>
          </p:nvSpPr>
          <p:spPr>
            <a:xfrm rot="-896076">
              <a:off x="3486" y="591"/>
              <a:ext cx="1749" cy="384"/>
            </a:xfrm>
            <a:custGeom>
              <a:avLst/>
              <a:gdLst/>
              <a:ahLst/>
              <a:cxnLst>
                <a:cxn ang="0">
                  <a:pos x="0" y="0"/>
                </a:cxn>
                <a:cxn ang="0">
                  <a:pos x="0" y="0"/>
                </a:cxn>
                <a:cxn ang="0">
                  <a:pos x="0" y="0"/>
                </a:cxn>
              </a:cxnLst>
              <a:rect l="0" t="0" r="0" b="0"/>
              <a:pathLst>
                <a:path w="43192" h="26472" fill="none">
                  <a:moveTo>
                    <a:pt x="-1" y="21028"/>
                  </a:moveTo>
                  <a:cubicBezTo>
                    <a:pt x="309" y="9326"/>
                    <a:pt x="9885" y="-1"/>
                    <a:pt x="21592" y="0"/>
                  </a:cubicBezTo>
                  <a:cubicBezTo>
                    <a:pt x="33521" y="0"/>
                    <a:pt x="43192" y="9670"/>
                    <a:pt x="43192" y="21600"/>
                  </a:cubicBezTo>
                  <a:cubicBezTo>
                    <a:pt x="43192" y="23239"/>
                    <a:pt x="43005" y="24874"/>
                    <a:pt x="42635" y="26472"/>
                  </a:cubicBezTo>
                </a:path>
                <a:path w="43192" h="26472" stroke="0">
                  <a:moveTo>
                    <a:pt x="-1" y="21028"/>
                  </a:moveTo>
                  <a:cubicBezTo>
                    <a:pt x="309" y="9326"/>
                    <a:pt x="9885" y="-1"/>
                    <a:pt x="21592" y="0"/>
                  </a:cubicBezTo>
                  <a:cubicBezTo>
                    <a:pt x="33521" y="0"/>
                    <a:pt x="43192" y="9670"/>
                    <a:pt x="43192" y="21600"/>
                  </a:cubicBezTo>
                  <a:cubicBezTo>
                    <a:pt x="43192" y="23239"/>
                    <a:pt x="43005" y="24874"/>
                    <a:pt x="42635" y="26472"/>
                  </a:cubicBezTo>
                  <a:lnTo>
                    <a:pt x="21592" y="21600"/>
                  </a:lnTo>
                  <a:lnTo>
                    <a:pt x="-1" y="21028"/>
                  </a:lnTo>
                  <a:close/>
                </a:path>
              </a:pathLst>
            </a:custGeom>
            <a:noFill/>
            <a:ln w="28575" cap="flat" cmpd="sng">
              <a:solidFill>
                <a:srgbClr val="FF0000"/>
              </a:solidFill>
              <a:prstDash val="solid"/>
              <a:round/>
              <a:headEnd type="none" w="med" len="med"/>
              <a:tailEnd type="none" w="med" len="med"/>
            </a:ln>
          </p:spPr>
          <p:txBody>
            <a:bodyPr/>
            <a:lstStyle/>
            <a:p>
              <a:endParaRPr lang="zh-CN" altLang="en-US"/>
            </a:p>
          </p:txBody>
        </p:sp>
        <p:sp>
          <p:nvSpPr>
            <p:cNvPr id="6170" name="Arc 30"/>
            <p:cNvSpPr/>
            <p:nvPr/>
          </p:nvSpPr>
          <p:spPr>
            <a:xfrm>
              <a:off x="4573" y="461"/>
              <a:ext cx="107" cy="135"/>
            </a:xfrm>
            <a:custGeom>
              <a:avLst/>
              <a:gdLst/>
              <a:ahLst/>
              <a:cxnLst>
                <a:cxn ang="0">
                  <a:pos x="0" y="0"/>
                </a:cxn>
                <a:cxn ang="0">
                  <a:pos x="0" y="0"/>
                </a:cxn>
                <a:cxn ang="0">
                  <a:pos x="0" y="0"/>
                </a:cxn>
              </a:cxnLst>
              <a:rect l="0" t="0" r="0" b="0"/>
              <a:pathLst>
                <a:path w="19320" h="21600" fill="none">
                  <a:moveTo>
                    <a:pt x="-1" y="0"/>
                  </a:moveTo>
                  <a:cubicBezTo>
                    <a:pt x="8181" y="0"/>
                    <a:pt x="15660" y="4622"/>
                    <a:pt x="19319" y="11940"/>
                  </a:cubicBezTo>
                </a:path>
                <a:path w="19320" h="21600" stroke="0">
                  <a:moveTo>
                    <a:pt x="-1" y="0"/>
                  </a:moveTo>
                  <a:cubicBezTo>
                    <a:pt x="8181" y="0"/>
                    <a:pt x="15660" y="4622"/>
                    <a:pt x="19319" y="11940"/>
                  </a:cubicBezTo>
                  <a:lnTo>
                    <a:pt x="0" y="21600"/>
                  </a:lnTo>
                  <a:lnTo>
                    <a:pt x="-1" y="0"/>
                  </a:lnTo>
                  <a:close/>
                </a:path>
              </a:pathLst>
            </a:custGeom>
            <a:noFill/>
            <a:ln w="28575" cap="flat" cmpd="sng">
              <a:solidFill>
                <a:srgbClr val="009900"/>
              </a:solidFill>
              <a:prstDash val="solid"/>
              <a:round/>
              <a:headEnd type="none" w="med" len="med"/>
              <a:tailEnd type="none" w="med" len="med"/>
            </a:ln>
          </p:spPr>
          <p:txBody>
            <a:bodyPr/>
            <a:lstStyle/>
            <a:p>
              <a:endParaRPr lang="zh-CN" altLang="en-US"/>
            </a:p>
          </p:txBody>
        </p:sp>
        <p:graphicFrame>
          <p:nvGraphicFramePr>
            <p:cNvPr id="6171" name="Object 31"/>
            <p:cNvGraphicFramePr>
              <a:graphicFrameLocks noChangeAspect="1"/>
            </p:cNvGraphicFramePr>
            <p:nvPr/>
          </p:nvGraphicFramePr>
          <p:xfrm>
            <a:off x="4644" y="358"/>
            <a:ext cx="112" cy="145"/>
          </p:xfrm>
          <a:graphic>
            <a:graphicData uri="http://schemas.openxmlformats.org/presentationml/2006/ole">
              <mc:AlternateContent xmlns:mc="http://schemas.openxmlformats.org/markup-compatibility/2006">
                <mc:Choice xmlns:v="urn:schemas-microsoft-com:vml" Requires="v">
                  <p:oleObj spid="_x0000_s3097" name="" r:id="rId7" imgW="139700" imgH="190500" progId="Equation.3">
                    <p:embed/>
                  </p:oleObj>
                </mc:Choice>
                <mc:Fallback>
                  <p:oleObj name="" r:id="rId7" imgW="139700" imgH="190500" progId="Equation.3">
                    <p:embed/>
                    <p:pic>
                      <p:nvPicPr>
                        <p:cNvPr id="0" name="图片 3081"/>
                        <p:cNvPicPr/>
                        <p:nvPr/>
                      </p:nvPicPr>
                      <p:blipFill>
                        <a:blip r:embed="rId8"/>
                        <a:stretch>
                          <a:fillRect/>
                        </a:stretch>
                      </p:blipFill>
                      <p:spPr>
                        <a:xfrm>
                          <a:off x="4644" y="358"/>
                          <a:ext cx="112" cy="145"/>
                        </a:xfrm>
                        <a:prstGeom prst="rect">
                          <a:avLst/>
                        </a:prstGeom>
                        <a:noFill/>
                        <a:ln w="38100">
                          <a:noFill/>
                          <a:miter/>
                        </a:ln>
                      </p:spPr>
                    </p:pic>
                  </p:oleObj>
                </mc:Fallback>
              </mc:AlternateContent>
            </a:graphicData>
          </a:graphic>
        </p:graphicFrame>
        <p:sp>
          <p:nvSpPr>
            <p:cNvPr id="6172" name="Line 32"/>
            <p:cNvSpPr/>
            <p:nvPr/>
          </p:nvSpPr>
          <p:spPr>
            <a:xfrm flipV="1">
              <a:off x="4537" y="256"/>
              <a:ext cx="107" cy="306"/>
            </a:xfrm>
            <a:prstGeom prst="line">
              <a:avLst/>
            </a:prstGeom>
            <a:ln w="38100" cap="flat" cmpd="sng">
              <a:solidFill>
                <a:srgbClr val="FF0000"/>
              </a:solidFill>
              <a:prstDash val="solid"/>
              <a:round/>
              <a:headEnd type="none" w="med" len="med"/>
              <a:tailEnd type="triangle" w="med" len="med"/>
            </a:ln>
          </p:spPr>
        </p:sp>
        <p:sp>
          <p:nvSpPr>
            <p:cNvPr id="6173" name="Line 33"/>
            <p:cNvSpPr/>
            <p:nvPr/>
          </p:nvSpPr>
          <p:spPr>
            <a:xfrm>
              <a:off x="4537" y="562"/>
              <a:ext cx="321" cy="137"/>
            </a:xfrm>
            <a:prstGeom prst="line">
              <a:avLst/>
            </a:prstGeom>
            <a:ln w="28575" cap="flat" cmpd="sng">
              <a:solidFill>
                <a:srgbClr val="009900"/>
              </a:solidFill>
              <a:prstDash val="sysDot"/>
              <a:round/>
              <a:headEnd type="none" w="med" len="med"/>
              <a:tailEnd type="none" w="med" len="med"/>
            </a:ln>
          </p:spPr>
        </p:sp>
        <p:sp>
          <p:nvSpPr>
            <p:cNvPr id="6174" name="Line 34"/>
            <p:cNvSpPr/>
            <p:nvPr/>
          </p:nvSpPr>
          <p:spPr>
            <a:xfrm flipV="1">
              <a:off x="4547" y="508"/>
              <a:ext cx="317" cy="40"/>
            </a:xfrm>
            <a:prstGeom prst="line">
              <a:avLst/>
            </a:prstGeom>
            <a:ln w="38100" cap="flat" cmpd="sng">
              <a:solidFill>
                <a:srgbClr val="FF0000"/>
              </a:solidFill>
              <a:prstDash val="solid"/>
              <a:round/>
              <a:headEnd type="none" w="med" len="med"/>
              <a:tailEnd type="triangle" w="med" len="med"/>
            </a:ln>
          </p:spPr>
        </p:sp>
        <p:graphicFrame>
          <p:nvGraphicFramePr>
            <p:cNvPr id="6175" name="Object 35"/>
            <p:cNvGraphicFramePr>
              <a:graphicFrameLocks noChangeAspect="1"/>
            </p:cNvGraphicFramePr>
            <p:nvPr/>
          </p:nvGraphicFramePr>
          <p:xfrm>
            <a:off x="4323" y="1414"/>
            <a:ext cx="129" cy="151"/>
          </p:xfrm>
          <a:graphic>
            <a:graphicData uri="http://schemas.openxmlformats.org/presentationml/2006/ole">
              <mc:AlternateContent xmlns:mc="http://schemas.openxmlformats.org/markup-compatibility/2006">
                <mc:Choice xmlns:v="urn:schemas-microsoft-com:vml" Requires="v">
                  <p:oleObj spid="_x0000_s3098" name="" r:id="rId9" imgW="177800" imgH="215900" progId="Equation.3">
                    <p:embed/>
                  </p:oleObj>
                </mc:Choice>
                <mc:Fallback>
                  <p:oleObj name="" r:id="rId9" imgW="177800" imgH="215900" progId="Equation.3">
                    <p:embed/>
                    <p:pic>
                      <p:nvPicPr>
                        <p:cNvPr id="0" name="图片 3090"/>
                        <p:cNvPicPr/>
                        <p:nvPr/>
                      </p:nvPicPr>
                      <p:blipFill>
                        <a:blip r:embed="rId10"/>
                        <a:stretch>
                          <a:fillRect/>
                        </a:stretch>
                      </p:blipFill>
                      <p:spPr>
                        <a:xfrm>
                          <a:off x="4323" y="1414"/>
                          <a:ext cx="129" cy="151"/>
                        </a:xfrm>
                        <a:prstGeom prst="rect">
                          <a:avLst/>
                        </a:prstGeom>
                        <a:noFill/>
                        <a:ln w="38100">
                          <a:noFill/>
                          <a:miter/>
                        </a:ln>
                      </p:spPr>
                    </p:pic>
                  </p:oleObj>
                </mc:Fallback>
              </mc:AlternateContent>
            </a:graphicData>
          </a:graphic>
        </p:graphicFrame>
        <p:graphicFrame>
          <p:nvGraphicFramePr>
            <p:cNvPr id="6176" name="Object 36"/>
            <p:cNvGraphicFramePr>
              <a:graphicFrameLocks noChangeAspect="1"/>
            </p:cNvGraphicFramePr>
            <p:nvPr/>
          </p:nvGraphicFramePr>
          <p:xfrm>
            <a:off x="3428" y="1089"/>
            <a:ext cx="132" cy="136"/>
          </p:xfrm>
          <a:graphic>
            <a:graphicData uri="http://schemas.openxmlformats.org/presentationml/2006/ole">
              <mc:AlternateContent xmlns:mc="http://schemas.openxmlformats.org/markup-compatibility/2006">
                <mc:Choice xmlns:v="urn:schemas-microsoft-com:vml" Requires="v">
                  <p:oleObj spid="_x0000_s3099" name="" r:id="rId11" imgW="139700" imgH="152400" progId="Equation.3">
                    <p:embed/>
                  </p:oleObj>
                </mc:Choice>
                <mc:Fallback>
                  <p:oleObj name="" r:id="rId11" imgW="139700" imgH="152400" progId="Equation.3">
                    <p:embed/>
                    <p:pic>
                      <p:nvPicPr>
                        <p:cNvPr id="0" name="图片 3082"/>
                        <p:cNvPicPr/>
                        <p:nvPr/>
                      </p:nvPicPr>
                      <p:blipFill>
                        <a:blip r:embed="rId12"/>
                        <a:stretch>
                          <a:fillRect/>
                        </a:stretch>
                      </p:blipFill>
                      <p:spPr>
                        <a:xfrm>
                          <a:off x="3428" y="1089"/>
                          <a:ext cx="132" cy="136"/>
                        </a:xfrm>
                        <a:prstGeom prst="rect">
                          <a:avLst/>
                        </a:prstGeom>
                        <a:noFill/>
                        <a:ln w="38100">
                          <a:noFill/>
                          <a:miter/>
                        </a:ln>
                      </p:spPr>
                    </p:pic>
                  </p:oleObj>
                </mc:Fallback>
              </mc:AlternateContent>
            </a:graphicData>
          </a:graphic>
        </p:graphicFrame>
        <p:graphicFrame>
          <p:nvGraphicFramePr>
            <p:cNvPr id="6177" name="Object 37"/>
            <p:cNvGraphicFramePr>
              <a:graphicFrameLocks noChangeAspect="1"/>
            </p:cNvGraphicFramePr>
            <p:nvPr/>
          </p:nvGraphicFramePr>
          <p:xfrm>
            <a:off x="5251" y="699"/>
            <a:ext cx="131" cy="171"/>
          </p:xfrm>
          <a:graphic>
            <a:graphicData uri="http://schemas.openxmlformats.org/presentationml/2006/ole">
              <mc:AlternateContent xmlns:mc="http://schemas.openxmlformats.org/markup-compatibility/2006">
                <mc:Choice xmlns:v="urn:schemas-microsoft-com:vml" Requires="v">
                  <p:oleObj spid="_x0000_s3100" name="" r:id="rId13" imgW="139700" imgH="190500" progId="Equation.3">
                    <p:embed/>
                  </p:oleObj>
                </mc:Choice>
                <mc:Fallback>
                  <p:oleObj name="" r:id="rId13" imgW="139700" imgH="190500" progId="Equation.3">
                    <p:embed/>
                    <p:pic>
                      <p:nvPicPr>
                        <p:cNvPr id="0" name="图片 3086"/>
                        <p:cNvPicPr/>
                        <p:nvPr/>
                      </p:nvPicPr>
                      <p:blipFill>
                        <a:blip r:embed="rId14"/>
                        <a:stretch>
                          <a:fillRect/>
                        </a:stretch>
                      </p:blipFill>
                      <p:spPr>
                        <a:xfrm>
                          <a:off x="5251" y="699"/>
                          <a:ext cx="131" cy="171"/>
                        </a:xfrm>
                        <a:prstGeom prst="rect">
                          <a:avLst/>
                        </a:prstGeom>
                        <a:noFill/>
                        <a:ln w="38100">
                          <a:noFill/>
                          <a:miter/>
                        </a:ln>
                      </p:spPr>
                    </p:pic>
                  </p:oleObj>
                </mc:Fallback>
              </mc:AlternateContent>
            </a:graphicData>
          </a:graphic>
        </p:graphicFrame>
        <p:graphicFrame>
          <p:nvGraphicFramePr>
            <p:cNvPr id="6178" name="Object 38"/>
            <p:cNvGraphicFramePr>
              <a:graphicFrameLocks noChangeAspect="1"/>
            </p:cNvGraphicFramePr>
            <p:nvPr/>
          </p:nvGraphicFramePr>
          <p:xfrm>
            <a:off x="3752" y="1073"/>
            <a:ext cx="126" cy="191"/>
          </p:xfrm>
          <a:graphic>
            <a:graphicData uri="http://schemas.openxmlformats.org/presentationml/2006/ole">
              <mc:AlternateContent xmlns:mc="http://schemas.openxmlformats.org/markup-compatibility/2006">
                <mc:Choice xmlns:v="urn:schemas-microsoft-com:vml" Requires="v">
                  <p:oleObj spid="_x0000_s3101" name="" r:id="rId15" imgW="152400" imgH="241300" progId="Equation.3">
                    <p:embed/>
                  </p:oleObj>
                </mc:Choice>
                <mc:Fallback>
                  <p:oleObj name="" r:id="rId15" imgW="152400" imgH="241300" progId="Equation.3">
                    <p:embed/>
                    <p:pic>
                      <p:nvPicPr>
                        <p:cNvPr id="0" name="图片 3083"/>
                        <p:cNvPicPr/>
                        <p:nvPr/>
                      </p:nvPicPr>
                      <p:blipFill>
                        <a:blip r:embed="rId16"/>
                        <a:stretch>
                          <a:fillRect/>
                        </a:stretch>
                      </p:blipFill>
                      <p:spPr>
                        <a:xfrm>
                          <a:off x="3752" y="1073"/>
                          <a:ext cx="126" cy="191"/>
                        </a:xfrm>
                        <a:prstGeom prst="rect">
                          <a:avLst/>
                        </a:prstGeom>
                        <a:noFill/>
                        <a:ln w="38100">
                          <a:noFill/>
                          <a:miter/>
                        </a:ln>
                      </p:spPr>
                    </p:pic>
                  </p:oleObj>
                </mc:Fallback>
              </mc:AlternateContent>
            </a:graphicData>
          </a:graphic>
        </p:graphicFrame>
        <p:graphicFrame>
          <p:nvGraphicFramePr>
            <p:cNvPr id="6179" name="Object 39"/>
            <p:cNvGraphicFramePr>
              <a:graphicFrameLocks noChangeAspect="1"/>
            </p:cNvGraphicFramePr>
            <p:nvPr/>
          </p:nvGraphicFramePr>
          <p:xfrm>
            <a:off x="4751" y="1005"/>
            <a:ext cx="126" cy="191"/>
          </p:xfrm>
          <a:graphic>
            <a:graphicData uri="http://schemas.openxmlformats.org/presentationml/2006/ole">
              <mc:AlternateContent xmlns:mc="http://schemas.openxmlformats.org/markup-compatibility/2006">
                <mc:Choice xmlns:v="urn:schemas-microsoft-com:vml" Requires="v">
                  <p:oleObj spid="_x0000_s3102" name="" r:id="rId17" imgW="152400" imgH="241300" progId="Equation.3">
                    <p:embed/>
                  </p:oleObj>
                </mc:Choice>
                <mc:Fallback>
                  <p:oleObj name="" r:id="rId17" imgW="152400" imgH="241300" progId="Equation.3">
                    <p:embed/>
                    <p:pic>
                      <p:nvPicPr>
                        <p:cNvPr id="0" name="图片 3085"/>
                        <p:cNvPicPr/>
                        <p:nvPr/>
                      </p:nvPicPr>
                      <p:blipFill>
                        <a:blip r:embed="rId18"/>
                        <a:stretch>
                          <a:fillRect/>
                        </a:stretch>
                      </p:blipFill>
                      <p:spPr>
                        <a:xfrm>
                          <a:off x="4751" y="1005"/>
                          <a:ext cx="126" cy="191"/>
                        </a:xfrm>
                        <a:prstGeom prst="rect">
                          <a:avLst/>
                        </a:prstGeom>
                        <a:noFill/>
                        <a:ln w="38100">
                          <a:noFill/>
                          <a:miter/>
                        </a:ln>
                      </p:spPr>
                    </p:pic>
                  </p:oleObj>
                </mc:Fallback>
              </mc:AlternateContent>
            </a:graphicData>
          </a:graphic>
        </p:graphicFrame>
        <p:graphicFrame>
          <p:nvGraphicFramePr>
            <p:cNvPr id="6180" name="Object 40"/>
            <p:cNvGraphicFramePr>
              <a:graphicFrameLocks noChangeAspect="1"/>
            </p:cNvGraphicFramePr>
            <p:nvPr/>
          </p:nvGraphicFramePr>
          <p:xfrm>
            <a:off x="4298" y="875"/>
            <a:ext cx="104" cy="110"/>
          </p:xfrm>
          <a:graphic>
            <a:graphicData uri="http://schemas.openxmlformats.org/presentationml/2006/ole">
              <mc:AlternateContent xmlns:mc="http://schemas.openxmlformats.org/markup-compatibility/2006">
                <mc:Choice xmlns:v="urn:schemas-microsoft-com:vml" Requires="v">
                  <p:oleObj spid="_x0000_s3103" name="" r:id="rId19" imgW="127000" imgH="139700" progId="Equation.3">
                    <p:embed/>
                  </p:oleObj>
                </mc:Choice>
                <mc:Fallback>
                  <p:oleObj name="" r:id="rId19" imgW="127000" imgH="139700" progId="Equation.3">
                    <p:embed/>
                    <p:pic>
                      <p:nvPicPr>
                        <p:cNvPr id="0" name="图片 3087"/>
                        <p:cNvPicPr/>
                        <p:nvPr/>
                      </p:nvPicPr>
                      <p:blipFill>
                        <a:blip r:embed="rId20"/>
                        <a:stretch>
                          <a:fillRect/>
                        </a:stretch>
                      </p:blipFill>
                      <p:spPr>
                        <a:xfrm>
                          <a:off x="4298" y="875"/>
                          <a:ext cx="104" cy="110"/>
                        </a:xfrm>
                        <a:prstGeom prst="rect">
                          <a:avLst/>
                        </a:prstGeom>
                        <a:noFill/>
                        <a:ln w="38100">
                          <a:noFill/>
                          <a:miter/>
                        </a:ln>
                      </p:spPr>
                    </p:pic>
                  </p:oleObj>
                </mc:Fallback>
              </mc:AlternateContent>
            </a:graphicData>
          </a:graphic>
        </p:graphicFrame>
        <p:graphicFrame>
          <p:nvGraphicFramePr>
            <p:cNvPr id="6181" name="Object 41"/>
            <p:cNvGraphicFramePr>
              <a:graphicFrameLocks noChangeAspect="1"/>
            </p:cNvGraphicFramePr>
            <p:nvPr/>
          </p:nvGraphicFramePr>
          <p:xfrm>
            <a:off x="4430" y="179"/>
            <a:ext cx="152" cy="153"/>
          </p:xfrm>
          <a:graphic>
            <a:graphicData uri="http://schemas.openxmlformats.org/presentationml/2006/ole">
              <mc:AlternateContent xmlns:mc="http://schemas.openxmlformats.org/markup-compatibility/2006">
                <mc:Choice xmlns:v="urn:schemas-microsoft-com:vml" Requires="v">
                  <p:oleObj spid="_x0000_s3104" name="" r:id="rId21" imgW="215900" imgH="228600" progId="Equation.3">
                    <p:embed/>
                  </p:oleObj>
                </mc:Choice>
                <mc:Fallback>
                  <p:oleObj name="" r:id="rId21" imgW="215900" imgH="228600" progId="Equation.3">
                    <p:embed/>
                    <p:pic>
                      <p:nvPicPr>
                        <p:cNvPr id="0" name="图片 3089"/>
                        <p:cNvPicPr/>
                        <p:nvPr/>
                      </p:nvPicPr>
                      <p:blipFill>
                        <a:blip r:embed="rId22">
                          <a:clrChange>
                            <a:clrFrom>
                              <a:srgbClr val="000000"/>
                            </a:clrFrom>
                            <a:clrTo>
                              <a:srgbClr val="FF0000"/>
                            </a:clrTo>
                          </a:clrChange>
                        </a:blip>
                        <a:stretch>
                          <a:fillRect/>
                        </a:stretch>
                      </p:blipFill>
                      <p:spPr>
                        <a:xfrm>
                          <a:off x="4430" y="179"/>
                          <a:ext cx="152" cy="153"/>
                        </a:xfrm>
                        <a:prstGeom prst="rect">
                          <a:avLst/>
                        </a:prstGeom>
                        <a:noFill/>
                        <a:ln w="38100">
                          <a:noFill/>
                          <a:miter/>
                        </a:ln>
                      </p:spPr>
                    </p:pic>
                  </p:oleObj>
                </mc:Fallback>
              </mc:AlternateContent>
            </a:graphicData>
          </a:graphic>
        </p:graphicFrame>
        <p:graphicFrame>
          <p:nvGraphicFramePr>
            <p:cNvPr id="6182" name="Object 42"/>
            <p:cNvGraphicFramePr>
              <a:graphicFrameLocks noChangeAspect="1"/>
            </p:cNvGraphicFramePr>
            <p:nvPr/>
          </p:nvGraphicFramePr>
          <p:xfrm>
            <a:off x="4823" y="358"/>
            <a:ext cx="151" cy="145"/>
          </p:xfrm>
          <a:graphic>
            <a:graphicData uri="http://schemas.openxmlformats.org/presentationml/2006/ole">
              <mc:AlternateContent xmlns:mc="http://schemas.openxmlformats.org/markup-compatibility/2006">
                <mc:Choice xmlns:v="urn:schemas-microsoft-com:vml" Requires="v">
                  <p:oleObj spid="_x0000_s3105" name="" r:id="rId23" imgW="190500" imgH="190500" progId="Equation.3">
                    <p:embed/>
                  </p:oleObj>
                </mc:Choice>
                <mc:Fallback>
                  <p:oleObj name="" r:id="rId23" imgW="190500" imgH="190500" progId="Equation.3">
                    <p:embed/>
                    <p:pic>
                      <p:nvPicPr>
                        <p:cNvPr id="0" name="图片 3088"/>
                        <p:cNvPicPr/>
                        <p:nvPr/>
                      </p:nvPicPr>
                      <p:blipFill>
                        <a:blip r:embed="rId24"/>
                        <a:stretch>
                          <a:fillRect/>
                        </a:stretch>
                      </p:blipFill>
                      <p:spPr>
                        <a:xfrm>
                          <a:off x="4823" y="358"/>
                          <a:ext cx="151" cy="145"/>
                        </a:xfrm>
                        <a:prstGeom prst="rect">
                          <a:avLst/>
                        </a:prstGeom>
                        <a:noFill/>
                        <a:ln w="38100">
                          <a:noFill/>
                          <a:miter/>
                        </a:ln>
                      </p:spPr>
                    </p:pic>
                  </p:oleObj>
                </mc:Fallback>
              </mc:AlternateContent>
            </a:graphicData>
          </a:graphic>
        </p:graphicFrame>
        <p:graphicFrame>
          <p:nvGraphicFramePr>
            <p:cNvPr id="6183" name="Object 43"/>
            <p:cNvGraphicFramePr>
              <a:graphicFrameLocks noChangeAspect="1"/>
            </p:cNvGraphicFramePr>
            <p:nvPr/>
          </p:nvGraphicFramePr>
          <p:xfrm>
            <a:off x="4394" y="358"/>
            <a:ext cx="158" cy="204"/>
          </p:xfrm>
          <a:graphic>
            <a:graphicData uri="http://schemas.openxmlformats.org/presentationml/2006/ole">
              <mc:AlternateContent xmlns:mc="http://schemas.openxmlformats.org/markup-compatibility/2006">
                <mc:Choice xmlns:v="urn:schemas-microsoft-com:vml" Requires="v">
                  <p:oleObj spid="_x0000_s3106" name="" r:id="rId25" imgW="177800" imgH="241300" progId="Equation.3">
                    <p:embed/>
                  </p:oleObj>
                </mc:Choice>
                <mc:Fallback>
                  <p:oleObj name="" r:id="rId25" imgW="177800" imgH="241300" progId="Equation.3">
                    <p:embed/>
                    <p:pic>
                      <p:nvPicPr>
                        <p:cNvPr id="0" name="图片 3084"/>
                        <p:cNvPicPr/>
                        <p:nvPr/>
                      </p:nvPicPr>
                      <p:blipFill>
                        <a:blip r:embed="rId26"/>
                        <a:stretch>
                          <a:fillRect/>
                        </a:stretch>
                      </p:blipFill>
                      <p:spPr>
                        <a:xfrm>
                          <a:off x="4394" y="358"/>
                          <a:ext cx="158" cy="204"/>
                        </a:xfrm>
                        <a:prstGeom prst="rect">
                          <a:avLst/>
                        </a:prstGeom>
                        <a:noFill/>
                        <a:ln w="38100">
                          <a:noFill/>
                          <a:miter/>
                        </a:ln>
                      </p:spPr>
                    </p:pic>
                  </p:oleObj>
                </mc:Fallback>
              </mc:AlternateContent>
            </a:graphicData>
          </a:graphic>
        </p:graphicFrame>
      </p:grpSp>
      <p:sp>
        <p:nvSpPr>
          <p:cNvPr id="191536" name="Text Box 48"/>
          <p:cNvSpPr txBox="1"/>
          <p:nvPr/>
        </p:nvSpPr>
        <p:spPr>
          <a:xfrm>
            <a:off x="228600" y="981075"/>
            <a:ext cx="4953000" cy="946150"/>
          </a:xfrm>
          <a:prstGeom prst="rect">
            <a:avLst/>
          </a:prstGeom>
          <a:noFill/>
          <a:ln w="9525">
            <a:noFill/>
          </a:ln>
        </p:spPr>
        <p:txBody>
          <a:bodyPr anchor="t">
            <a:spAutoFit/>
          </a:bodyPr>
          <a:lstStyle/>
          <a:p>
            <a:pPr>
              <a:buFont typeface="Arial" panose="020B0604020202020204" pitchFamily="34" charset="0"/>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描述静电场特性的另一基本</a:t>
            </a:r>
            <a:endParaRPr lang="zh-CN" altLang="en-US" sz="2800" b="1" dirty="0">
              <a:latin typeface="Times New Roman" panose="02020603050405020304" pitchFamily="18" charset="0"/>
              <a:ea typeface="宋体" panose="02010600030101010101" pitchFamily="2" charset="-122"/>
            </a:endParaRPr>
          </a:p>
          <a:p>
            <a:pPr>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物理量</a:t>
            </a:r>
            <a:endParaRPr lang="zh-CN" altLang="en-US" sz="2800" b="1" dirty="0">
              <a:latin typeface="Times New Roman" panose="02020603050405020304" pitchFamily="18" charset="0"/>
              <a:ea typeface="宋体" panose="02010600030101010101" pitchFamily="2" charset="-122"/>
            </a:endParaRPr>
          </a:p>
        </p:txBody>
      </p:sp>
      <p:sp>
        <p:nvSpPr>
          <p:cNvPr id="6185" name="Text Box 56"/>
          <p:cNvSpPr txBox="1"/>
          <p:nvPr/>
        </p:nvSpPr>
        <p:spPr>
          <a:xfrm>
            <a:off x="381000" y="1524000"/>
            <a:ext cx="4648200" cy="457200"/>
          </a:xfrm>
          <a:prstGeom prst="rect">
            <a:avLst/>
          </a:prstGeom>
          <a:noFill/>
          <a:ln w="9525">
            <a:noFill/>
          </a:ln>
        </p:spPr>
        <p:txBody>
          <a:bodyPr anchor="t">
            <a:spAutoFit/>
          </a:bodyPr>
          <a:lstStyle/>
          <a:p>
            <a:pPr algn="ctr">
              <a:spcBef>
                <a:spcPct val="50000"/>
              </a:spcBef>
              <a:buFont typeface="Arial" panose="020B0604020202020204" pitchFamily="34" charset="0"/>
            </a:pPr>
            <a:endParaRPr lang="zh-CN" altLang="zh-CN" dirty="0">
              <a:latin typeface="Times New Roman" panose="02020603050405020304" pitchFamily="18" charset="0"/>
              <a:ea typeface="宋体" panose="02010600030101010101" pitchFamily="2" charset="-122"/>
            </a:endParaRPr>
          </a:p>
        </p:txBody>
      </p:sp>
      <p:sp>
        <p:nvSpPr>
          <p:cNvPr id="191547" name="Text Box 59"/>
          <p:cNvSpPr txBox="1"/>
          <p:nvPr/>
        </p:nvSpPr>
        <p:spPr>
          <a:xfrm>
            <a:off x="304800" y="228600"/>
            <a:ext cx="4495800" cy="641350"/>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sz="3600" b="1" dirty="0">
                <a:latin typeface="Times New Roman" panose="02020603050405020304" pitchFamily="18" charset="0"/>
                <a:ea typeface="黑体" pitchFamily="49" charset="-122"/>
              </a:rPr>
              <a:t>§5-6</a:t>
            </a:r>
            <a:r>
              <a:rPr lang="en-US" altLang="zh-CN" sz="3600" b="1" dirty="0">
                <a:latin typeface="黑体" pitchFamily="49" charset="-122"/>
                <a:ea typeface="黑体" pitchFamily="49" charset="-122"/>
              </a:rPr>
              <a:t>  </a:t>
            </a:r>
            <a:r>
              <a:rPr lang="zh-CN" altLang="en-US" sz="3600" b="1" dirty="0">
                <a:latin typeface="黑体" pitchFamily="49" charset="-122"/>
                <a:ea typeface="黑体" pitchFamily="49" charset="-122"/>
              </a:rPr>
              <a:t>电势</a:t>
            </a:r>
            <a:endParaRPr lang="zh-CN" altLang="en-US" sz="3600" b="1" dirty="0">
              <a:latin typeface="黑体" pitchFamily="49" charset="-122"/>
              <a:ea typeface="黑体" pitchFamily="49" charset="-122"/>
            </a:endParaRPr>
          </a:p>
        </p:txBody>
      </p:sp>
      <p:sp>
        <p:nvSpPr>
          <p:cNvPr id="191551" name="Text Box 63"/>
          <p:cNvSpPr txBox="1"/>
          <p:nvPr/>
        </p:nvSpPr>
        <p:spPr>
          <a:xfrm>
            <a:off x="381000" y="1916113"/>
            <a:ext cx="4419600" cy="519112"/>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2800" b="1" dirty="0">
                <a:latin typeface="黑体" pitchFamily="49" charset="-122"/>
                <a:ea typeface="黑体" pitchFamily="49" charset="-122"/>
              </a:rPr>
              <a:t>一、静电场的环路定理</a:t>
            </a:r>
            <a:endParaRPr lang="zh-CN" altLang="en-US" sz="2800" b="1" dirty="0">
              <a:latin typeface="黑体" pitchFamily="49" charset="-122"/>
              <a:ea typeface="黑体"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91547"/>
                                        </p:tgtEl>
                                        <p:attrNameLst>
                                          <p:attrName>style.visibility</p:attrName>
                                        </p:attrNameLst>
                                      </p:cBhvr>
                                      <p:to>
                                        <p:strVal val="visible"/>
                                      </p:to>
                                    </p:set>
                                    <p:animEffect transition="in" filter="wheel(4)">
                                      <p:cBhvr>
                                        <p:cTn id="7" dur="2000"/>
                                        <p:tgtEl>
                                          <p:spTgt spid="19154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1536"/>
                                        </p:tgtEl>
                                        <p:attrNameLst>
                                          <p:attrName>style.visibility</p:attrName>
                                        </p:attrNameLst>
                                      </p:cBhvr>
                                      <p:to>
                                        <p:strVal val="visible"/>
                                      </p:to>
                                    </p:set>
                                    <p:anim calcmode="lin" valueType="num">
                                      <p:cBhvr additive="base">
                                        <p:cTn id="12" dur="500" fill="hold"/>
                                        <p:tgtEl>
                                          <p:spTgt spid="191536"/>
                                        </p:tgtEl>
                                        <p:attrNameLst>
                                          <p:attrName>ppt_x</p:attrName>
                                        </p:attrNameLst>
                                      </p:cBhvr>
                                      <p:tavLst>
                                        <p:tav tm="0">
                                          <p:val>
                                            <p:strVal val="#ppt_x"/>
                                          </p:val>
                                        </p:tav>
                                        <p:tav tm="100000">
                                          <p:val>
                                            <p:strVal val="#ppt_x"/>
                                          </p:val>
                                        </p:tav>
                                      </p:tavLst>
                                    </p:anim>
                                    <p:anim calcmode="lin" valueType="num">
                                      <p:cBhvr additive="base">
                                        <p:cTn id="13" dur="500" fill="hold"/>
                                        <p:tgtEl>
                                          <p:spTgt spid="1915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91551"/>
                                        </p:tgtEl>
                                        <p:attrNameLst>
                                          <p:attrName>style.visibility</p:attrName>
                                        </p:attrNameLst>
                                      </p:cBhvr>
                                      <p:to>
                                        <p:strVal val="visible"/>
                                      </p:to>
                                    </p:set>
                                    <p:anim calcmode="lin" valueType="num">
                                      <p:cBhvr additive="base">
                                        <p:cTn id="18" dur="500" fill="hold"/>
                                        <p:tgtEl>
                                          <p:spTgt spid="191551"/>
                                        </p:tgtEl>
                                        <p:attrNameLst>
                                          <p:attrName>ppt_x</p:attrName>
                                        </p:attrNameLst>
                                      </p:cBhvr>
                                      <p:tavLst>
                                        <p:tav tm="0">
                                          <p:val>
                                            <p:strVal val="#ppt_x"/>
                                          </p:val>
                                        </p:tav>
                                        <p:tav tm="100000">
                                          <p:val>
                                            <p:strVal val="#ppt_x"/>
                                          </p:val>
                                        </p:tav>
                                      </p:tavLst>
                                    </p:anim>
                                    <p:anim calcmode="lin" valueType="num">
                                      <p:cBhvr additive="base">
                                        <p:cTn id="19" dur="500" fill="hold"/>
                                        <p:tgtEl>
                                          <p:spTgt spid="19155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191493"/>
                                        </p:tgtEl>
                                        <p:attrNameLst>
                                          <p:attrName>style.visibility</p:attrName>
                                        </p:attrNameLst>
                                      </p:cBhvr>
                                      <p:to>
                                        <p:strVal val="visible"/>
                                      </p:to>
                                    </p:set>
                                    <p:anim calcmode="lin" valueType="num">
                                      <p:cBhvr additive="base">
                                        <p:cTn id="24" dur="500" fill="hold"/>
                                        <p:tgtEl>
                                          <p:spTgt spid="191493"/>
                                        </p:tgtEl>
                                        <p:attrNameLst>
                                          <p:attrName>ppt_x</p:attrName>
                                        </p:attrNameLst>
                                      </p:cBhvr>
                                      <p:tavLst>
                                        <p:tav tm="0">
                                          <p:val>
                                            <p:strVal val="#ppt_x"/>
                                          </p:val>
                                        </p:tav>
                                        <p:tav tm="100000">
                                          <p:val>
                                            <p:strVal val="#ppt_x"/>
                                          </p:val>
                                        </p:tav>
                                      </p:tavLst>
                                    </p:anim>
                                    <p:anim calcmode="lin" valueType="num">
                                      <p:cBhvr additive="base">
                                        <p:cTn id="25" dur="500" fill="hold"/>
                                        <p:tgtEl>
                                          <p:spTgt spid="191493"/>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91494"/>
                                        </p:tgtEl>
                                        <p:attrNameLst>
                                          <p:attrName>style.visibility</p:attrName>
                                        </p:attrNameLst>
                                      </p:cBhvr>
                                      <p:to>
                                        <p:strVal val="visible"/>
                                      </p:to>
                                    </p:set>
                                    <p:anim calcmode="lin" valueType="num">
                                      <p:cBhvr additive="base">
                                        <p:cTn id="34" dur="500" fill="hold"/>
                                        <p:tgtEl>
                                          <p:spTgt spid="191494"/>
                                        </p:tgtEl>
                                        <p:attrNameLst>
                                          <p:attrName>ppt_x</p:attrName>
                                        </p:attrNameLst>
                                      </p:cBhvr>
                                      <p:tavLst>
                                        <p:tav tm="0">
                                          <p:val>
                                            <p:strVal val="0-#ppt_w/2"/>
                                          </p:val>
                                        </p:tav>
                                        <p:tav tm="100000">
                                          <p:val>
                                            <p:strVal val="#ppt_x"/>
                                          </p:val>
                                        </p:tav>
                                      </p:tavLst>
                                    </p:anim>
                                    <p:anim calcmode="lin" valueType="num">
                                      <p:cBhvr additive="base">
                                        <p:cTn id="35" dur="500" fill="hold"/>
                                        <p:tgtEl>
                                          <p:spTgt spid="19149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91495"/>
                                        </p:tgtEl>
                                        <p:attrNameLst>
                                          <p:attrName>style.visibility</p:attrName>
                                        </p:attrNameLst>
                                      </p:cBhvr>
                                      <p:to>
                                        <p:strVal val="visible"/>
                                      </p:to>
                                    </p:set>
                                    <p:anim calcmode="lin" valueType="num">
                                      <p:cBhvr additive="base">
                                        <p:cTn id="40" dur="500" fill="hold"/>
                                        <p:tgtEl>
                                          <p:spTgt spid="191495"/>
                                        </p:tgtEl>
                                        <p:attrNameLst>
                                          <p:attrName>ppt_x</p:attrName>
                                        </p:attrNameLst>
                                      </p:cBhvr>
                                      <p:tavLst>
                                        <p:tav tm="0">
                                          <p:val>
                                            <p:strVal val="1+#ppt_w/2"/>
                                          </p:val>
                                        </p:tav>
                                        <p:tav tm="100000">
                                          <p:val>
                                            <p:strVal val="#ppt_x"/>
                                          </p:val>
                                        </p:tav>
                                      </p:tavLst>
                                    </p:anim>
                                    <p:anim calcmode="lin" valueType="num">
                                      <p:cBhvr additive="base">
                                        <p:cTn id="41" dur="500" fill="hold"/>
                                        <p:tgtEl>
                                          <p:spTgt spid="191495"/>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191496"/>
                                        </p:tgtEl>
                                        <p:attrNameLst>
                                          <p:attrName>style.visibility</p:attrName>
                                        </p:attrNameLst>
                                      </p:cBhvr>
                                      <p:to>
                                        <p:strVal val="visible"/>
                                      </p:to>
                                    </p:set>
                                    <p:anim calcmode="lin" valueType="num">
                                      <p:cBhvr additive="base">
                                        <p:cTn id="46" dur="500" fill="hold"/>
                                        <p:tgtEl>
                                          <p:spTgt spid="191496"/>
                                        </p:tgtEl>
                                        <p:attrNameLst>
                                          <p:attrName>ppt_x</p:attrName>
                                        </p:attrNameLst>
                                      </p:cBhvr>
                                      <p:tavLst>
                                        <p:tav tm="0">
                                          <p:val>
                                            <p:strVal val="0-#ppt_w/2"/>
                                          </p:val>
                                        </p:tav>
                                        <p:tav tm="100000">
                                          <p:val>
                                            <p:strVal val="#ppt_x"/>
                                          </p:val>
                                        </p:tav>
                                      </p:tavLst>
                                    </p:anim>
                                    <p:anim calcmode="lin" valueType="num">
                                      <p:cBhvr additive="base">
                                        <p:cTn id="47" dur="500" fill="hold"/>
                                        <p:tgtEl>
                                          <p:spTgt spid="191496"/>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91492"/>
                                        </p:tgtEl>
                                        <p:attrNameLst>
                                          <p:attrName>style.visibility</p:attrName>
                                        </p:attrNameLst>
                                      </p:cBhvr>
                                      <p:to>
                                        <p:strVal val="visible"/>
                                      </p:to>
                                    </p:set>
                                    <p:anim calcmode="lin" valueType="num">
                                      <p:cBhvr additive="base">
                                        <p:cTn id="52" dur="500" fill="hold"/>
                                        <p:tgtEl>
                                          <p:spTgt spid="191492"/>
                                        </p:tgtEl>
                                        <p:attrNameLst>
                                          <p:attrName>ppt_x</p:attrName>
                                        </p:attrNameLst>
                                      </p:cBhvr>
                                      <p:tavLst>
                                        <p:tav tm="0">
                                          <p:val>
                                            <p:strVal val="0-#ppt_w/2"/>
                                          </p:val>
                                        </p:tav>
                                        <p:tav tm="100000">
                                          <p:val>
                                            <p:strVal val="#ppt_x"/>
                                          </p:val>
                                        </p:tav>
                                      </p:tavLst>
                                    </p:anim>
                                    <p:anim calcmode="lin" valueType="num">
                                      <p:cBhvr additive="base">
                                        <p:cTn id="53" dur="500" fill="hold"/>
                                        <p:tgtEl>
                                          <p:spTgt spid="1914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p:bldP spid="191493" grpId="0"/>
      <p:bldP spid="191536" grpId="0"/>
      <p:bldP spid="191547" grpId="0"/>
      <p:bldP spid="1915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p:nvPr/>
        </p:nvSpPr>
        <p:spPr>
          <a:xfrm>
            <a:off x="307975" y="2435225"/>
            <a:ext cx="2895600" cy="561975"/>
          </a:xfrm>
          <a:prstGeom prst="rect">
            <a:avLst/>
          </a:prstGeom>
          <a:noFill/>
          <a:ln w="9525">
            <a:noFill/>
          </a:ln>
        </p:spPr>
        <p:txBody>
          <a:bodyPr lIns="92075" tIns="46038" rIns="92075" bIns="46038" anchor="t"/>
          <a:lstStyle/>
          <a:p>
            <a:pPr algn="just">
              <a:spcBef>
                <a:spcPct val="20000"/>
              </a:spcBef>
              <a:buClr>
                <a:schemeClr val="tx2"/>
              </a:buClr>
              <a:buFont typeface="Arial" panose="020B0604020202020204" pitchFamily="34" charset="0"/>
            </a:pPr>
            <a:r>
              <a:rPr lang="zh-CN" altLang="en-US" sz="2800" b="1" dirty="0">
                <a:latin typeface="黑体" pitchFamily="49" charset="-122"/>
                <a:ea typeface="黑体" pitchFamily="49" charset="-122"/>
              </a:rPr>
              <a:t>解：取微元</a:t>
            </a:r>
            <a:endParaRPr lang="zh-CN" altLang="en-US" sz="2800" b="1" dirty="0">
              <a:latin typeface="黑体" pitchFamily="49" charset="-122"/>
              <a:ea typeface="黑体" pitchFamily="49" charset="-122"/>
            </a:endParaRPr>
          </a:p>
        </p:txBody>
      </p:sp>
      <p:pic>
        <p:nvPicPr>
          <p:cNvPr id="199684" name="Picture 4" descr="10-24"/>
          <p:cNvPicPr>
            <a:picLocks noChangeAspect="1"/>
          </p:cNvPicPr>
          <p:nvPr/>
        </p:nvPicPr>
        <p:blipFill>
          <a:blip r:embed="rId1"/>
          <a:stretch>
            <a:fillRect/>
          </a:stretch>
        </p:blipFill>
        <p:spPr>
          <a:xfrm>
            <a:off x="5003800" y="1828800"/>
            <a:ext cx="4051300" cy="2679700"/>
          </a:xfrm>
          <a:prstGeom prst="rect">
            <a:avLst/>
          </a:prstGeom>
          <a:noFill/>
          <a:ln w="9525">
            <a:noFill/>
          </a:ln>
        </p:spPr>
      </p:pic>
      <p:graphicFrame>
        <p:nvGraphicFramePr>
          <p:cNvPr id="199685" name="Object 5"/>
          <p:cNvGraphicFramePr>
            <a:graphicFrameLocks noChangeAspect="1"/>
          </p:cNvGraphicFramePr>
          <p:nvPr/>
        </p:nvGraphicFramePr>
        <p:xfrm>
          <a:off x="342900" y="2838450"/>
          <a:ext cx="3429000" cy="1150938"/>
        </p:xfrm>
        <a:graphic>
          <a:graphicData uri="http://schemas.openxmlformats.org/presentationml/2006/ole">
            <mc:AlternateContent xmlns:mc="http://schemas.openxmlformats.org/markup-compatibility/2006">
              <mc:Choice xmlns:v="urn:schemas-microsoft-com:vml" Requires="v">
                <p:oleObj spid="_x0000_s11268" name="" r:id="rId2" imgW="1524000" imgH="482600" progId="Equation.DSMT4">
                  <p:embed/>
                </p:oleObj>
              </mc:Choice>
              <mc:Fallback>
                <p:oleObj name="" r:id="rId2" imgW="1524000" imgH="482600" progId="Equation.DSMT4">
                  <p:embed/>
                  <p:pic>
                    <p:nvPicPr>
                      <p:cNvPr id="0" name="图片 3090"/>
                      <p:cNvPicPr/>
                      <p:nvPr/>
                    </p:nvPicPr>
                    <p:blipFill>
                      <a:blip r:embed="rId3">
                        <a:clrChange>
                          <a:clrFrom>
                            <a:srgbClr val="000000"/>
                          </a:clrFrom>
                          <a:clrTo>
                            <a:srgbClr val="FFFFFF"/>
                          </a:clrTo>
                        </a:clrChange>
                      </a:blip>
                      <a:stretch>
                        <a:fillRect/>
                      </a:stretch>
                    </p:blipFill>
                    <p:spPr>
                      <a:xfrm>
                        <a:off x="342900" y="2838450"/>
                        <a:ext cx="3429000" cy="1150938"/>
                      </a:xfrm>
                      <a:prstGeom prst="rect">
                        <a:avLst/>
                      </a:prstGeom>
                      <a:noFill/>
                      <a:ln w="38100">
                        <a:noFill/>
                        <a:miter/>
                      </a:ln>
                    </p:spPr>
                  </p:pic>
                </p:oleObj>
              </mc:Fallback>
            </mc:AlternateContent>
          </a:graphicData>
        </a:graphic>
      </p:graphicFrame>
      <p:graphicFrame>
        <p:nvGraphicFramePr>
          <p:cNvPr id="199686" name="Object 6"/>
          <p:cNvGraphicFramePr>
            <a:graphicFrameLocks noChangeAspect="1"/>
          </p:cNvGraphicFramePr>
          <p:nvPr/>
        </p:nvGraphicFramePr>
        <p:xfrm>
          <a:off x="307975" y="4179888"/>
          <a:ext cx="5033963" cy="1136650"/>
        </p:xfrm>
        <a:graphic>
          <a:graphicData uri="http://schemas.openxmlformats.org/presentationml/2006/ole">
            <mc:AlternateContent xmlns:mc="http://schemas.openxmlformats.org/markup-compatibility/2006">
              <mc:Choice xmlns:v="urn:schemas-microsoft-com:vml" Requires="v">
                <p:oleObj spid="_x0000_s11269" name="" r:id="rId4" imgW="2501900" imgH="533400" progId="Equation.DSMT4">
                  <p:embed/>
                </p:oleObj>
              </mc:Choice>
              <mc:Fallback>
                <p:oleObj name="" r:id="rId4" imgW="2501900" imgH="533400" progId="Equation.DSMT4">
                  <p:embed/>
                  <p:pic>
                    <p:nvPicPr>
                      <p:cNvPr id="0" name="图片 3089"/>
                      <p:cNvPicPr/>
                      <p:nvPr/>
                    </p:nvPicPr>
                    <p:blipFill>
                      <a:blip r:embed="rId5">
                        <a:clrChange>
                          <a:clrFrom>
                            <a:srgbClr val="000000"/>
                          </a:clrFrom>
                          <a:clrTo>
                            <a:srgbClr val="FFFFFF"/>
                          </a:clrTo>
                        </a:clrChange>
                      </a:blip>
                      <a:stretch>
                        <a:fillRect/>
                      </a:stretch>
                    </p:blipFill>
                    <p:spPr>
                      <a:xfrm>
                        <a:off x="307975" y="4179888"/>
                        <a:ext cx="5033963" cy="1136650"/>
                      </a:xfrm>
                      <a:prstGeom prst="rect">
                        <a:avLst/>
                      </a:prstGeom>
                      <a:noFill/>
                      <a:ln w="38100">
                        <a:noFill/>
                        <a:miter/>
                      </a:ln>
                    </p:spPr>
                  </p:pic>
                </p:oleObj>
              </mc:Fallback>
            </mc:AlternateContent>
          </a:graphicData>
        </a:graphic>
      </p:graphicFrame>
      <p:graphicFrame>
        <p:nvGraphicFramePr>
          <p:cNvPr id="199687" name="Object 7"/>
          <p:cNvGraphicFramePr>
            <a:graphicFrameLocks noChangeAspect="1"/>
          </p:cNvGraphicFramePr>
          <p:nvPr/>
        </p:nvGraphicFramePr>
        <p:xfrm>
          <a:off x="554038" y="5276850"/>
          <a:ext cx="7423150" cy="1331913"/>
        </p:xfrm>
        <a:graphic>
          <a:graphicData uri="http://schemas.openxmlformats.org/presentationml/2006/ole">
            <mc:AlternateContent xmlns:mc="http://schemas.openxmlformats.org/markup-compatibility/2006">
              <mc:Choice xmlns:v="urn:schemas-microsoft-com:vml" Requires="v">
                <p:oleObj spid="_x0000_s11270" name="" r:id="rId6" imgW="3162300" imgH="533400" progId="Equation.DSMT4">
                  <p:embed/>
                </p:oleObj>
              </mc:Choice>
              <mc:Fallback>
                <p:oleObj name="" r:id="rId6" imgW="3162300" imgH="533400" progId="Equation.DSMT4">
                  <p:embed/>
                  <p:pic>
                    <p:nvPicPr>
                      <p:cNvPr id="0" name="图片 3088"/>
                      <p:cNvPicPr/>
                      <p:nvPr/>
                    </p:nvPicPr>
                    <p:blipFill>
                      <a:blip r:embed="rId7">
                        <a:clrChange>
                          <a:clrFrom>
                            <a:srgbClr val="000000"/>
                          </a:clrFrom>
                          <a:clrTo>
                            <a:srgbClr val="FFFFFF"/>
                          </a:clrTo>
                        </a:clrChange>
                      </a:blip>
                      <a:stretch>
                        <a:fillRect/>
                      </a:stretch>
                    </p:blipFill>
                    <p:spPr>
                      <a:xfrm>
                        <a:off x="554038" y="5276850"/>
                        <a:ext cx="7423150" cy="1331913"/>
                      </a:xfrm>
                      <a:prstGeom prst="rect">
                        <a:avLst/>
                      </a:prstGeom>
                      <a:noFill/>
                      <a:ln w="38100">
                        <a:noFill/>
                        <a:miter/>
                      </a:ln>
                    </p:spPr>
                  </p:pic>
                </p:oleObj>
              </mc:Fallback>
            </mc:AlternateContent>
          </a:graphicData>
        </a:graphic>
      </p:graphicFrame>
      <p:sp>
        <p:nvSpPr>
          <p:cNvPr id="199691" name="Text Box 11"/>
          <p:cNvSpPr txBox="1">
            <a:spLocks noChangeArrowheads="1"/>
          </p:cNvSpPr>
          <p:nvPr/>
        </p:nvSpPr>
        <p:spPr bwMode="auto">
          <a:xfrm>
            <a:off x="228600" y="115888"/>
            <a:ext cx="8610600" cy="2111375"/>
          </a:xfrm>
          <a:prstGeom prst="rect">
            <a:avLst/>
          </a:prstGeom>
          <a:no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tx2"/>
              </a:buClr>
              <a:buSzTx/>
              <a:buFontTx/>
              <a:buChar char="•"/>
              <a:defRPr/>
            </a:pPr>
            <a:r>
              <a:rPr kumimoji="1" lang="zh-CN" altLang="en-US" sz="3600" b="1" i="0" u="none" strike="noStrike" kern="1200" cap="none" spc="0" normalizeH="0" baseline="0" noProof="0" dirty="0">
                <a:ln>
                  <a:noFill/>
                </a:ln>
                <a:solidFill>
                  <a:schemeClr val="tx1"/>
                </a:solidFill>
                <a:effectLst/>
                <a:uLnTx/>
                <a:uFillTx/>
                <a:latin typeface="黑体" pitchFamily="49" charset="-122"/>
                <a:ea typeface="黑体" pitchFamily="49" charset="-122"/>
                <a:cs typeface="+mn-cs"/>
                <a:sym typeface="+mn-ea"/>
              </a:rPr>
              <a:t>五．电势的计算</a:t>
            </a:r>
            <a:endParaRPr kumimoji="1" lang="zh-CN" altLang="en-US" sz="2800" b="1" i="0" u="none" strike="noStrike" kern="1200" cap="none" spc="0" normalizeH="0" baseline="0" noProof="0" dirty="0">
              <a:ln>
                <a:noFill/>
              </a:ln>
              <a:solidFill>
                <a:schemeClr val="tx1"/>
              </a:solidFill>
              <a:effectLst/>
              <a:uLnTx/>
              <a:uFillTx/>
              <a:latin typeface="黑体" pitchFamily="49" charset="-122"/>
              <a:ea typeface="黑体" pitchFamily="49" charset="-122"/>
              <a:cs typeface="+mn-cs"/>
              <a:sym typeface="+mn-ea"/>
            </a:endParaRPr>
          </a:p>
          <a:p>
            <a:pPr marL="457200" marR="0" lvl="0" indent="-457200" algn="just"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a:pP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itchFamily="49" charset="-122"/>
                <a:cs typeface="+mn-cs"/>
                <a:sym typeface="+mn-ea"/>
              </a:rPr>
              <a:t> </a:t>
            </a:r>
            <a:r>
              <a:rPr kumimoji="1"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itchFamily="49" charset="-122"/>
                <a:cs typeface="+mn-cs"/>
                <a:sym typeface="+mn-ea"/>
              </a:rPr>
              <a:t>1. </a:t>
            </a: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黑体" pitchFamily="49" charset="-122"/>
                <a:cs typeface="+mn-cs"/>
                <a:sym typeface="+mn-ea"/>
              </a:rPr>
              <a:t>由电势迭加原理计算    条件：场源电荷分布已知</a:t>
            </a:r>
            <a:endPar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黑体" pitchFamily="49" charset="-122"/>
              <a:cs typeface="+mn-cs"/>
              <a:sym typeface="+mn-ea"/>
            </a:endParaRPr>
          </a:p>
          <a:p>
            <a:pPr marL="0" marR="0" lvl="0" indent="0" algn="just" defTabSz="914400" rtl="0" eaLnBrk="1" fontAlgn="base" latinLnBrk="0" hangingPunct="1">
              <a:lnSpc>
                <a:spcPct val="100000"/>
              </a:lnSpc>
              <a:spcBef>
                <a:spcPct val="20000"/>
              </a:spcBef>
              <a:spcAft>
                <a:spcPct val="0"/>
              </a:spcAft>
              <a:buClr>
                <a:schemeClr val="tx2"/>
              </a:buClr>
              <a:buSzTx/>
              <a:buFontTx/>
              <a:buNone/>
              <a:defRPr/>
            </a:pPr>
            <a:r>
              <a:rPr kumimoji="1"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itchFamily="49" charset="-122"/>
                <a:cs typeface="+mn-cs"/>
                <a:sym typeface="+mn-ea"/>
              </a:rPr>
              <a:t>[</a:t>
            </a: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itchFamily="49" charset="-122"/>
                <a:cs typeface="+mn-cs"/>
                <a:sym typeface="+mn-ea"/>
              </a:rPr>
              <a:t>例题</a:t>
            </a:r>
            <a:r>
              <a:rPr kumimoji="1"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黑体" pitchFamily="49" charset="-122"/>
                <a:cs typeface="+mn-cs"/>
                <a:sym typeface="+mn-ea"/>
              </a:rPr>
              <a:t>1] </a:t>
            </a: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itchFamily="49" charset="-122"/>
                <a:cs typeface="+mn-cs"/>
                <a:sym typeface="+mn-ea"/>
              </a:rPr>
              <a:t>带电圆环轴线上的电势分布。电量为 </a:t>
            </a:r>
            <a:r>
              <a:rPr kumimoji="1"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黑体" pitchFamily="49" charset="-122"/>
                <a:cs typeface="+mn-cs"/>
                <a:sym typeface="+mn-ea"/>
              </a:rPr>
              <a:t>q</a:t>
            </a: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itchFamily="49" charset="-122"/>
                <a:cs typeface="+mn-cs"/>
                <a:sym typeface="+mn-ea"/>
              </a:rPr>
              <a:t>，半径为 </a:t>
            </a:r>
            <a:r>
              <a:rPr kumimoji="1"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黑体" pitchFamily="49" charset="-122"/>
                <a:cs typeface="+mn-cs"/>
                <a:sym typeface="+mn-ea"/>
              </a:rPr>
              <a:t>R</a:t>
            </a:r>
            <a:r>
              <a:rPr kumimoji="1"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黑体" pitchFamily="49" charset="-122"/>
                <a:cs typeface="+mn-cs"/>
                <a:sym typeface="+mn-ea"/>
              </a:rPr>
              <a:t>。</a:t>
            </a:r>
            <a:endPar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91">
                                            <p:txEl>
                                              <p:pRg st="0" end="0"/>
                                            </p:txEl>
                                          </p:spTgt>
                                        </p:tgtEl>
                                        <p:attrNameLst>
                                          <p:attrName>style.visibility</p:attrName>
                                        </p:attrNameLst>
                                      </p:cBhvr>
                                      <p:to>
                                        <p:strVal val="visible"/>
                                      </p:to>
                                    </p:set>
                                    <p:anim calcmode="lin" valueType="num">
                                      <p:cBhvr additive="base">
                                        <p:cTn id="7" dur="500" fill="hold"/>
                                        <p:tgtEl>
                                          <p:spTgt spid="199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9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9691">
                                            <p:txEl>
                                              <p:pRg st="1" end="1"/>
                                            </p:txEl>
                                          </p:spTgt>
                                        </p:tgtEl>
                                        <p:attrNameLst>
                                          <p:attrName>style.visibility</p:attrName>
                                        </p:attrNameLst>
                                      </p:cBhvr>
                                      <p:to>
                                        <p:strVal val="visible"/>
                                      </p:to>
                                    </p:set>
                                    <p:anim calcmode="lin" valueType="num">
                                      <p:cBhvr additive="base">
                                        <p:cTn id="13" dur="500" fill="hold"/>
                                        <p:tgtEl>
                                          <p:spTgt spid="1996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96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9691">
                                            <p:txEl>
                                              <p:pRg st="2" end="2"/>
                                            </p:txEl>
                                          </p:spTgt>
                                        </p:tgtEl>
                                        <p:attrNameLst>
                                          <p:attrName>style.visibility</p:attrName>
                                        </p:attrNameLst>
                                      </p:cBhvr>
                                      <p:to>
                                        <p:strVal val="visible"/>
                                      </p:to>
                                    </p:set>
                                    <p:anim calcmode="lin" valueType="num">
                                      <p:cBhvr additive="base">
                                        <p:cTn id="19" dur="500" fill="hold"/>
                                        <p:tgtEl>
                                          <p:spTgt spid="1996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96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99684"/>
                                        </p:tgtEl>
                                        <p:attrNameLst>
                                          <p:attrName>style.visibility</p:attrName>
                                        </p:attrNameLst>
                                      </p:cBhvr>
                                      <p:to>
                                        <p:strVal val="visible"/>
                                      </p:to>
                                    </p:set>
                                    <p:anim calcmode="lin" valueType="num">
                                      <p:cBhvr additive="base">
                                        <p:cTn id="25" dur="500" fill="hold"/>
                                        <p:tgtEl>
                                          <p:spTgt spid="199684"/>
                                        </p:tgtEl>
                                        <p:attrNameLst>
                                          <p:attrName>ppt_x</p:attrName>
                                        </p:attrNameLst>
                                      </p:cBhvr>
                                      <p:tavLst>
                                        <p:tav tm="0">
                                          <p:val>
                                            <p:strVal val="1+#ppt_w/2"/>
                                          </p:val>
                                        </p:tav>
                                        <p:tav tm="100000">
                                          <p:val>
                                            <p:strVal val="#ppt_x"/>
                                          </p:val>
                                        </p:tav>
                                      </p:tavLst>
                                    </p:anim>
                                    <p:anim calcmode="lin" valueType="num">
                                      <p:cBhvr additive="base">
                                        <p:cTn id="26" dur="500" fill="hold"/>
                                        <p:tgtEl>
                                          <p:spTgt spid="1996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grpId="0" nodeType="clickEffect">
                                  <p:stCondLst>
                                    <p:cond delay="0"/>
                                  </p:stCondLst>
                                  <p:childTnLst>
                                    <p:set>
                                      <p:cBhvr>
                                        <p:cTn id="30" dur="1" fill="hold">
                                          <p:stCondLst>
                                            <p:cond delay="499"/>
                                          </p:stCondLst>
                                        </p:cTn>
                                        <p:tgtEl>
                                          <p:spTgt spid="199683">
                                            <p:txEl>
                                              <p:pRg st="0" end="0"/>
                                            </p:txEl>
                                          </p:spTgt>
                                        </p:tgtEl>
                                        <p:attrNameLst>
                                          <p:attrName>style.visibility</p:attrName>
                                        </p:attrNameLst>
                                      </p:cBhvr>
                                      <p:to>
                                        <p:strVal val="visible"/>
                                      </p:to>
                                    </p:set>
                                    <p:anim calcmode="lin" valueType="num">
                                      <p:cBhvr>
                                        <p:cTn id="31" dur="1" fill="hold"/>
                                        <p:tgtEl>
                                          <p:spTgt spid="199683">
                                            <p:txEl>
                                              <p:pRg st="0" end="0"/>
                                            </p:txEl>
                                          </p:spTgt>
                                        </p:tgtEl>
                                      </p:cBhvr>
                                    </p:anim>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199685"/>
                                        </p:tgtEl>
                                        <p:attrNameLst>
                                          <p:attrName>style.visibility</p:attrName>
                                        </p:attrNameLst>
                                      </p:cBhvr>
                                      <p:to>
                                        <p:strVal val="visible"/>
                                      </p:to>
                                    </p:set>
                                    <p:animEffect transition="in" filter="slide(fromBottom)">
                                      <p:cBhvr>
                                        <p:cTn id="36" dur="500"/>
                                        <p:tgtEl>
                                          <p:spTgt spid="199685"/>
                                        </p:tgtEl>
                                      </p:cBhvr>
                                    </p:animEffect>
                                  </p:childTnLst>
                                </p:cTn>
                              </p:par>
                            </p:childTnLst>
                          </p:cTn>
                        </p:par>
                      </p:childTnLst>
                    </p:cTn>
                  </p:par>
                  <p:par>
                    <p:cTn id="37" fill="hold">
                      <p:stCondLst>
                        <p:cond delay="indefinite"/>
                      </p:stCondLst>
                      <p:childTnLst>
                        <p:par>
                          <p:cTn id="38" fill="hold">
                            <p:stCondLst>
                              <p:cond delay="0"/>
                            </p:stCondLst>
                            <p:childTnLst>
                              <p:par>
                                <p:cTn id="39" presetID="24" presetClass="entr" presetSubtype="0" fill="hold" nodeType="clickEffect">
                                  <p:stCondLst>
                                    <p:cond delay="0"/>
                                  </p:stCondLst>
                                  <p:childTnLst>
                                    <p:set>
                                      <p:cBhvr>
                                        <p:cTn id="40" dur="1" fill="hold">
                                          <p:stCondLst>
                                            <p:cond delay="499"/>
                                          </p:stCondLst>
                                        </p:cTn>
                                        <p:tgtEl>
                                          <p:spTgt spid="199686"/>
                                        </p:tgtEl>
                                        <p:attrNameLst>
                                          <p:attrName>style.visibility</p:attrName>
                                        </p:attrNameLst>
                                      </p:cBhvr>
                                      <p:to>
                                        <p:strVal val="visible"/>
                                      </p:to>
                                    </p:set>
                                    <p:anim calcmode="lin" valueType="num">
                                      <p:cBhvr>
                                        <p:cTn id="41" dur="1" fill="hold"/>
                                        <p:tgtEl>
                                          <p:spTgt spid="199686"/>
                                        </p:tgtEl>
                                      </p:cBhvr>
                                    </p:anim>
                                  </p:childTnLst>
                                </p:cTn>
                              </p:par>
                            </p:childTnLst>
                          </p:cTn>
                        </p:par>
                      </p:childTnLst>
                    </p:cTn>
                  </p:par>
                  <p:par>
                    <p:cTn id="42" fill="hold">
                      <p:stCondLst>
                        <p:cond delay="indefinite"/>
                      </p:stCondLst>
                      <p:childTnLst>
                        <p:par>
                          <p:cTn id="43" fill="hold">
                            <p:stCondLst>
                              <p:cond delay="0"/>
                            </p:stCondLst>
                            <p:childTnLst>
                              <p:par>
                                <p:cTn id="44" presetID="24" presetClass="entr" presetSubtype="0" fill="hold" nodeType="clickEffect">
                                  <p:stCondLst>
                                    <p:cond delay="0"/>
                                  </p:stCondLst>
                                  <p:childTnLst>
                                    <p:set>
                                      <p:cBhvr>
                                        <p:cTn id="45" dur="1" fill="hold">
                                          <p:stCondLst>
                                            <p:cond delay="499"/>
                                          </p:stCondLst>
                                        </p:cTn>
                                        <p:tgtEl>
                                          <p:spTgt spid="199687"/>
                                        </p:tgtEl>
                                        <p:attrNameLst>
                                          <p:attrName>style.visibility</p:attrName>
                                        </p:attrNameLst>
                                      </p:cBhvr>
                                      <p:to>
                                        <p:strVal val="visible"/>
                                      </p:to>
                                    </p:set>
                                    <p:anim calcmode="lin" valueType="num">
                                      <p:cBhvr>
                                        <p:cTn id="46" dur="1" fill="hold"/>
                                        <p:tgtEl>
                                          <p:spTgt spid="19968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P spid="1996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899" name="Object 3"/>
          <p:cNvGraphicFramePr>
            <a:graphicFrameLocks noChangeAspect="1"/>
          </p:cNvGraphicFramePr>
          <p:nvPr/>
        </p:nvGraphicFramePr>
        <p:xfrm>
          <a:off x="611188" y="2349500"/>
          <a:ext cx="3097212" cy="631825"/>
        </p:xfrm>
        <a:graphic>
          <a:graphicData uri="http://schemas.openxmlformats.org/presentationml/2006/ole">
            <mc:AlternateContent xmlns:mc="http://schemas.openxmlformats.org/markup-compatibility/2006">
              <mc:Choice xmlns:v="urn:schemas-microsoft-com:vml" Requires="v">
                <p:oleObj spid="_x0000_s37890" name="" r:id="rId1" imgW="1295400" imgH="228600" progId="Equation.DSMT4">
                  <p:embed/>
                </p:oleObj>
              </mc:Choice>
              <mc:Fallback>
                <p:oleObj name="" r:id="rId1" imgW="1295400" imgH="228600" progId="Equation.DSMT4">
                  <p:embed/>
                  <p:pic>
                    <p:nvPicPr>
                      <p:cNvPr id="0" name="图片 37889"/>
                      <p:cNvPicPr/>
                      <p:nvPr/>
                    </p:nvPicPr>
                    <p:blipFill>
                      <a:blip r:embed="rId2">
                        <a:clrChange>
                          <a:clrFrom>
                            <a:srgbClr val="000000"/>
                          </a:clrFrom>
                          <a:clrTo>
                            <a:srgbClr val="FFFFFF"/>
                          </a:clrTo>
                        </a:clrChange>
                      </a:blip>
                      <a:stretch>
                        <a:fillRect/>
                      </a:stretch>
                    </p:blipFill>
                    <p:spPr>
                      <a:xfrm>
                        <a:off x="611188" y="2349500"/>
                        <a:ext cx="3097212" cy="631825"/>
                      </a:xfrm>
                      <a:prstGeom prst="rect">
                        <a:avLst/>
                      </a:prstGeom>
                      <a:noFill/>
                      <a:ln w="38100">
                        <a:noFill/>
                        <a:miter/>
                      </a:ln>
                    </p:spPr>
                  </p:pic>
                </p:oleObj>
              </mc:Fallback>
            </mc:AlternateContent>
          </a:graphicData>
        </a:graphic>
      </p:graphicFrame>
      <p:sp>
        <p:nvSpPr>
          <p:cNvPr id="208900" name="Rectangle 4"/>
          <p:cNvSpPr/>
          <p:nvPr/>
        </p:nvSpPr>
        <p:spPr>
          <a:xfrm>
            <a:off x="250825" y="3429000"/>
            <a:ext cx="3429000" cy="685800"/>
          </a:xfrm>
          <a:prstGeom prst="rect">
            <a:avLst/>
          </a:prstGeom>
          <a:noFill/>
          <a:ln w="9525">
            <a:noFill/>
          </a:ln>
        </p:spPr>
        <p:txBody>
          <a:bodyPr lIns="92075" tIns="46038" rIns="92075" bIns="46038" anchor="t"/>
          <a:lstStyle/>
          <a:p>
            <a:pPr marL="342900" indent="-342900" algn="just">
              <a:spcBef>
                <a:spcPct val="20000"/>
              </a:spcBef>
              <a:buClr>
                <a:srgbClr val="1F497D"/>
              </a:buClr>
              <a:buFont typeface="Arial" panose="020B0604020202020204" pitchFamily="34" charset="0"/>
              <a:buChar char="•"/>
            </a:pPr>
            <a:r>
              <a:rPr lang="en-US" altLang="zh-CN" sz="2800" dirty="0">
                <a:solidFill>
                  <a:prstClr val="black"/>
                </a:solidFill>
                <a:latin typeface="黑体" pitchFamily="49" charset="-122"/>
                <a:ea typeface="黑体" pitchFamily="49" charset="-122"/>
              </a:rPr>
              <a:t> </a:t>
            </a:r>
            <a:r>
              <a:rPr lang="zh-CN" altLang="en-US" sz="3200" b="1" dirty="0">
                <a:solidFill>
                  <a:prstClr val="black"/>
                </a:solidFill>
                <a:latin typeface="黑体" pitchFamily="49" charset="-122"/>
                <a:ea typeface="黑体" pitchFamily="49" charset="-122"/>
              </a:rPr>
              <a:t>在</a:t>
            </a:r>
            <a:r>
              <a:rPr lang="en-US" altLang="zh-CN" sz="3200" b="1" dirty="0">
                <a:solidFill>
                  <a:prstClr val="black"/>
                </a:solidFill>
                <a:latin typeface="黑体" pitchFamily="49" charset="-122"/>
                <a:ea typeface="黑体" pitchFamily="49" charset="-122"/>
              </a:rPr>
              <a:t>P</a:t>
            </a:r>
            <a:r>
              <a:rPr lang="zh-CN" altLang="en-US" sz="3200" b="1" dirty="0">
                <a:solidFill>
                  <a:prstClr val="black"/>
                </a:solidFill>
                <a:latin typeface="黑体" pitchFamily="49" charset="-122"/>
                <a:ea typeface="黑体" pitchFamily="49" charset="-122"/>
              </a:rPr>
              <a:t>处的电势为</a:t>
            </a:r>
            <a:endParaRPr lang="zh-CN" altLang="en-US" sz="2800" b="1" dirty="0">
              <a:solidFill>
                <a:prstClr val="black"/>
              </a:solidFill>
            </a:endParaRPr>
          </a:p>
        </p:txBody>
      </p:sp>
      <p:graphicFrame>
        <p:nvGraphicFramePr>
          <p:cNvPr id="208901" name="Object 5"/>
          <p:cNvGraphicFramePr>
            <a:graphicFrameLocks noChangeAspect="1"/>
          </p:cNvGraphicFramePr>
          <p:nvPr/>
        </p:nvGraphicFramePr>
        <p:xfrm>
          <a:off x="396875" y="4211638"/>
          <a:ext cx="6088063" cy="1090612"/>
        </p:xfrm>
        <a:graphic>
          <a:graphicData uri="http://schemas.openxmlformats.org/presentationml/2006/ole">
            <mc:AlternateContent xmlns:mc="http://schemas.openxmlformats.org/markup-compatibility/2006">
              <mc:Choice xmlns:v="urn:schemas-microsoft-com:vml" Requires="v">
                <p:oleObj spid="_x0000_s37891" name="" r:id="rId3" imgW="2959100" imgH="533400" progId="Equation.DSMT4">
                  <p:embed/>
                </p:oleObj>
              </mc:Choice>
              <mc:Fallback>
                <p:oleObj name="" r:id="rId3" imgW="2959100" imgH="533400" progId="Equation.DSMT4">
                  <p:embed/>
                  <p:pic>
                    <p:nvPicPr>
                      <p:cNvPr id="0" name="图片 37890"/>
                      <p:cNvPicPr/>
                      <p:nvPr/>
                    </p:nvPicPr>
                    <p:blipFill>
                      <a:blip r:embed="rId4">
                        <a:clrChange>
                          <a:clrFrom>
                            <a:srgbClr val="000000"/>
                          </a:clrFrom>
                          <a:clrTo>
                            <a:srgbClr val="FFFFFF"/>
                          </a:clrTo>
                        </a:clrChange>
                      </a:blip>
                      <a:stretch>
                        <a:fillRect/>
                      </a:stretch>
                    </p:blipFill>
                    <p:spPr>
                      <a:xfrm>
                        <a:off x="396875" y="4211638"/>
                        <a:ext cx="6088063" cy="1090612"/>
                      </a:xfrm>
                      <a:prstGeom prst="rect">
                        <a:avLst/>
                      </a:prstGeom>
                      <a:noFill/>
                      <a:ln w="38100">
                        <a:noFill/>
                        <a:miter/>
                      </a:ln>
                    </p:spPr>
                  </p:pic>
                </p:oleObj>
              </mc:Fallback>
            </mc:AlternateContent>
          </a:graphicData>
        </a:graphic>
      </p:graphicFrame>
      <p:graphicFrame>
        <p:nvGraphicFramePr>
          <p:cNvPr id="208902" name="Object 6"/>
          <p:cNvGraphicFramePr>
            <a:graphicFrameLocks noChangeAspect="1"/>
          </p:cNvGraphicFramePr>
          <p:nvPr/>
        </p:nvGraphicFramePr>
        <p:xfrm>
          <a:off x="514350" y="5449888"/>
          <a:ext cx="7732713" cy="1296987"/>
        </p:xfrm>
        <a:graphic>
          <a:graphicData uri="http://schemas.openxmlformats.org/presentationml/2006/ole">
            <mc:AlternateContent xmlns:mc="http://schemas.openxmlformats.org/markup-compatibility/2006">
              <mc:Choice xmlns:v="urn:schemas-microsoft-com:vml" Requires="v">
                <p:oleObj spid="_x0000_s37892" name="" r:id="rId5" imgW="3378200" imgH="533400" progId="Equation.DSMT4">
                  <p:embed/>
                </p:oleObj>
              </mc:Choice>
              <mc:Fallback>
                <p:oleObj name="" r:id="rId5" imgW="3378200" imgH="533400" progId="Equation.DSMT4">
                  <p:embed/>
                  <p:pic>
                    <p:nvPicPr>
                      <p:cNvPr id="0" name="图片 37891"/>
                      <p:cNvPicPr/>
                      <p:nvPr/>
                    </p:nvPicPr>
                    <p:blipFill>
                      <a:blip r:embed="rId6">
                        <a:clrChange>
                          <a:clrFrom>
                            <a:srgbClr val="000000"/>
                          </a:clrFrom>
                          <a:clrTo>
                            <a:srgbClr val="FFFFFF"/>
                          </a:clrTo>
                        </a:clrChange>
                      </a:blip>
                      <a:stretch>
                        <a:fillRect/>
                      </a:stretch>
                    </p:blipFill>
                    <p:spPr>
                      <a:xfrm>
                        <a:off x="514350" y="5449888"/>
                        <a:ext cx="7732713" cy="1296987"/>
                      </a:xfrm>
                      <a:prstGeom prst="rect">
                        <a:avLst/>
                      </a:prstGeom>
                      <a:noFill/>
                      <a:ln w="38100">
                        <a:noFill/>
                        <a:miter/>
                      </a:ln>
                    </p:spPr>
                  </p:pic>
                </p:oleObj>
              </mc:Fallback>
            </mc:AlternateContent>
          </a:graphicData>
        </a:graphic>
      </p:graphicFrame>
      <p:grpSp>
        <p:nvGrpSpPr>
          <p:cNvPr id="2" name="Group 7"/>
          <p:cNvGrpSpPr/>
          <p:nvPr/>
        </p:nvGrpSpPr>
        <p:grpSpPr>
          <a:xfrm>
            <a:off x="3886200" y="1676400"/>
            <a:ext cx="5257800" cy="2514600"/>
            <a:chOff x="2448" y="1056"/>
            <a:chExt cx="3312" cy="1584"/>
          </a:xfrm>
        </p:grpSpPr>
        <p:sp>
          <p:nvSpPr>
            <p:cNvPr id="35846" name="Rectangle 8"/>
            <p:cNvSpPr/>
            <p:nvPr/>
          </p:nvSpPr>
          <p:spPr>
            <a:xfrm>
              <a:off x="2448" y="1056"/>
              <a:ext cx="3312" cy="1584"/>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lstStyle/>
            <a:p>
              <a:pPr algn="ctr">
                <a:buFont typeface="Arial" panose="020B0604020202020204" pitchFamily="34" charset="0"/>
                <a:buNone/>
              </a:pPr>
              <a:endParaRPr lang="zh-CN" altLang="en-US" dirty="0">
                <a:solidFill>
                  <a:prstClr val="black"/>
                </a:solidFill>
              </a:endParaRPr>
            </a:p>
          </p:txBody>
        </p:sp>
        <p:grpSp>
          <p:nvGrpSpPr>
            <p:cNvPr id="35847" name="Group 9"/>
            <p:cNvGrpSpPr/>
            <p:nvPr/>
          </p:nvGrpSpPr>
          <p:grpSpPr>
            <a:xfrm>
              <a:off x="2592" y="1152"/>
              <a:ext cx="2928" cy="1440"/>
              <a:chOff x="1824" y="1680"/>
              <a:chExt cx="2400" cy="1824"/>
            </a:xfrm>
          </p:grpSpPr>
          <p:sp>
            <p:nvSpPr>
              <p:cNvPr id="35848" name="Oval 10"/>
              <p:cNvSpPr/>
              <p:nvPr/>
            </p:nvSpPr>
            <p:spPr>
              <a:xfrm>
                <a:off x="1968" y="1680"/>
                <a:ext cx="672" cy="1824"/>
              </a:xfrm>
              <a:prstGeom prst="ellipse">
                <a:avLst/>
              </a:prstGeom>
              <a:solidFill>
                <a:srgbClr val="FFFFFF"/>
              </a:solidFill>
              <a:ln w="38100" cap="flat" cmpd="sng">
                <a:solidFill>
                  <a:srgbClr val="0000FF"/>
                </a:solidFill>
                <a:prstDash val="solid"/>
                <a:round/>
                <a:headEnd type="none" w="med" len="med"/>
                <a:tailEnd type="none" w="med" len="med"/>
              </a:ln>
            </p:spPr>
            <p:txBody>
              <a:bodyPr wrap="none" anchor="ctr"/>
              <a:lstStyle/>
              <a:p>
                <a:pPr algn="ctr">
                  <a:buFont typeface="Arial" panose="020B0604020202020204" pitchFamily="34" charset="0"/>
                  <a:buNone/>
                </a:pPr>
                <a:endParaRPr lang="zh-CN" altLang="en-US" dirty="0">
                  <a:solidFill>
                    <a:prstClr val="black"/>
                  </a:solidFill>
                </a:endParaRPr>
              </a:p>
            </p:txBody>
          </p:sp>
          <p:sp>
            <p:nvSpPr>
              <p:cNvPr id="35849" name="Line 11"/>
              <p:cNvSpPr/>
              <p:nvPr/>
            </p:nvSpPr>
            <p:spPr>
              <a:xfrm>
                <a:off x="2304" y="2592"/>
                <a:ext cx="1920" cy="0"/>
              </a:xfrm>
              <a:prstGeom prst="line">
                <a:avLst/>
              </a:prstGeom>
              <a:ln w="28575" cap="flat" cmpd="sng">
                <a:solidFill>
                  <a:srgbClr val="009900"/>
                </a:solidFill>
                <a:prstDash val="solid"/>
                <a:round/>
                <a:headEnd type="none" w="med" len="med"/>
                <a:tailEnd type="triangle" w="med" len="med"/>
              </a:ln>
            </p:spPr>
          </p:sp>
          <p:graphicFrame>
            <p:nvGraphicFramePr>
              <p:cNvPr id="35850" name="Object 12"/>
              <p:cNvGraphicFramePr>
                <a:graphicFrameLocks noChangeAspect="1"/>
              </p:cNvGraphicFramePr>
              <p:nvPr/>
            </p:nvGraphicFramePr>
            <p:xfrm>
              <a:off x="3792" y="2352"/>
              <a:ext cx="200" cy="200"/>
            </p:xfrm>
            <a:graphic>
              <a:graphicData uri="http://schemas.openxmlformats.org/presentationml/2006/ole">
                <mc:AlternateContent xmlns:mc="http://schemas.openxmlformats.org/markup-compatibility/2006">
                  <mc:Choice xmlns:v="urn:schemas-microsoft-com:vml" Requires="v">
                    <p:oleObj spid="_x0000_s37893" name="" r:id="rId7" imgW="177800" imgH="177800" progId="Equation.3">
                      <p:embed/>
                    </p:oleObj>
                  </mc:Choice>
                  <mc:Fallback>
                    <p:oleObj name="" r:id="rId7" imgW="177800" imgH="177800" progId="Equation.3">
                      <p:embed/>
                      <p:pic>
                        <p:nvPicPr>
                          <p:cNvPr id="0" name="图片 37892"/>
                          <p:cNvPicPr/>
                          <p:nvPr/>
                        </p:nvPicPr>
                        <p:blipFill>
                          <a:blip r:embed="rId8"/>
                          <a:stretch>
                            <a:fillRect/>
                          </a:stretch>
                        </p:blipFill>
                        <p:spPr>
                          <a:xfrm>
                            <a:off x="3792" y="2352"/>
                            <a:ext cx="200" cy="200"/>
                          </a:xfrm>
                          <a:prstGeom prst="rect">
                            <a:avLst/>
                          </a:prstGeom>
                          <a:noFill/>
                          <a:ln w="38100">
                            <a:noFill/>
                            <a:miter/>
                          </a:ln>
                        </p:spPr>
                      </p:pic>
                    </p:oleObj>
                  </mc:Fallback>
                </mc:AlternateContent>
              </a:graphicData>
            </a:graphic>
          </p:graphicFrame>
          <p:graphicFrame>
            <p:nvGraphicFramePr>
              <p:cNvPr id="35851" name="Object 13"/>
              <p:cNvGraphicFramePr>
                <a:graphicFrameLocks noChangeAspect="1"/>
              </p:cNvGraphicFramePr>
              <p:nvPr/>
            </p:nvGraphicFramePr>
            <p:xfrm>
              <a:off x="3984" y="2640"/>
              <a:ext cx="192" cy="192"/>
            </p:xfrm>
            <a:graphic>
              <a:graphicData uri="http://schemas.openxmlformats.org/presentationml/2006/ole">
                <mc:AlternateContent xmlns:mc="http://schemas.openxmlformats.org/markup-compatibility/2006">
                  <mc:Choice xmlns:v="urn:schemas-microsoft-com:vml" Requires="v">
                    <p:oleObj spid="_x0000_s37894" name="" r:id="rId9" imgW="152400" imgH="152400" progId="Equation.3">
                      <p:embed/>
                    </p:oleObj>
                  </mc:Choice>
                  <mc:Fallback>
                    <p:oleObj name="" r:id="rId9" imgW="152400" imgH="152400" progId="Equation.3">
                      <p:embed/>
                      <p:pic>
                        <p:nvPicPr>
                          <p:cNvPr id="0" name="图片 37893"/>
                          <p:cNvPicPr/>
                          <p:nvPr/>
                        </p:nvPicPr>
                        <p:blipFill>
                          <a:blip r:embed="rId10"/>
                          <a:stretch>
                            <a:fillRect/>
                          </a:stretch>
                        </p:blipFill>
                        <p:spPr>
                          <a:xfrm>
                            <a:off x="3984" y="2640"/>
                            <a:ext cx="192" cy="192"/>
                          </a:xfrm>
                          <a:prstGeom prst="rect">
                            <a:avLst/>
                          </a:prstGeom>
                          <a:noFill/>
                          <a:ln w="38100">
                            <a:noFill/>
                            <a:miter/>
                          </a:ln>
                        </p:spPr>
                      </p:pic>
                    </p:oleObj>
                  </mc:Fallback>
                </mc:AlternateContent>
              </a:graphicData>
            </a:graphic>
          </p:graphicFrame>
          <p:graphicFrame>
            <p:nvGraphicFramePr>
              <p:cNvPr id="35852" name="Object 14"/>
              <p:cNvGraphicFramePr>
                <a:graphicFrameLocks noChangeAspect="1"/>
              </p:cNvGraphicFramePr>
              <p:nvPr/>
            </p:nvGraphicFramePr>
            <p:xfrm>
              <a:off x="2208" y="2592"/>
              <a:ext cx="189" cy="204"/>
            </p:xfrm>
            <a:graphic>
              <a:graphicData uri="http://schemas.openxmlformats.org/presentationml/2006/ole">
                <mc:AlternateContent xmlns:mc="http://schemas.openxmlformats.org/markup-compatibility/2006">
                  <mc:Choice xmlns:v="urn:schemas-microsoft-com:vml" Requires="v">
                    <p:oleObj spid="_x0000_s37895" name="" r:id="rId11" imgW="177800" imgH="190500" progId="Equation.3">
                      <p:embed/>
                    </p:oleObj>
                  </mc:Choice>
                  <mc:Fallback>
                    <p:oleObj name="" r:id="rId11" imgW="177800" imgH="190500" progId="Equation.3">
                      <p:embed/>
                      <p:pic>
                        <p:nvPicPr>
                          <p:cNvPr id="0" name="图片 37894"/>
                          <p:cNvPicPr/>
                          <p:nvPr/>
                        </p:nvPicPr>
                        <p:blipFill>
                          <a:blip r:embed="rId12"/>
                          <a:stretch>
                            <a:fillRect/>
                          </a:stretch>
                        </p:blipFill>
                        <p:spPr>
                          <a:xfrm>
                            <a:off x="2208" y="2592"/>
                            <a:ext cx="189" cy="204"/>
                          </a:xfrm>
                          <a:prstGeom prst="rect">
                            <a:avLst/>
                          </a:prstGeom>
                          <a:noFill/>
                          <a:ln w="38100">
                            <a:noFill/>
                            <a:miter/>
                          </a:ln>
                        </p:spPr>
                      </p:pic>
                    </p:oleObj>
                  </mc:Fallback>
                </mc:AlternateContent>
              </a:graphicData>
            </a:graphic>
          </p:graphicFrame>
          <p:graphicFrame>
            <p:nvGraphicFramePr>
              <p:cNvPr id="35853" name="Object 15"/>
              <p:cNvGraphicFramePr>
                <a:graphicFrameLocks noChangeAspect="1"/>
              </p:cNvGraphicFramePr>
              <p:nvPr/>
            </p:nvGraphicFramePr>
            <p:xfrm>
              <a:off x="3024" y="2592"/>
              <a:ext cx="192" cy="192"/>
            </p:xfrm>
            <a:graphic>
              <a:graphicData uri="http://schemas.openxmlformats.org/presentationml/2006/ole">
                <mc:AlternateContent xmlns:mc="http://schemas.openxmlformats.org/markup-compatibility/2006">
                  <mc:Choice xmlns:v="urn:schemas-microsoft-com:vml" Requires="v">
                    <p:oleObj spid="_x0000_s37896" name="" r:id="rId13" imgW="152400" imgH="152400" progId="Equation.3">
                      <p:embed/>
                    </p:oleObj>
                  </mc:Choice>
                  <mc:Fallback>
                    <p:oleObj name="" r:id="rId13" imgW="152400" imgH="152400" progId="Equation.3">
                      <p:embed/>
                      <p:pic>
                        <p:nvPicPr>
                          <p:cNvPr id="0" name="图片 37895"/>
                          <p:cNvPicPr/>
                          <p:nvPr/>
                        </p:nvPicPr>
                        <p:blipFill>
                          <a:blip r:embed="rId10"/>
                          <a:stretch>
                            <a:fillRect/>
                          </a:stretch>
                        </p:blipFill>
                        <p:spPr>
                          <a:xfrm>
                            <a:off x="3024" y="2592"/>
                            <a:ext cx="192" cy="192"/>
                          </a:xfrm>
                          <a:prstGeom prst="rect">
                            <a:avLst/>
                          </a:prstGeom>
                          <a:noFill/>
                          <a:ln w="38100">
                            <a:noFill/>
                            <a:miter/>
                          </a:ln>
                        </p:spPr>
                      </p:pic>
                    </p:oleObj>
                  </mc:Fallback>
                </mc:AlternateContent>
              </a:graphicData>
            </a:graphic>
          </p:graphicFrame>
          <p:graphicFrame>
            <p:nvGraphicFramePr>
              <p:cNvPr id="35854" name="Object 16"/>
              <p:cNvGraphicFramePr>
                <a:graphicFrameLocks noChangeAspect="1"/>
              </p:cNvGraphicFramePr>
              <p:nvPr/>
            </p:nvGraphicFramePr>
            <p:xfrm>
              <a:off x="2064" y="2928"/>
              <a:ext cx="192" cy="192"/>
            </p:xfrm>
            <a:graphic>
              <a:graphicData uri="http://schemas.openxmlformats.org/presentationml/2006/ole">
                <mc:AlternateContent xmlns:mc="http://schemas.openxmlformats.org/markup-compatibility/2006">
                  <mc:Choice xmlns:v="urn:schemas-microsoft-com:vml" Requires="v">
                    <p:oleObj spid="_x0000_s37897" name="" r:id="rId14" imgW="177800" imgH="177800" progId="Equation.3">
                      <p:embed/>
                    </p:oleObj>
                  </mc:Choice>
                  <mc:Fallback>
                    <p:oleObj name="" r:id="rId14" imgW="177800" imgH="177800" progId="Equation.3">
                      <p:embed/>
                      <p:pic>
                        <p:nvPicPr>
                          <p:cNvPr id="0" name="图片 37896"/>
                          <p:cNvPicPr/>
                          <p:nvPr/>
                        </p:nvPicPr>
                        <p:blipFill>
                          <a:blip r:embed="rId15"/>
                          <a:stretch>
                            <a:fillRect/>
                          </a:stretch>
                        </p:blipFill>
                        <p:spPr>
                          <a:xfrm>
                            <a:off x="2064" y="2928"/>
                            <a:ext cx="192" cy="192"/>
                          </a:xfrm>
                          <a:prstGeom prst="rect">
                            <a:avLst/>
                          </a:prstGeom>
                          <a:noFill/>
                          <a:ln w="38100">
                            <a:noFill/>
                            <a:miter/>
                          </a:ln>
                        </p:spPr>
                      </p:pic>
                    </p:oleObj>
                  </mc:Fallback>
                </mc:AlternateContent>
              </a:graphicData>
            </a:graphic>
          </p:graphicFrame>
          <p:graphicFrame>
            <p:nvGraphicFramePr>
              <p:cNvPr id="35855" name="Object 17"/>
              <p:cNvGraphicFramePr>
                <a:graphicFrameLocks noChangeAspect="1"/>
              </p:cNvGraphicFramePr>
              <p:nvPr/>
            </p:nvGraphicFramePr>
            <p:xfrm>
              <a:off x="2304" y="1959"/>
              <a:ext cx="240" cy="212"/>
            </p:xfrm>
            <a:graphic>
              <a:graphicData uri="http://schemas.openxmlformats.org/presentationml/2006/ole">
                <mc:AlternateContent xmlns:mc="http://schemas.openxmlformats.org/markup-compatibility/2006">
                  <mc:Choice xmlns:v="urn:schemas-microsoft-com:vml" Requires="v">
                    <p:oleObj spid="_x0000_s37898" name="" r:id="rId16" imgW="215900" imgH="190500" progId="Equation.3">
                      <p:embed/>
                    </p:oleObj>
                  </mc:Choice>
                  <mc:Fallback>
                    <p:oleObj name="" r:id="rId16" imgW="215900" imgH="190500" progId="Equation.3">
                      <p:embed/>
                      <p:pic>
                        <p:nvPicPr>
                          <p:cNvPr id="0" name="图片 37897"/>
                          <p:cNvPicPr/>
                          <p:nvPr/>
                        </p:nvPicPr>
                        <p:blipFill>
                          <a:blip r:embed="rId17"/>
                          <a:stretch>
                            <a:fillRect/>
                          </a:stretch>
                        </p:blipFill>
                        <p:spPr>
                          <a:xfrm>
                            <a:off x="2304" y="1959"/>
                            <a:ext cx="240" cy="212"/>
                          </a:xfrm>
                          <a:prstGeom prst="rect">
                            <a:avLst/>
                          </a:prstGeom>
                          <a:noFill/>
                          <a:ln w="38100">
                            <a:noFill/>
                            <a:miter/>
                          </a:ln>
                        </p:spPr>
                      </p:pic>
                    </p:oleObj>
                  </mc:Fallback>
                </mc:AlternateContent>
              </a:graphicData>
            </a:graphic>
          </p:graphicFrame>
          <p:sp>
            <p:nvSpPr>
              <p:cNvPr id="35856" name="AutoShape 18" descr="大纸屑"/>
              <p:cNvSpPr/>
              <p:nvPr/>
            </p:nvSpPr>
            <p:spPr>
              <a:xfrm>
                <a:off x="2112" y="2112"/>
                <a:ext cx="384" cy="912"/>
              </a:xfrm>
              <a:custGeom>
                <a:avLst/>
                <a:gdLst/>
                <a:ahLst/>
                <a:cxnLst>
                  <a:cxn ang="0">
                    <a:pos x="0" y="0"/>
                  </a:cxn>
                  <a:cxn ang="0">
                    <a:pos x="0" y="0"/>
                  </a:cxn>
                  <a:cxn ang="0">
                    <a:pos x="0" y="0"/>
                  </a:cxn>
                  <a:cxn ang="0">
                    <a:pos x="0" y="0"/>
                  </a:cxn>
                  <a:cxn ang="0">
                    <a:pos x="0" y="0"/>
                  </a:cxn>
                  <a:cxn ang="0">
                    <a:pos x="0" y="0"/>
                  </a:cxn>
                  <a:cxn ang="0">
                    <a:pos x="0" y="0"/>
                  </a:cxn>
                  <a:cxn ang="0">
                    <a:pos x="0" y="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pattFill prst="lgConfetti">
                <a:fgClr>
                  <a:schemeClr val="accent2"/>
                </a:fgClr>
                <a:bgClr>
                  <a:srgbClr val="FFFFFF"/>
                </a:bgClr>
              </a:pattFill>
              <a:ln w="28575" cap="flat" cmpd="sng">
                <a:solidFill>
                  <a:srgbClr val="0000FF"/>
                </a:solidFill>
                <a:prstDash val="solid"/>
                <a:round/>
                <a:headEnd type="none" w="med" len="med"/>
                <a:tailEnd type="none" w="med" len="med"/>
              </a:ln>
            </p:spPr>
            <p:txBody>
              <a:bodyPr/>
              <a:lstStyle/>
              <a:p>
                <a:endParaRPr lang="zh-CN" altLang="en-US">
                  <a:solidFill>
                    <a:prstClr val="black"/>
                  </a:solidFill>
                </a:endParaRPr>
              </a:p>
            </p:txBody>
          </p:sp>
          <p:sp>
            <p:nvSpPr>
              <p:cNvPr id="35857" name="Line 19"/>
              <p:cNvSpPr/>
              <p:nvPr/>
            </p:nvSpPr>
            <p:spPr>
              <a:xfrm flipH="1">
                <a:off x="2016" y="2592"/>
                <a:ext cx="288" cy="384"/>
              </a:xfrm>
              <a:prstGeom prst="line">
                <a:avLst/>
              </a:prstGeom>
              <a:ln w="28575" cap="flat" cmpd="sng">
                <a:solidFill>
                  <a:srgbClr val="009900"/>
                </a:solidFill>
                <a:prstDash val="solid"/>
                <a:round/>
                <a:headEnd type="none" w="med" len="med"/>
                <a:tailEnd type="none" w="med" len="med"/>
              </a:ln>
            </p:spPr>
          </p:sp>
          <p:sp>
            <p:nvSpPr>
              <p:cNvPr id="35858" name="Line 20"/>
              <p:cNvSpPr/>
              <p:nvPr/>
            </p:nvSpPr>
            <p:spPr>
              <a:xfrm flipV="1">
                <a:off x="2304" y="2208"/>
                <a:ext cx="0" cy="384"/>
              </a:xfrm>
              <a:prstGeom prst="line">
                <a:avLst/>
              </a:prstGeom>
              <a:ln w="28575" cap="flat" cmpd="sng">
                <a:solidFill>
                  <a:srgbClr val="009900"/>
                </a:solidFill>
                <a:prstDash val="solid"/>
                <a:round/>
                <a:headEnd type="none" w="med" len="med"/>
                <a:tailEnd type="triangle" w="med" len="med"/>
              </a:ln>
            </p:spPr>
          </p:sp>
          <p:sp>
            <p:nvSpPr>
              <p:cNvPr id="35859" name="Line 21"/>
              <p:cNvSpPr/>
              <p:nvPr/>
            </p:nvSpPr>
            <p:spPr>
              <a:xfrm>
                <a:off x="2304" y="1920"/>
                <a:ext cx="0" cy="192"/>
              </a:xfrm>
              <a:prstGeom prst="line">
                <a:avLst/>
              </a:prstGeom>
              <a:ln w="28575" cap="flat" cmpd="sng">
                <a:solidFill>
                  <a:srgbClr val="009900"/>
                </a:solidFill>
                <a:prstDash val="solid"/>
                <a:round/>
                <a:headEnd type="none" w="med" len="med"/>
                <a:tailEnd type="triangle" w="med" len="med"/>
              </a:ln>
            </p:spPr>
          </p:sp>
          <p:graphicFrame>
            <p:nvGraphicFramePr>
              <p:cNvPr id="35860" name="Object 22"/>
              <p:cNvGraphicFramePr>
                <a:graphicFrameLocks noChangeAspect="1"/>
              </p:cNvGraphicFramePr>
              <p:nvPr/>
            </p:nvGraphicFramePr>
            <p:xfrm>
              <a:off x="2305" y="2353"/>
              <a:ext cx="126" cy="139"/>
            </p:xfrm>
            <a:graphic>
              <a:graphicData uri="http://schemas.openxmlformats.org/presentationml/2006/ole">
                <mc:AlternateContent xmlns:mc="http://schemas.openxmlformats.org/markup-compatibility/2006">
                  <mc:Choice xmlns:v="urn:schemas-microsoft-com:vml" Requires="v">
                    <p:oleObj spid="_x0000_s37899" name="" r:id="rId18" imgW="127000" imgH="139700" progId="Equation.3">
                      <p:embed/>
                    </p:oleObj>
                  </mc:Choice>
                  <mc:Fallback>
                    <p:oleObj name="" r:id="rId18" imgW="127000" imgH="139700" progId="Equation.3">
                      <p:embed/>
                      <p:pic>
                        <p:nvPicPr>
                          <p:cNvPr id="0" name="图片 37898"/>
                          <p:cNvPicPr/>
                          <p:nvPr/>
                        </p:nvPicPr>
                        <p:blipFill>
                          <a:blip r:embed="rId19"/>
                          <a:stretch>
                            <a:fillRect/>
                          </a:stretch>
                        </p:blipFill>
                        <p:spPr>
                          <a:xfrm>
                            <a:off x="2305" y="2353"/>
                            <a:ext cx="126" cy="139"/>
                          </a:xfrm>
                          <a:prstGeom prst="rect">
                            <a:avLst/>
                          </a:prstGeom>
                          <a:noFill/>
                          <a:ln w="38100">
                            <a:noFill/>
                            <a:miter/>
                          </a:ln>
                        </p:spPr>
                      </p:pic>
                    </p:oleObj>
                  </mc:Fallback>
                </mc:AlternateContent>
              </a:graphicData>
            </a:graphic>
          </p:graphicFrame>
          <p:sp>
            <p:nvSpPr>
              <p:cNvPr id="35861" name="Line 23"/>
              <p:cNvSpPr/>
              <p:nvPr/>
            </p:nvSpPr>
            <p:spPr>
              <a:xfrm>
                <a:off x="2304" y="2112"/>
                <a:ext cx="1536" cy="480"/>
              </a:xfrm>
              <a:prstGeom prst="line">
                <a:avLst/>
              </a:prstGeom>
              <a:ln w="28575" cap="flat" cmpd="sng">
                <a:solidFill>
                  <a:srgbClr val="009900"/>
                </a:solidFill>
                <a:prstDash val="solid"/>
                <a:round/>
                <a:headEnd type="none" w="med" len="med"/>
                <a:tailEnd type="none" w="med" len="med"/>
              </a:ln>
            </p:spPr>
          </p:sp>
          <p:graphicFrame>
            <p:nvGraphicFramePr>
              <p:cNvPr id="35862" name="Object 24"/>
              <p:cNvGraphicFramePr>
                <a:graphicFrameLocks noChangeAspect="1"/>
              </p:cNvGraphicFramePr>
              <p:nvPr/>
            </p:nvGraphicFramePr>
            <p:xfrm>
              <a:off x="2215" y="3224"/>
              <a:ext cx="177" cy="175"/>
            </p:xfrm>
            <a:graphic>
              <a:graphicData uri="http://schemas.openxmlformats.org/presentationml/2006/ole">
                <mc:AlternateContent xmlns:mc="http://schemas.openxmlformats.org/markup-compatibility/2006">
                  <mc:Choice xmlns:v="urn:schemas-microsoft-com:vml" Requires="v">
                    <p:oleObj spid="_x0000_s37900" name="" r:id="rId20" imgW="139700" imgH="139700" progId="Equation.3">
                      <p:embed/>
                    </p:oleObj>
                  </mc:Choice>
                  <mc:Fallback>
                    <p:oleObj name="" r:id="rId20" imgW="139700" imgH="139700" progId="Equation.3">
                      <p:embed/>
                      <p:pic>
                        <p:nvPicPr>
                          <p:cNvPr id="0" name="图片 37899"/>
                          <p:cNvPicPr/>
                          <p:nvPr/>
                        </p:nvPicPr>
                        <p:blipFill>
                          <a:blip r:embed="rId21"/>
                          <a:stretch>
                            <a:fillRect/>
                          </a:stretch>
                        </p:blipFill>
                        <p:spPr>
                          <a:xfrm>
                            <a:off x="2215" y="3224"/>
                            <a:ext cx="177" cy="175"/>
                          </a:xfrm>
                          <a:prstGeom prst="rect">
                            <a:avLst/>
                          </a:prstGeom>
                          <a:noFill/>
                          <a:ln w="38100">
                            <a:noFill/>
                            <a:miter/>
                          </a:ln>
                        </p:spPr>
                      </p:pic>
                    </p:oleObj>
                  </mc:Fallback>
                </mc:AlternateContent>
              </a:graphicData>
            </a:graphic>
          </p:graphicFrame>
          <p:sp>
            <p:nvSpPr>
              <p:cNvPr id="35863" name="Line 25"/>
              <p:cNvSpPr/>
              <p:nvPr/>
            </p:nvSpPr>
            <p:spPr>
              <a:xfrm flipH="1">
                <a:off x="1824" y="2592"/>
                <a:ext cx="480" cy="0"/>
              </a:xfrm>
              <a:prstGeom prst="line">
                <a:avLst/>
              </a:prstGeom>
              <a:ln w="28575" cap="flat" cmpd="sng">
                <a:solidFill>
                  <a:srgbClr val="009900"/>
                </a:solidFill>
                <a:prstDash val="dash"/>
                <a:round/>
                <a:headEnd type="none" w="med" len="med"/>
                <a:tailEnd type="none" w="med" len="med"/>
              </a:ln>
            </p:spPr>
          </p:sp>
          <p:graphicFrame>
            <p:nvGraphicFramePr>
              <p:cNvPr id="35864" name="Object 26"/>
              <p:cNvGraphicFramePr>
                <a:graphicFrameLocks noChangeAspect="1"/>
              </p:cNvGraphicFramePr>
              <p:nvPr/>
            </p:nvGraphicFramePr>
            <p:xfrm>
              <a:off x="2858" y="2123"/>
              <a:ext cx="670" cy="244"/>
            </p:xfrm>
            <a:graphic>
              <a:graphicData uri="http://schemas.openxmlformats.org/presentationml/2006/ole">
                <mc:AlternateContent xmlns:mc="http://schemas.openxmlformats.org/markup-compatibility/2006">
                  <mc:Choice xmlns:v="urn:schemas-microsoft-com:vml" Requires="v">
                    <p:oleObj spid="_x0000_s37901" name="" r:id="rId22" imgW="761365" imgH="279400" progId="Equation.3">
                      <p:embed/>
                    </p:oleObj>
                  </mc:Choice>
                  <mc:Fallback>
                    <p:oleObj name="" r:id="rId22" imgW="761365" imgH="279400" progId="Equation.3">
                      <p:embed/>
                      <p:pic>
                        <p:nvPicPr>
                          <p:cNvPr id="0" name="图片 37900"/>
                          <p:cNvPicPr/>
                          <p:nvPr/>
                        </p:nvPicPr>
                        <p:blipFill>
                          <a:blip r:embed="rId23"/>
                          <a:stretch>
                            <a:fillRect/>
                          </a:stretch>
                        </p:blipFill>
                        <p:spPr>
                          <a:xfrm>
                            <a:off x="2858" y="2123"/>
                            <a:ext cx="670" cy="244"/>
                          </a:xfrm>
                          <a:prstGeom prst="rect">
                            <a:avLst/>
                          </a:prstGeom>
                          <a:noFill/>
                          <a:ln w="38100">
                            <a:noFill/>
                            <a:miter/>
                          </a:ln>
                        </p:spPr>
                      </p:pic>
                    </p:oleObj>
                  </mc:Fallback>
                </mc:AlternateContent>
              </a:graphicData>
            </a:graphic>
          </p:graphicFrame>
        </p:grpSp>
      </p:grpSp>
      <p:sp>
        <p:nvSpPr>
          <p:cNvPr id="208926" name="Text Box 30"/>
          <p:cNvSpPr txBox="1"/>
          <p:nvPr/>
        </p:nvSpPr>
        <p:spPr>
          <a:xfrm>
            <a:off x="304800" y="127000"/>
            <a:ext cx="8534400" cy="954088"/>
          </a:xfrm>
          <a:prstGeom prst="rect">
            <a:avLst/>
          </a:prstGeom>
          <a:noFill/>
          <a:ln w="9525">
            <a:noFill/>
          </a:ln>
        </p:spPr>
        <p:txBody>
          <a:bodyPr anchor="t">
            <a:spAutoFit/>
          </a:bodyPr>
          <a:lstStyle/>
          <a:p>
            <a:pPr algn="just">
              <a:buClr>
                <a:srgbClr val="1F497D"/>
              </a:buClr>
              <a:buFont typeface="Arial" panose="020B0604020202020204" pitchFamily="34" charset="0"/>
              <a:buChar char="•"/>
            </a:pPr>
            <a:r>
              <a:rPr lang="en-US" altLang="zh-CN" sz="2800" b="1" dirty="0">
                <a:solidFill>
                  <a:prstClr val="black"/>
                </a:solidFill>
                <a:latin typeface="黑体" pitchFamily="49" charset="-122"/>
                <a:ea typeface="黑体" pitchFamily="49" charset="-122"/>
              </a:rPr>
              <a:t>[</a:t>
            </a:r>
            <a:r>
              <a:rPr lang="zh-CN" altLang="en-US" sz="2800" b="1" dirty="0">
                <a:solidFill>
                  <a:prstClr val="black"/>
                </a:solidFill>
                <a:latin typeface="黑体" pitchFamily="49" charset="-122"/>
                <a:ea typeface="黑体" pitchFamily="49" charset="-122"/>
              </a:rPr>
              <a:t>例题</a:t>
            </a:r>
            <a:r>
              <a:rPr lang="en-US" altLang="zh-CN" sz="2800" b="1" dirty="0">
                <a:solidFill>
                  <a:prstClr val="black"/>
                </a:solidFill>
                <a:ea typeface="黑体" pitchFamily="49" charset="-122"/>
              </a:rPr>
              <a:t>1</a:t>
            </a:r>
            <a:r>
              <a:rPr lang="en-US" altLang="zh-CN" sz="2800" b="1" dirty="0">
                <a:solidFill>
                  <a:prstClr val="black"/>
                </a:solidFill>
                <a:latin typeface="黑体" pitchFamily="49" charset="-122"/>
                <a:ea typeface="黑体" pitchFamily="49" charset="-122"/>
              </a:rPr>
              <a:t>] </a:t>
            </a:r>
            <a:r>
              <a:rPr lang="zh-CN" altLang="en-US" sz="2800" b="1" dirty="0">
                <a:solidFill>
                  <a:prstClr val="black"/>
                </a:solidFill>
                <a:ea typeface="黑体" pitchFamily="49" charset="-122"/>
              </a:rPr>
              <a:t>一均匀带电圆板，半径为 </a:t>
            </a:r>
            <a:r>
              <a:rPr lang="en-US" altLang="zh-CN" sz="2800" b="1" i="1" dirty="0">
                <a:solidFill>
                  <a:prstClr val="black"/>
                </a:solidFill>
                <a:ea typeface="黑体" pitchFamily="49" charset="-122"/>
              </a:rPr>
              <a:t>R</a:t>
            </a:r>
            <a:r>
              <a:rPr lang="zh-CN" altLang="en-US" sz="2800" b="1" dirty="0">
                <a:solidFill>
                  <a:prstClr val="black"/>
                </a:solidFill>
                <a:ea typeface="黑体" pitchFamily="49" charset="-122"/>
              </a:rPr>
              <a:t>，其面电荷密度已知。求圆板轴线上的</a:t>
            </a:r>
            <a:r>
              <a:rPr lang="zh-CN" altLang="en-US" sz="2800" b="1" dirty="0" smtClean="0">
                <a:solidFill>
                  <a:prstClr val="black"/>
                </a:solidFill>
                <a:ea typeface="黑体" pitchFamily="49" charset="-122"/>
              </a:rPr>
              <a:t>电势。 </a:t>
            </a:r>
            <a:endParaRPr lang="zh-CN" altLang="en-US" dirty="0">
              <a:solidFill>
                <a:prstClr val="black"/>
              </a:solidFill>
            </a:endParaRPr>
          </a:p>
        </p:txBody>
      </p:sp>
      <p:sp>
        <p:nvSpPr>
          <p:cNvPr id="208927" name="Text Box 31"/>
          <p:cNvSpPr txBox="1"/>
          <p:nvPr/>
        </p:nvSpPr>
        <p:spPr>
          <a:xfrm>
            <a:off x="395288" y="1052513"/>
            <a:ext cx="8534400" cy="946150"/>
          </a:xfrm>
          <a:prstGeom prst="rect">
            <a:avLst/>
          </a:prstGeom>
          <a:noFill/>
          <a:ln w="9525">
            <a:noFill/>
          </a:ln>
        </p:spPr>
        <p:txBody>
          <a:bodyPr anchor="t">
            <a:spAutoFit/>
          </a:bodyPr>
          <a:lstStyle/>
          <a:p>
            <a:pPr algn="just">
              <a:buClr>
                <a:srgbClr val="1F497D"/>
              </a:buClr>
              <a:buFont typeface="Arial" panose="020B0604020202020204" pitchFamily="34" charset="0"/>
              <a:buChar char="•"/>
            </a:pPr>
            <a:r>
              <a:rPr lang="zh-CN" altLang="en-US" sz="2800" b="1" dirty="0">
                <a:solidFill>
                  <a:prstClr val="black"/>
                </a:solidFill>
                <a:ea typeface="黑体" pitchFamily="49" charset="-122"/>
              </a:rPr>
              <a:t>解：选坐标系如图。取半径为 </a:t>
            </a:r>
            <a:r>
              <a:rPr lang="en-US" altLang="zh-CN" sz="2800" b="1" i="1" dirty="0">
                <a:solidFill>
                  <a:prstClr val="black"/>
                </a:solidFill>
                <a:ea typeface="黑体" pitchFamily="49" charset="-122"/>
              </a:rPr>
              <a:t>r</a:t>
            </a:r>
            <a:r>
              <a:rPr lang="zh-CN" altLang="en-US" sz="2800" b="1" dirty="0">
                <a:solidFill>
                  <a:prstClr val="black"/>
                </a:solidFill>
                <a:ea typeface="黑体" pitchFamily="49" charset="-122"/>
              </a:rPr>
              <a:t>，宽为 </a:t>
            </a:r>
            <a:r>
              <a:rPr lang="en-US" altLang="zh-CN" sz="2800" b="1" i="1" dirty="0">
                <a:solidFill>
                  <a:prstClr val="black"/>
                </a:solidFill>
                <a:ea typeface="黑体" pitchFamily="49" charset="-122"/>
              </a:rPr>
              <a:t>dr</a:t>
            </a:r>
            <a:r>
              <a:rPr lang="en-US" altLang="zh-CN" sz="2800" b="1" dirty="0">
                <a:solidFill>
                  <a:prstClr val="black"/>
                </a:solidFill>
                <a:ea typeface="黑体" pitchFamily="49" charset="-122"/>
              </a:rPr>
              <a:t> </a:t>
            </a:r>
            <a:r>
              <a:rPr lang="zh-CN" altLang="en-US" sz="2800" b="1" dirty="0">
                <a:solidFill>
                  <a:prstClr val="black"/>
                </a:solidFill>
                <a:ea typeface="黑体" pitchFamily="49" charset="-122"/>
              </a:rPr>
              <a:t>的圆环，</a:t>
            </a:r>
            <a:endParaRPr lang="zh-CN" altLang="en-US" sz="2800" b="1" dirty="0">
              <a:solidFill>
                <a:prstClr val="black"/>
              </a:solidFill>
              <a:ea typeface="黑体" pitchFamily="49" charset="-122"/>
            </a:endParaRPr>
          </a:p>
          <a:p>
            <a:pPr algn="just">
              <a:buClr>
                <a:srgbClr val="1F497D"/>
              </a:buClr>
              <a:buFont typeface="Arial" panose="020B0604020202020204" pitchFamily="34" charset="0"/>
              <a:buNone/>
            </a:pPr>
            <a:r>
              <a:rPr lang="zh-CN" altLang="en-US" sz="2800" b="1" dirty="0">
                <a:solidFill>
                  <a:prstClr val="black"/>
                </a:solidFill>
                <a:ea typeface="黑体" pitchFamily="49" charset="-122"/>
              </a:rPr>
              <a:t>带电量为</a:t>
            </a:r>
            <a:endParaRPr lang="zh-CN" altLang="en-US" dirty="0">
              <a:solidFill>
                <a:prstClr val="black"/>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08926"/>
                                        </p:tgtEl>
                                        <p:attrNameLst>
                                          <p:attrName>style.visibility</p:attrName>
                                        </p:attrNameLst>
                                      </p:cBhvr>
                                      <p:to>
                                        <p:strVal val="visible"/>
                                      </p:to>
                                    </p:set>
                                    <p:animEffect transition="in" filter="checkerboard(across)">
                                      <p:cBhvr>
                                        <p:cTn id="13" dur="500"/>
                                        <p:tgtEl>
                                          <p:spTgt spid="20892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08927"/>
                                        </p:tgtEl>
                                        <p:attrNameLst>
                                          <p:attrName>style.visibility</p:attrName>
                                        </p:attrNameLst>
                                      </p:cBhvr>
                                      <p:to>
                                        <p:strVal val="visible"/>
                                      </p:to>
                                    </p:set>
                                    <p:animEffect transition="in" filter="checkerboard(across)">
                                      <p:cBhvr>
                                        <p:cTn id="18" dur="500"/>
                                        <p:tgtEl>
                                          <p:spTgt spid="20892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08899"/>
                                        </p:tgtEl>
                                        <p:attrNameLst>
                                          <p:attrName>style.visibility</p:attrName>
                                        </p:attrNameLst>
                                      </p:cBhvr>
                                      <p:to>
                                        <p:strVal val="visible"/>
                                      </p:to>
                                    </p:set>
                                    <p:animEffect transition="in" filter="slide(fromBottom)">
                                      <p:cBhvr>
                                        <p:cTn id="23" dur="500"/>
                                        <p:tgtEl>
                                          <p:spTgt spid="20889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0890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499"/>
                                          </p:stCondLst>
                                        </p:cTn>
                                        <p:tgtEl>
                                          <p:spTgt spid="208901"/>
                                        </p:tgtEl>
                                        <p:attrNameLst>
                                          <p:attrName>style.visibility</p:attrName>
                                        </p:attrNameLst>
                                      </p:cBhvr>
                                      <p:to>
                                        <p:strVal val="visible"/>
                                      </p:to>
                                    </p:set>
                                    <p:anim calcmode="lin" valueType="num">
                                      <p:cBhvr>
                                        <p:cTn id="32" dur="1" fill="hold"/>
                                        <p:tgtEl>
                                          <p:spTgt spid="208901"/>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499"/>
                                          </p:stCondLst>
                                        </p:cTn>
                                        <p:tgtEl>
                                          <p:spTgt spid="208902"/>
                                        </p:tgtEl>
                                        <p:attrNameLst>
                                          <p:attrName>style.visibility</p:attrName>
                                        </p:attrNameLst>
                                      </p:cBhvr>
                                      <p:to>
                                        <p:strVal val="visible"/>
                                      </p:to>
                                    </p:set>
                                    <p:anim calcmode="lin" valueType="num">
                                      <p:cBhvr>
                                        <p:cTn id="37" dur="1" fill="hold"/>
                                        <p:tgtEl>
                                          <p:spTgt spid="20890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p:bldP spid="208926" grpId="0"/>
      <p:bldP spid="2089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1026"/>
          <p:cNvSpPr txBox="1"/>
          <p:nvPr/>
        </p:nvSpPr>
        <p:spPr>
          <a:xfrm>
            <a:off x="533400" y="228600"/>
            <a:ext cx="8153400" cy="1383665"/>
          </a:xfrm>
          <a:prstGeom prst="rect">
            <a:avLst/>
          </a:prstGeom>
          <a:noFill/>
          <a:ln w="9525">
            <a:noFill/>
          </a:ln>
        </p:spPr>
        <p:txBody>
          <a:bodyPr anchor="t">
            <a:spAutoFit/>
          </a:bodyPr>
          <a:lstStyle/>
          <a:p>
            <a:pPr>
              <a:buFont typeface="Arial" panose="020B0604020202020204" pitchFamily="34" charset="0"/>
            </a:pP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例</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如图所示，点电荷 </a:t>
            </a:r>
            <a:r>
              <a:rPr lang="en-US" altLang="zh-CN" sz="2800" b="1" dirty="0">
                <a:latin typeface="Times New Roman" panose="02020603050405020304" pitchFamily="18" charset="0"/>
                <a:ea typeface="宋体" panose="02010600030101010101" pitchFamily="2" charset="-122"/>
              </a:rPr>
              <a:t>+</a:t>
            </a:r>
            <a:r>
              <a:rPr lang="en-US" altLang="zh-CN" sz="2800" b="1" i="1" dirty="0">
                <a:latin typeface="Times New Roman" panose="02020603050405020304" pitchFamily="18" charset="0"/>
                <a:ea typeface="宋体" panose="02010600030101010101" pitchFamily="2" charset="-122"/>
              </a:rPr>
              <a:t>q </a:t>
            </a:r>
            <a:r>
              <a:rPr lang="zh-CN" altLang="en-US" sz="2800" b="1" dirty="0">
                <a:latin typeface="Times New Roman" panose="02020603050405020304" pitchFamily="18" charset="0"/>
                <a:ea typeface="宋体" panose="02010600030101010101" pitchFamily="2" charset="-122"/>
              </a:rPr>
              <a:t>与 </a:t>
            </a:r>
            <a:r>
              <a:rPr lang="en-US" altLang="zh-CN" sz="2800" b="1" dirty="0">
                <a:latin typeface="Times New Roman" panose="02020603050405020304" pitchFamily="18" charset="0"/>
                <a:ea typeface="宋体" panose="02010600030101010101" pitchFamily="2" charset="-122"/>
              </a:rPr>
              <a:t>–</a:t>
            </a:r>
            <a:r>
              <a:rPr lang="en-US" altLang="zh-CN" sz="2800" b="1" i="1" dirty="0">
                <a:latin typeface="Times New Roman" panose="02020603050405020304" pitchFamily="18" charset="0"/>
                <a:ea typeface="宋体" panose="02010600030101010101" pitchFamily="2" charset="-122"/>
              </a:rPr>
              <a:t>q </a:t>
            </a:r>
            <a:r>
              <a:rPr lang="zh-CN" altLang="en-US" sz="2800" b="1" dirty="0">
                <a:latin typeface="Times New Roman" panose="02020603050405020304" pitchFamily="18" charset="0"/>
                <a:ea typeface="宋体" panose="02010600030101010101" pitchFamily="2" charset="-122"/>
              </a:rPr>
              <a:t>相距 </a:t>
            </a:r>
            <a:r>
              <a:rPr lang="en-US" altLang="zh-CN" sz="2800" b="1" i="1" dirty="0">
                <a:latin typeface="Times New Roman" panose="02020603050405020304" pitchFamily="18" charset="0"/>
                <a:ea typeface="宋体" panose="02010600030101010101" pitchFamily="2" charset="-122"/>
              </a:rPr>
              <a:t>L</a:t>
            </a:r>
            <a:r>
              <a:rPr lang="zh-CN" altLang="en-US" sz="2800" b="1" dirty="0">
                <a:latin typeface="Times New Roman" panose="02020603050405020304" pitchFamily="18" charset="0"/>
                <a:ea typeface="宋体" panose="02010600030101010101" pitchFamily="2" charset="-122"/>
              </a:rPr>
              <a:t>，将另一</a:t>
            </a:r>
            <a:endParaRPr lang="zh-CN" altLang="en-US" sz="2800" b="1" dirty="0">
              <a:latin typeface="Times New Roman" panose="02020603050405020304" pitchFamily="18" charset="0"/>
              <a:ea typeface="宋体" panose="02010600030101010101" pitchFamily="2" charset="-122"/>
            </a:endParaRPr>
          </a:p>
          <a:p>
            <a:pPr>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点电荷 </a:t>
            </a:r>
            <a:r>
              <a:rPr lang="en-US" altLang="zh-CN" sz="2800" b="1" i="1" dirty="0">
                <a:latin typeface="Times New Roman" panose="02020603050405020304" pitchFamily="18" charset="0"/>
                <a:ea typeface="宋体" panose="02010600030101010101" pitchFamily="2" charset="-122"/>
              </a:rPr>
              <a:t>q</a:t>
            </a:r>
            <a:r>
              <a:rPr lang="en-US" altLang="zh-CN" sz="2800" b="1" baseline="-25000" dirty="0">
                <a:latin typeface="Times New Roman" panose="02020603050405020304" pitchFamily="18" charset="0"/>
                <a:ea typeface="宋体" panose="02010600030101010101" pitchFamily="2" charset="-122"/>
              </a:rPr>
              <a:t>0  </a:t>
            </a:r>
            <a:r>
              <a:rPr lang="zh-CN" altLang="en-US" sz="2800" b="1" dirty="0">
                <a:latin typeface="Times New Roman" panose="02020603050405020304" pitchFamily="18" charset="0"/>
                <a:ea typeface="宋体" panose="02010600030101010101" pitchFamily="2" charset="-122"/>
              </a:rPr>
              <a:t>从 </a:t>
            </a:r>
            <a:r>
              <a:rPr lang="en-US" altLang="zh-CN" sz="2800" b="1" dirty="0">
                <a:latin typeface="Times New Roman" panose="02020603050405020304" pitchFamily="18" charset="0"/>
                <a:ea typeface="宋体" panose="02010600030101010101" pitchFamily="2" charset="-122"/>
              </a:rPr>
              <a:t>A </a:t>
            </a:r>
            <a:r>
              <a:rPr lang="zh-CN" altLang="en-US" sz="2800" b="1" dirty="0">
                <a:latin typeface="Times New Roman" panose="02020603050405020304" pitchFamily="18" charset="0"/>
                <a:ea typeface="宋体" panose="02010600030101010101" pitchFamily="2" charset="-122"/>
              </a:rPr>
              <a:t>点移到 </a:t>
            </a:r>
            <a:r>
              <a:rPr lang="en-US" altLang="zh-CN" sz="2800" b="1" dirty="0">
                <a:latin typeface="Times New Roman" panose="02020603050405020304" pitchFamily="18" charset="0"/>
                <a:ea typeface="宋体" panose="02010600030101010101" pitchFamily="2" charset="-122"/>
              </a:rPr>
              <a:t>B </a:t>
            </a:r>
            <a:r>
              <a:rPr lang="zh-CN" altLang="en-US" sz="2800" b="1" dirty="0">
                <a:latin typeface="Times New Roman" panose="02020603050405020304" pitchFamily="18" charset="0"/>
                <a:ea typeface="宋体" panose="02010600030101010101" pitchFamily="2" charset="-122"/>
              </a:rPr>
              <a:t>点的过程中，电场力的功</a:t>
            </a:r>
            <a:endParaRPr lang="zh-CN" altLang="en-US" sz="2800" b="1" dirty="0">
              <a:latin typeface="Times New Roman" panose="02020603050405020304" pitchFamily="18" charset="0"/>
              <a:ea typeface="宋体" panose="02010600030101010101" pitchFamily="2" charset="-122"/>
            </a:endParaRPr>
          </a:p>
          <a:p>
            <a:pPr>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是多少？</a:t>
            </a:r>
            <a:endParaRPr lang="zh-CN" altLang="en-US" sz="2800" b="1" dirty="0">
              <a:latin typeface="Times New Roman" panose="02020603050405020304" pitchFamily="18" charset="0"/>
              <a:ea typeface="宋体" panose="02010600030101010101" pitchFamily="2" charset="-122"/>
            </a:endParaRPr>
          </a:p>
        </p:txBody>
      </p:sp>
      <p:sp>
        <p:nvSpPr>
          <p:cNvPr id="249860" name="Text Box 1028"/>
          <p:cNvSpPr txBox="1"/>
          <p:nvPr/>
        </p:nvSpPr>
        <p:spPr>
          <a:xfrm>
            <a:off x="685800" y="1644650"/>
            <a:ext cx="3810000" cy="946150"/>
          </a:xfrm>
          <a:prstGeom prst="rect">
            <a:avLst/>
          </a:prstGeom>
          <a:noFill/>
          <a:ln w="9525">
            <a:noFill/>
          </a:ln>
        </p:spPr>
        <p:txBody>
          <a:bodyPr anchor="t">
            <a:spAutoFit/>
          </a:bodyPr>
          <a:lstStyle/>
          <a:p>
            <a:pPr>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解：先求出 </a:t>
            </a:r>
            <a:r>
              <a:rPr lang="en-US" altLang="zh-CN" sz="2800" b="1" dirty="0">
                <a:latin typeface="Times New Roman" panose="02020603050405020304" pitchFamily="18" charset="0"/>
                <a:ea typeface="宋体" panose="02010600030101010101" pitchFamily="2" charset="-122"/>
              </a:rPr>
              <a:t>A</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B </a:t>
            </a:r>
            <a:r>
              <a:rPr lang="zh-CN" altLang="en-US" sz="2800" b="1" dirty="0">
                <a:latin typeface="Times New Roman" panose="02020603050405020304" pitchFamily="18" charset="0"/>
                <a:ea typeface="宋体" panose="02010600030101010101" pitchFamily="2" charset="-122"/>
              </a:rPr>
              <a:t>点的</a:t>
            </a:r>
            <a:endParaRPr lang="zh-CN" altLang="en-US" sz="2800" b="1" dirty="0">
              <a:latin typeface="Times New Roman" panose="02020603050405020304" pitchFamily="18" charset="0"/>
              <a:ea typeface="宋体" panose="02010600030101010101" pitchFamily="2" charset="-122"/>
            </a:endParaRPr>
          </a:p>
          <a:p>
            <a:pPr>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电势</a:t>
            </a:r>
            <a:endParaRPr lang="zh-CN" altLang="en-US" sz="2800" b="1" dirty="0">
              <a:latin typeface="Times New Roman" panose="02020603050405020304" pitchFamily="18" charset="0"/>
              <a:ea typeface="宋体" panose="02010600030101010101" pitchFamily="2" charset="-122"/>
            </a:endParaRPr>
          </a:p>
        </p:txBody>
      </p:sp>
      <p:sp>
        <p:nvSpPr>
          <p:cNvPr id="249861" name="Text Box 1029"/>
          <p:cNvSpPr txBox="1"/>
          <p:nvPr/>
        </p:nvSpPr>
        <p:spPr>
          <a:xfrm>
            <a:off x="762000" y="4953000"/>
            <a:ext cx="6858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则</a:t>
            </a:r>
            <a:endParaRPr lang="zh-CN" altLang="en-US" sz="2800" b="1" dirty="0">
              <a:latin typeface="Times New Roman" panose="02020603050405020304" pitchFamily="18" charset="0"/>
              <a:ea typeface="宋体" panose="02010600030101010101" pitchFamily="2" charset="-122"/>
            </a:endParaRPr>
          </a:p>
        </p:txBody>
      </p:sp>
      <p:graphicFrame>
        <p:nvGraphicFramePr>
          <p:cNvPr id="264192" name="Object 1024"/>
          <p:cNvGraphicFramePr>
            <a:graphicFrameLocks noChangeAspect="1"/>
          </p:cNvGraphicFramePr>
          <p:nvPr/>
        </p:nvGraphicFramePr>
        <p:xfrm>
          <a:off x="884238" y="5410200"/>
          <a:ext cx="5470525" cy="1042988"/>
        </p:xfrm>
        <a:graphic>
          <a:graphicData uri="http://schemas.openxmlformats.org/presentationml/2006/ole">
            <mc:AlternateContent xmlns:mc="http://schemas.openxmlformats.org/markup-compatibility/2006">
              <mc:Choice xmlns:v="urn:schemas-microsoft-com:vml" Requires="v">
                <p:oleObj spid="_x0000_s15367" name="" r:id="rId1" imgW="2997200" imgH="635000" progId="Equation.DSMT4">
                  <p:embed/>
                </p:oleObj>
              </mc:Choice>
              <mc:Fallback>
                <p:oleObj name="" r:id="rId1" imgW="2997200" imgH="635000" progId="Equation.DSMT4">
                  <p:embed/>
                  <p:pic>
                    <p:nvPicPr>
                      <p:cNvPr id="0" name="图片 3093"/>
                      <p:cNvPicPr/>
                      <p:nvPr/>
                    </p:nvPicPr>
                    <p:blipFill>
                      <a:blip r:embed="rId2">
                        <a:clrChange>
                          <a:clrFrom>
                            <a:srgbClr val="000000"/>
                          </a:clrFrom>
                          <a:clrTo>
                            <a:srgbClr val="FFFFFF"/>
                          </a:clrTo>
                        </a:clrChange>
                      </a:blip>
                      <a:stretch>
                        <a:fillRect/>
                      </a:stretch>
                    </p:blipFill>
                    <p:spPr>
                      <a:xfrm>
                        <a:off x="884238" y="5410200"/>
                        <a:ext cx="5470525" cy="1042988"/>
                      </a:xfrm>
                      <a:prstGeom prst="rect">
                        <a:avLst/>
                      </a:prstGeom>
                      <a:solidFill>
                        <a:schemeClr val="bg1"/>
                      </a:solidFill>
                      <a:ln w="38100">
                        <a:noFill/>
                        <a:miter/>
                      </a:ln>
                    </p:spPr>
                  </p:pic>
                </p:oleObj>
              </mc:Fallback>
            </mc:AlternateContent>
          </a:graphicData>
        </a:graphic>
      </p:graphicFrame>
      <p:graphicFrame>
        <p:nvGraphicFramePr>
          <p:cNvPr id="264193" name="Object 1025"/>
          <p:cNvGraphicFramePr>
            <a:graphicFrameLocks noChangeAspect="1"/>
          </p:cNvGraphicFramePr>
          <p:nvPr/>
        </p:nvGraphicFramePr>
        <p:xfrm>
          <a:off x="628650" y="2514600"/>
          <a:ext cx="3543300" cy="2362200"/>
        </p:xfrm>
        <a:graphic>
          <a:graphicData uri="http://schemas.openxmlformats.org/presentationml/2006/ole">
            <mc:AlternateContent xmlns:mc="http://schemas.openxmlformats.org/markup-compatibility/2006">
              <mc:Choice xmlns:v="urn:schemas-microsoft-com:vml" Requires="v">
                <p:oleObj spid="_x0000_s15368" name="" r:id="rId3" imgW="2463800" imgH="1498600" progId="Equation.DSMT4">
                  <p:embed/>
                </p:oleObj>
              </mc:Choice>
              <mc:Fallback>
                <p:oleObj name="" r:id="rId3" imgW="2463800" imgH="1498600" progId="Equation.DSMT4">
                  <p:embed/>
                  <p:pic>
                    <p:nvPicPr>
                      <p:cNvPr id="0" name="图片 3101"/>
                      <p:cNvPicPr/>
                      <p:nvPr/>
                    </p:nvPicPr>
                    <p:blipFill>
                      <a:blip r:embed="rId4">
                        <a:clrChange>
                          <a:clrFrom>
                            <a:srgbClr val="000000"/>
                          </a:clrFrom>
                          <a:clrTo>
                            <a:srgbClr val="FFFFFF"/>
                          </a:clrTo>
                        </a:clrChange>
                      </a:blip>
                      <a:stretch>
                        <a:fillRect/>
                      </a:stretch>
                    </p:blipFill>
                    <p:spPr>
                      <a:xfrm>
                        <a:off x="628650" y="2514600"/>
                        <a:ext cx="3543300" cy="2362200"/>
                      </a:xfrm>
                      <a:prstGeom prst="rect">
                        <a:avLst/>
                      </a:prstGeom>
                      <a:solidFill>
                        <a:schemeClr val="bg1"/>
                      </a:solidFill>
                      <a:ln w="38100">
                        <a:noFill/>
                        <a:miter/>
                      </a:ln>
                    </p:spPr>
                  </p:pic>
                </p:oleObj>
              </mc:Fallback>
            </mc:AlternateContent>
          </a:graphicData>
        </a:graphic>
      </p:graphicFrame>
      <p:grpSp>
        <p:nvGrpSpPr>
          <p:cNvPr id="21510" name="Group 1064"/>
          <p:cNvGrpSpPr/>
          <p:nvPr/>
        </p:nvGrpSpPr>
        <p:grpSpPr>
          <a:xfrm>
            <a:off x="4191000" y="1676400"/>
            <a:ext cx="4953000" cy="3429000"/>
            <a:chOff x="2640" y="1056"/>
            <a:chExt cx="3120" cy="2160"/>
          </a:xfrm>
        </p:grpSpPr>
        <p:sp>
          <p:nvSpPr>
            <p:cNvPr id="21511" name="Text Box 1051"/>
            <p:cNvSpPr txBox="1"/>
            <p:nvPr/>
          </p:nvSpPr>
          <p:spPr>
            <a:xfrm>
              <a:off x="2640" y="2496"/>
              <a:ext cx="384" cy="288"/>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b="1" dirty="0">
                  <a:latin typeface="Times New Roman" panose="02020603050405020304" pitchFamily="18" charset="0"/>
                  <a:ea typeface="宋体" panose="02010600030101010101" pitchFamily="2" charset="-122"/>
                </a:rPr>
                <a:t>+</a:t>
              </a:r>
              <a:r>
                <a:rPr lang="en-US" altLang="zh-CN" b="1" i="1" dirty="0">
                  <a:latin typeface="Times New Roman" panose="02020603050405020304" pitchFamily="18" charset="0"/>
                  <a:ea typeface="宋体" panose="02010600030101010101" pitchFamily="2" charset="-122"/>
                </a:rPr>
                <a:t>q</a:t>
              </a:r>
              <a:endParaRPr lang="en-US" altLang="zh-CN" b="1" i="1" dirty="0">
                <a:latin typeface="Times New Roman" panose="02020603050405020304" pitchFamily="18" charset="0"/>
                <a:ea typeface="宋体" panose="02010600030101010101" pitchFamily="2" charset="-122"/>
              </a:endParaRPr>
            </a:p>
          </p:txBody>
        </p:sp>
        <p:sp>
          <p:nvSpPr>
            <p:cNvPr id="21512" name="Line 1035"/>
            <p:cNvSpPr/>
            <p:nvPr/>
          </p:nvSpPr>
          <p:spPr>
            <a:xfrm>
              <a:off x="5424" y="2640"/>
              <a:ext cx="0" cy="528"/>
            </a:xfrm>
            <a:prstGeom prst="line">
              <a:avLst/>
            </a:prstGeom>
            <a:ln w="9525" cap="flat" cmpd="sng">
              <a:solidFill>
                <a:schemeClr val="tx1"/>
              </a:solidFill>
              <a:prstDash val="solid"/>
              <a:round/>
              <a:headEnd type="none" w="med" len="med"/>
              <a:tailEnd type="none" w="med" len="med"/>
            </a:ln>
          </p:spPr>
        </p:sp>
        <p:sp>
          <p:nvSpPr>
            <p:cNvPr id="21513" name="Text Box 1036"/>
            <p:cNvSpPr txBox="1"/>
            <p:nvPr/>
          </p:nvSpPr>
          <p:spPr>
            <a:xfrm>
              <a:off x="4368" y="2400"/>
              <a:ext cx="240" cy="231"/>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sz="1800" b="1" dirty="0">
                  <a:latin typeface="Times New Roman" panose="02020603050405020304" pitchFamily="18" charset="0"/>
                  <a:ea typeface="宋体" panose="02010600030101010101" pitchFamily="2" charset="-122"/>
                </a:rPr>
                <a:t>O</a:t>
              </a:r>
              <a:endParaRPr lang="en-US" altLang="zh-CN" sz="1800" b="1" dirty="0">
                <a:latin typeface="Times New Roman" panose="02020603050405020304" pitchFamily="18" charset="0"/>
                <a:ea typeface="宋体" panose="02010600030101010101" pitchFamily="2" charset="-122"/>
              </a:endParaRPr>
            </a:p>
          </p:txBody>
        </p:sp>
        <p:sp>
          <p:nvSpPr>
            <p:cNvPr id="21514" name="Oval 1037"/>
            <p:cNvSpPr/>
            <p:nvPr/>
          </p:nvSpPr>
          <p:spPr>
            <a:xfrm>
              <a:off x="3000" y="1328"/>
              <a:ext cx="48" cy="48"/>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21515" name="Oval 1038"/>
            <p:cNvSpPr/>
            <p:nvPr/>
          </p:nvSpPr>
          <p:spPr>
            <a:xfrm>
              <a:off x="4344" y="1328"/>
              <a:ext cx="48" cy="48"/>
            </a:xfrm>
            <a:prstGeom prst="ellipse">
              <a:avLst/>
            </a:prstGeom>
            <a:solidFill>
              <a:schemeClr val="tx2"/>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21516" name="Line 1039"/>
            <p:cNvSpPr/>
            <p:nvPr/>
          </p:nvSpPr>
          <p:spPr>
            <a:xfrm>
              <a:off x="3024" y="2640"/>
              <a:ext cx="2448" cy="0"/>
            </a:xfrm>
            <a:prstGeom prst="line">
              <a:avLst/>
            </a:prstGeom>
            <a:ln w="28575" cap="rnd" cmpd="sng">
              <a:solidFill>
                <a:schemeClr val="tx1"/>
              </a:solidFill>
              <a:prstDash val="sysDot"/>
              <a:round/>
              <a:headEnd type="none" w="med" len="med"/>
              <a:tailEnd type="none" w="med" len="med"/>
            </a:ln>
          </p:spPr>
        </p:sp>
        <p:sp>
          <p:nvSpPr>
            <p:cNvPr id="21517" name="Line 1040"/>
            <p:cNvSpPr/>
            <p:nvPr/>
          </p:nvSpPr>
          <p:spPr>
            <a:xfrm>
              <a:off x="3024" y="1344"/>
              <a:ext cx="0" cy="1296"/>
            </a:xfrm>
            <a:prstGeom prst="line">
              <a:avLst/>
            </a:prstGeom>
            <a:ln w="28575" cap="rnd" cmpd="sng">
              <a:solidFill>
                <a:schemeClr val="tx1"/>
              </a:solidFill>
              <a:prstDash val="sysDot"/>
              <a:round/>
              <a:headEnd type="none" w="med" len="med"/>
              <a:tailEnd type="none" w="med" len="med"/>
            </a:ln>
          </p:spPr>
        </p:sp>
        <p:sp>
          <p:nvSpPr>
            <p:cNvPr id="21518" name="Line 1041"/>
            <p:cNvSpPr/>
            <p:nvPr/>
          </p:nvSpPr>
          <p:spPr>
            <a:xfrm>
              <a:off x="3024" y="1356"/>
              <a:ext cx="1344" cy="0"/>
            </a:xfrm>
            <a:prstGeom prst="line">
              <a:avLst/>
            </a:prstGeom>
            <a:ln w="28575" cap="rnd" cmpd="sng">
              <a:solidFill>
                <a:schemeClr val="tx1"/>
              </a:solidFill>
              <a:prstDash val="sysDot"/>
              <a:round/>
              <a:headEnd type="none" w="med" len="med"/>
              <a:tailEnd type="none" w="med" len="med"/>
            </a:ln>
          </p:spPr>
        </p:sp>
        <p:sp>
          <p:nvSpPr>
            <p:cNvPr id="21519" name="Line 1042"/>
            <p:cNvSpPr/>
            <p:nvPr/>
          </p:nvSpPr>
          <p:spPr>
            <a:xfrm>
              <a:off x="4368" y="1344"/>
              <a:ext cx="0" cy="1296"/>
            </a:xfrm>
            <a:prstGeom prst="line">
              <a:avLst/>
            </a:prstGeom>
            <a:ln w="28575" cap="rnd" cmpd="sng">
              <a:solidFill>
                <a:schemeClr val="tx1"/>
              </a:solidFill>
              <a:prstDash val="sysDot"/>
              <a:round/>
              <a:headEnd type="none" w="med" len="med"/>
              <a:tailEnd type="none" w="med" len="med"/>
            </a:ln>
          </p:spPr>
        </p:sp>
        <p:sp>
          <p:nvSpPr>
            <p:cNvPr id="21520" name="Line 1043"/>
            <p:cNvSpPr/>
            <p:nvPr/>
          </p:nvSpPr>
          <p:spPr>
            <a:xfrm>
              <a:off x="3024" y="2688"/>
              <a:ext cx="0" cy="528"/>
            </a:xfrm>
            <a:prstGeom prst="line">
              <a:avLst/>
            </a:prstGeom>
            <a:ln w="9525" cap="flat" cmpd="sng">
              <a:solidFill>
                <a:schemeClr val="tx1"/>
              </a:solidFill>
              <a:prstDash val="solid"/>
              <a:round/>
              <a:headEnd type="none" w="med" len="med"/>
              <a:tailEnd type="none" w="med" len="med"/>
            </a:ln>
          </p:spPr>
        </p:sp>
        <p:sp>
          <p:nvSpPr>
            <p:cNvPr id="21521" name="Line 1044"/>
            <p:cNvSpPr/>
            <p:nvPr/>
          </p:nvSpPr>
          <p:spPr>
            <a:xfrm>
              <a:off x="3024" y="2976"/>
              <a:ext cx="2400" cy="0"/>
            </a:xfrm>
            <a:prstGeom prst="line">
              <a:avLst/>
            </a:prstGeom>
            <a:ln w="9525" cap="flat" cmpd="sng">
              <a:solidFill>
                <a:schemeClr val="tx1"/>
              </a:solidFill>
              <a:prstDash val="solid"/>
              <a:round/>
              <a:headEnd type="triangle" w="med" len="med"/>
              <a:tailEnd type="triangle" w="med" len="med"/>
            </a:ln>
          </p:spPr>
        </p:sp>
        <p:sp>
          <p:nvSpPr>
            <p:cNvPr id="21522" name="Text Box 1045"/>
            <p:cNvSpPr txBox="1"/>
            <p:nvPr/>
          </p:nvSpPr>
          <p:spPr>
            <a:xfrm>
              <a:off x="4224" y="2870"/>
              <a:ext cx="288" cy="231"/>
            </a:xfrm>
            <a:prstGeom prst="rect">
              <a:avLst/>
            </a:prstGeom>
            <a:solidFill>
              <a:schemeClr val="bg1"/>
            </a:solidFill>
            <a:ln w="9525">
              <a:noFill/>
            </a:ln>
          </p:spPr>
          <p:txBody>
            <a:bodyPr anchor="t">
              <a:spAutoFit/>
            </a:bodyPr>
            <a:lstStyle/>
            <a:p>
              <a:pPr algn="ctr">
                <a:spcBef>
                  <a:spcPct val="50000"/>
                </a:spcBef>
                <a:buFont typeface="Arial" panose="020B0604020202020204" pitchFamily="34" charset="0"/>
              </a:pPr>
              <a:r>
                <a:rPr lang="en-US" altLang="zh-CN" sz="1800" b="1" i="1" dirty="0">
                  <a:latin typeface="Times New Roman" panose="02020603050405020304" pitchFamily="18" charset="0"/>
                  <a:ea typeface="宋体" panose="02010600030101010101" pitchFamily="2" charset="-122"/>
                </a:rPr>
                <a:t>L</a:t>
              </a:r>
              <a:endParaRPr lang="en-US" altLang="zh-CN" sz="1800" b="1" i="1" dirty="0">
                <a:latin typeface="Times New Roman" panose="02020603050405020304" pitchFamily="18" charset="0"/>
                <a:ea typeface="宋体" panose="02010600030101010101" pitchFamily="2" charset="-122"/>
              </a:endParaRPr>
            </a:p>
          </p:txBody>
        </p:sp>
        <p:sp>
          <p:nvSpPr>
            <p:cNvPr id="21523" name="Oval 1046"/>
            <p:cNvSpPr/>
            <p:nvPr/>
          </p:nvSpPr>
          <p:spPr>
            <a:xfrm>
              <a:off x="2976" y="2592"/>
              <a:ext cx="96" cy="9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21524" name="Oval 1047"/>
            <p:cNvSpPr/>
            <p:nvPr/>
          </p:nvSpPr>
          <p:spPr>
            <a:xfrm>
              <a:off x="5376" y="2592"/>
              <a:ext cx="96" cy="9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21525" name="Oval 1048"/>
            <p:cNvSpPr/>
            <p:nvPr/>
          </p:nvSpPr>
          <p:spPr>
            <a:xfrm>
              <a:off x="4320" y="2592"/>
              <a:ext cx="96"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21526" name="Text Box 1049"/>
            <p:cNvSpPr txBox="1"/>
            <p:nvPr/>
          </p:nvSpPr>
          <p:spPr>
            <a:xfrm>
              <a:off x="2880" y="1104"/>
              <a:ext cx="240" cy="231"/>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sz="1800" b="1" dirty="0">
                  <a:latin typeface="Times New Roman" panose="02020603050405020304" pitchFamily="18" charset="0"/>
                  <a:ea typeface="宋体" panose="02010600030101010101" pitchFamily="2" charset="-122"/>
                </a:rPr>
                <a:t>A</a:t>
              </a:r>
              <a:endParaRPr lang="en-US" altLang="zh-CN" sz="1800" b="1" dirty="0">
                <a:latin typeface="Times New Roman" panose="02020603050405020304" pitchFamily="18" charset="0"/>
                <a:ea typeface="宋体" panose="02010600030101010101" pitchFamily="2" charset="-122"/>
              </a:endParaRPr>
            </a:p>
          </p:txBody>
        </p:sp>
        <p:sp>
          <p:nvSpPr>
            <p:cNvPr id="21527" name="Text Box 1050"/>
            <p:cNvSpPr txBox="1"/>
            <p:nvPr/>
          </p:nvSpPr>
          <p:spPr>
            <a:xfrm>
              <a:off x="4224" y="1104"/>
              <a:ext cx="240" cy="231"/>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sz="1800" b="1" dirty="0">
                  <a:latin typeface="Times New Roman" panose="02020603050405020304" pitchFamily="18" charset="0"/>
                  <a:ea typeface="宋体" panose="02010600030101010101" pitchFamily="2" charset="-122"/>
                </a:rPr>
                <a:t>B</a:t>
              </a:r>
              <a:endParaRPr lang="en-US" altLang="zh-CN" sz="1800" b="1" dirty="0">
                <a:latin typeface="Times New Roman" panose="02020603050405020304" pitchFamily="18" charset="0"/>
                <a:ea typeface="宋体" panose="02010600030101010101" pitchFamily="2" charset="-122"/>
              </a:endParaRPr>
            </a:p>
          </p:txBody>
        </p:sp>
        <p:sp>
          <p:nvSpPr>
            <p:cNvPr id="21528" name="Text Box 1052"/>
            <p:cNvSpPr txBox="1"/>
            <p:nvPr/>
          </p:nvSpPr>
          <p:spPr>
            <a:xfrm>
              <a:off x="5376" y="2448"/>
              <a:ext cx="384" cy="288"/>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b="1" dirty="0">
                  <a:latin typeface="Times New Roman" panose="02020603050405020304" pitchFamily="18" charset="0"/>
                  <a:ea typeface="宋体" panose="02010600030101010101" pitchFamily="2" charset="-122"/>
                </a:rPr>
                <a:t>-</a:t>
              </a:r>
              <a:r>
                <a:rPr lang="en-US" altLang="zh-CN" b="1" i="1" dirty="0">
                  <a:latin typeface="Times New Roman" panose="02020603050405020304" pitchFamily="18" charset="0"/>
                  <a:ea typeface="宋体" panose="02010600030101010101" pitchFamily="2" charset="-122"/>
                </a:rPr>
                <a:t>q</a:t>
              </a:r>
              <a:endParaRPr lang="en-US" altLang="zh-CN" b="1" i="1" dirty="0">
                <a:latin typeface="Times New Roman" panose="02020603050405020304" pitchFamily="18" charset="0"/>
                <a:ea typeface="宋体" panose="02010600030101010101" pitchFamily="2" charset="-122"/>
              </a:endParaRPr>
            </a:p>
          </p:txBody>
        </p:sp>
        <p:graphicFrame>
          <p:nvGraphicFramePr>
            <p:cNvPr id="21529" name="Object 1026"/>
            <p:cNvGraphicFramePr>
              <a:graphicFrameLocks noChangeAspect="1"/>
            </p:cNvGraphicFramePr>
            <p:nvPr/>
          </p:nvGraphicFramePr>
          <p:xfrm>
            <a:off x="2880" y="1872"/>
            <a:ext cx="112" cy="232"/>
          </p:xfrm>
          <a:graphic>
            <a:graphicData uri="http://schemas.openxmlformats.org/presentationml/2006/ole">
              <mc:AlternateContent xmlns:mc="http://schemas.openxmlformats.org/markup-compatibility/2006">
                <mc:Choice xmlns:v="urn:schemas-microsoft-com:vml" Requires="v">
                  <p:oleObj spid="_x0000_s15369" name="" r:id="rId5" imgW="203200" imgH="457200" progId="Equation.3">
                    <p:embed/>
                  </p:oleObj>
                </mc:Choice>
                <mc:Fallback>
                  <p:oleObj name="" r:id="rId5" imgW="203200" imgH="457200" progId="Equation.3">
                    <p:embed/>
                    <p:pic>
                      <p:nvPicPr>
                        <p:cNvPr id="0" name="图片 3106"/>
                        <p:cNvPicPr/>
                        <p:nvPr/>
                      </p:nvPicPr>
                      <p:blipFill>
                        <a:blip r:embed="rId6">
                          <a:clrChange>
                            <a:clrFrom>
                              <a:srgbClr val="000000"/>
                            </a:clrFrom>
                            <a:clrTo>
                              <a:srgbClr val="000000"/>
                            </a:clrTo>
                          </a:clrChange>
                        </a:blip>
                        <a:stretch>
                          <a:fillRect/>
                        </a:stretch>
                      </p:blipFill>
                      <p:spPr>
                        <a:xfrm>
                          <a:off x="2880" y="1872"/>
                          <a:ext cx="112" cy="232"/>
                        </a:xfrm>
                        <a:prstGeom prst="rect">
                          <a:avLst/>
                        </a:prstGeom>
                        <a:solidFill>
                          <a:schemeClr val="bg1"/>
                        </a:solidFill>
                        <a:ln w="38100">
                          <a:noFill/>
                          <a:miter/>
                        </a:ln>
                      </p:spPr>
                    </p:pic>
                  </p:oleObj>
                </mc:Fallback>
              </mc:AlternateContent>
            </a:graphicData>
          </a:graphic>
        </p:graphicFrame>
        <p:graphicFrame>
          <p:nvGraphicFramePr>
            <p:cNvPr id="21530" name="Object 1027"/>
            <p:cNvGraphicFramePr>
              <a:graphicFrameLocks noChangeAspect="1"/>
            </p:cNvGraphicFramePr>
            <p:nvPr/>
          </p:nvGraphicFramePr>
          <p:xfrm>
            <a:off x="3600" y="1056"/>
            <a:ext cx="112" cy="232"/>
          </p:xfrm>
          <a:graphic>
            <a:graphicData uri="http://schemas.openxmlformats.org/presentationml/2006/ole">
              <mc:AlternateContent xmlns:mc="http://schemas.openxmlformats.org/markup-compatibility/2006">
                <mc:Choice xmlns:v="urn:schemas-microsoft-com:vml" Requires="v">
                  <p:oleObj spid="_x0000_s15370" name="" r:id="rId7" imgW="203200" imgH="457200" progId="Equation.3">
                    <p:embed/>
                  </p:oleObj>
                </mc:Choice>
                <mc:Fallback>
                  <p:oleObj name="" r:id="rId7" imgW="203200" imgH="457200" progId="Equation.3">
                    <p:embed/>
                    <p:pic>
                      <p:nvPicPr>
                        <p:cNvPr id="0" name="图片 3103"/>
                        <p:cNvPicPr/>
                        <p:nvPr/>
                      </p:nvPicPr>
                      <p:blipFill>
                        <a:blip r:embed="rId8">
                          <a:clrChange>
                            <a:clrFrom>
                              <a:srgbClr val="000000"/>
                            </a:clrFrom>
                            <a:clrTo>
                              <a:srgbClr val="000000"/>
                            </a:clrTo>
                          </a:clrChange>
                        </a:blip>
                        <a:stretch>
                          <a:fillRect/>
                        </a:stretch>
                      </p:blipFill>
                      <p:spPr>
                        <a:xfrm>
                          <a:off x="3600" y="1056"/>
                          <a:ext cx="112" cy="232"/>
                        </a:xfrm>
                        <a:prstGeom prst="rect">
                          <a:avLst/>
                        </a:prstGeom>
                        <a:solidFill>
                          <a:schemeClr val="bg1"/>
                        </a:solidFill>
                        <a:ln w="38100">
                          <a:noFill/>
                          <a:miter/>
                        </a:ln>
                      </p:spPr>
                    </p:pic>
                  </p:oleObj>
                </mc:Fallback>
              </mc:AlternateContent>
            </a:graphicData>
          </a:graphic>
        </p:graphicFrame>
        <p:graphicFrame>
          <p:nvGraphicFramePr>
            <p:cNvPr id="21531" name="Object 1028"/>
            <p:cNvGraphicFramePr>
              <a:graphicFrameLocks noChangeAspect="1"/>
            </p:cNvGraphicFramePr>
            <p:nvPr/>
          </p:nvGraphicFramePr>
          <p:xfrm>
            <a:off x="4416" y="1872"/>
            <a:ext cx="112" cy="232"/>
          </p:xfrm>
          <a:graphic>
            <a:graphicData uri="http://schemas.openxmlformats.org/presentationml/2006/ole">
              <mc:AlternateContent xmlns:mc="http://schemas.openxmlformats.org/markup-compatibility/2006">
                <mc:Choice xmlns:v="urn:schemas-microsoft-com:vml" Requires="v">
                  <p:oleObj spid="_x0000_s15371" name="" r:id="rId9" imgW="203200" imgH="457200" progId="Equation.3">
                    <p:embed/>
                  </p:oleObj>
                </mc:Choice>
                <mc:Fallback>
                  <p:oleObj name="" r:id="rId9" imgW="203200" imgH="457200" progId="Equation.3">
                    <p:embed/>
                    <p:pic>
                      <p:nvPicPr>
                        <p:cNvPr id="0" name="图片 3102"/>
                        <p:cNvPicPr/>
                        <p:nvPr/>
                      </p:nvPicPr>
                      <p:blipFill>
                        <a:blip r:embed="rId10">
                          <a:clrChange>
                            <a:clrFrom>
                              <a:srgbClr val="000000"/>
                            </a:clrFrom>
                            <a:clrTo>
                              <a:srgbClr val="000000"/>
                            </a:clrTo>
                          </a:clrChange>
                        </a:blip>
                        <a:stretch>
                          <a:fillRect/>
                        </a:stretch>
                      </p:blipFill>
                      <p:spPr>
                        <a:xfrm>
                          <a:off x="4416" y="1872"/>
                          <a:ext cx="112" cy="232"/>
                        </a:xfrm>
                        <a:prstGeom prst="rect">
                          <a:avLst/>
                        </a:prstGeom>
                        <a:solidFill>
                          <a:schemeClr val="bg1"/>
                        </a:solidFill>
                        <a:ln w="38100">
                          <a:noFill/>
                          <a:miter/>
                        </a:ln>
                      </p:spPr>
                    </p:pic>
                  </p:oleObj>
                </mc:Fallback>
              </mc:AlternateContent>
            </a:graphicData>
          </a:graphic>
        </p:graphicFrame>
        <p:graphicFrame>
          <p:nvGraphicFramePr>
            <p:cNvPr id="21532" name="Object 1029"/>
            <p:cNvGraphicFramePr>
              <a:graphicFrameLocks noChangeAspect="1"/>
            </p:cNvGraphicFramePr>
            <p:nvPr/>
          </p:nvGraphicFramePr>
          <p:xfrm>
            <a:off x="3648" y="2688"/>
            <a:ext cx="112" cy="232"/>
          </p:xfrm>
          <a:graphic>
            <a:graphicData uri="http://schemas.openxmlformats.org/presentationml/2006/ole">
              <mc:AlternateContent xmlns:mc="http://schemas.openxmlformats.org/markup-compatibility/2006">
                <mc:Choice xmlns:v="urn:schemas-microsoft-com:vml" Requires="v">
                  <p:oleObj spid="_x0000_s15372" name="" r:id="rId11" imgW="203200" imgH="457200" progId="Equation.3">
                    <p:embed/>
                  </p:oleObj>
                </mc:Choice>
                <mc:Fallback>
                  <p:oleObj name="" r:id="rId11" imgW="203200" imgH="457200" progId="Equation.3">
                    <p:embed/>
                    <p:pic>
                      <p:nvPicPr>
                        <p:cNvPr id="0" name="图片 3108"/>
                        <p:cNvPicPr/>
                        <p:nvPr/>
                      </p:nvPicPr>
                      <p:blipFill>
                        <a:blip r:embed="rId12">
                          <a:clrChange>
                            <a:clrFrom>
                              <a:srgbClr val="000000"/>
                            </a:clrFrom>
                            <a:clrTo>
                              <a:srgbClr val="000000"/>
                            </a:clrTo>
                          </a:clrChange>
                        </a:blip>
                        <a:stretch>
                          <a:fillRect/>
                        </a:stretch>
                      </p:blipFill>
                      <p:spPr>
                        <a:xfrm>
                          <a:off x="3648" y="2688"/>
                          <a:ext cx="112" cy="232"/>
                        </a:xfrm>
                        <a:prstGeom prst="rect">
                          <a:avLst/>
                        </a:prstGeom>
                        <a:solidFill>
                          <a:schemeClr val="bg1"/>
                        </a:solidFill>
                        <a:ln w="38100">
                          <a:noFill/>
                          <a:miter/>
                        </a:ln>
                      </p:spPr>
                    </p:pic>
                  </p:oleObj>
                </mc:Fallback>
              </mc:AlternateContent>
            </a:graphicData>
          </a:graphic>
        </p:graphicFrame>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9858"/>
                                        </p:tgtEl>
                                        <p:attrNameLst>
                                          <p:attrName>style.visibility</p:attrName>
                                        </p:attrNameLst>
                                      </p:cBhvr>
                                      <p:to>
                                        <p:strVal val="visible"/>
                                      </p:to>
                                    </p:set>
                                    <p:anim calcmode="lin" valueType="num">
                                      <p:cBhvr additive="base">
                                        <p:cTn id="7" dur="500" fill="hold"/>
                                        <p:tgtEl>
                                          <p:spTgt spid="249858"/>
                                        </p:tgtEl>
                                        <p:attrNameLst>
                                          <p:attrName>ppt_x</p:attrName>
                                        </p:attrNameLst>
                                      </p:cBhvr>
                                      <p:tavLst>
                                        <p:tav tm="0">
                                          <p:val>
                                            <p:strVal val="1+#ppt_w/2"/>
                                          </p:val>
                                        </p:tav>
                                        <p:tav tm="100000">
                                          <p:val>
                                            <p:strVal val="#ppt_x"/>
                                          </p:val>
                                        </p:tav>
                                      </p:tavLst>
                                    </p:anim>
                                    <p:anim calcmode="lin" valueType="num">
                                      <p:cBhvr additive="base">
                                        <p:cTn id="8" dur="500" fill="hold"/>
                                        <p:tgtEl>
                                          <p:spTgt spid="2498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9860"/>
                                        </p:tgtEl>
                                        <p:attrNameLst>
                                          <p:attrName>style.visibility</p:attrName>
                                        </p:attrNameLst>
                                      </p:cBhvr>
                                      <p:to>
                                        <p:strVal val="visible"/>
                                      </p:to>
                                    </p:set>
                                    <p:anim calcmode="lin" valueType="num">
                                      <p:cBhvr additive="base">
                                        <p:cTn id="13" dur="500" fill="hold"/>
                                        <p:tgtEl>
                                          <p:spTgt spid="249860"/>
                                        </p:tgtEl>
                                        <p:attrNameLst>
                                          <p:attrName>ppt_x</p:attrName>
                                        </p:attrNameLst>
                                      </p:cBhvr>
                                      <p:tavLst>
                                        <p:tav tm="0">
                                          <p:val>
                                            <p:strVal val="0-#ppt_w/2"/>
                                          </p:val>
                                        </p:tav>
                                        <p:tav tm="100000">
                                          <p:val>
                                            <p:strVal val="#ppt_x"/>
                                          </p:val>
                                        </p:tav>
                                      </p:tavLst>
                                    </p:anim>
                                    <p:anim calcmode="lin" valueType="num">
                                      <p:cBhvr additive="base">
                                        <p:cTn id="14" dur="500" fill="hold"/>
                                        <p:tgtEl>
                                          <p:spTgt spid="24986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4193"/>
                                        </p:tgtEl>
                                        <p:attrNameLst>
                                          <p:attrName>style.visibility</p:attrName>
                                        </p:attrNameLst>
                                      </p:cBhvr>
                                      <p:to>
                                        <p:strVal val="visible"/>
                                      </p:to>
                                    </p:set>
                                    <p:anim calcmode="lin" valueType="num">
                                      <p:cBhvr additive="base">
                                        <p:cTn id="19" dur="500" fill="hold"/>
                                        <p:tgtEl>
                                          <p:spTgt spid="264193"/>
                                        </p:tgtEl>
                                        <p:attrNameLst>
                                          <p:attrName>ppt_x</p:attrName>
                                        </p:attrNameLst>
                                      </p:cBhvr>
                                      <p:tavLst>
                                        <p:tav tm="0">
                                          <p:val>
                                            <p:strVal val="0-#ppt_w/2"/>
                                          </p:val>
                                        </p:tav>
                                        <p:tav tm="100000">
                                          <p:val>
                                            <p:strVal val="#ppt_x"/>
                                          </p:val>
                                        </p:tav>
                                      </p:tavLst>
                                    </p:anim>
                                    <p:anim calcmode="lin" valueType="num">
                                      <p:cBhvr additive="base">
                                        <p:cTn id="20" dur="500" fill="hold"/>
                                        <p:tgtEl>
                                          <p:spTgt spid="26419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9861"/>
                                        </p:tgtEl>
                                        <p:attrNameLst>
                                          <p:attrName>style.visibility</p:attrName>
                                        </p:attrNameLst>
                                      </p:cBhvr>
                                      <p:to>
                                        <p:strVal val="visible"/>
                                      </p:to>
                                    </p:set>
                                    <p:anim calcmode="lin" valueType="num">
                                      <p:cBhvr additive="base">
                                        <p:cTn id="25" dur="500" fill="hold"/>
                                        <p:tgtEl>
                                          <p:spTgt spid="249861"/>
                                        </p:tgtEl>
                                        <p:attrNameLst>
                                          <p:attrName>ppt_x</p:attrName>
                                        </p:attrNameLst>
                                      </p:cBhvr>
                                      <p:tavLst>
                                        <p:tav tm="0">
                                          <p:val>
                                            <p:strVal val="0-#ppt_w/2"/>
                                          </p:val>
                                        </p:tav>
                                        <p:tav tm="100000">
                                          <p:val>
                                            <p:strVal val="#ppt_x"/>
                                          </p:val>
                                        </p:tav>
                                      </p:tavLst>
                                    </p:anim>
                                    <p:anim calcmode="lin" valueType="num">
                                      <p:cBhvr additive="base">
                                        <p:cTn id="26" dur="500" fill="hold"/>
                                        <p:tgtEl>
                                          <p:spTgt spid="24986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64192"/>
                                        </p:tgtEl>
                                        <p:attrNameLst>
                                          <p:attrName>style.visibility</p:attrName>
                                        </p:attrNameLst>
                                      </p:cBhvr>
                                      <p:to>
                                        <p:strVal val="visible"/>
                                      </p:to>
                                    </p:set>
                                    <p:anim calcmode="lin" valueType="num">
                                      <p:cBhvr additive="base">
                                        <p:cTn id="31" dur="500" fill="hold"/>
                                        <p:tgtEl>
                                          <p:spTgt spid="264192"/>
                                        </p:tgtEl>
                                        <p:attrNameLst>
                                          <p:attrName>ppt_x</p:attrName>
                                        </p:attrNameLst>
                                      </p:cBhvr>
                                      <p:tavLst>
                                        <p:tav tm="0">
                                          <p:val>
                                            <p:strVal val="0-#ppt_w/2"/>
                                          </p:val>
                                        </p:tav>
                                        <p:tav tm="100000">
                                          <p:val>
                                            <p:strVal val="#ppt_x"/>
                                          </p:val>
                                        </p:tav>
                                      </p:tavLst>
                                    </p:anim>
                                    <p:anim calcmode="lin" valueType="num">
                                      <p:cBhvr additive="base">
                                        <p:cTn id="32" dur="500" fill="hold"/>
                                        <p:tgtEl>
                                          <p:spTgt spid="2641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p:bldP spid="249860" grpId="0"/>
      <p:bldP spid="2498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9" name="Object 1029"/>
          <p:cNvGraphicFramePr>
            <a:graphicFrameLocks noChangeAspect="1"/>
          </p:cNvGraphicFramePr>
          <p:nvPr/>
        </p:nvGraphicFramePr>
        <p:xfrm>
          <a:off x="4281488" y="228600"/>
          <a:ext cx="2714625" cy="912813"/>
        </p:xfrm>
        <a:graphic>
          <a:graphicData uri="http://schemas.openxmlformats.org/presentationml/2006/ole">
            <mc:AlternateContent xmlns:mc="http://schemas.openxmlformats.org/markup-compatibility/2006">
              <mc:Choice xmlns:v="urn:schemas-microsoft-com:vml" Requires="v">
                <p:oleObj spid="_x0000_s16388" name="" r:id="rId1" imgW="1079500" imgH="431800" progId="Equation.DSMT4">
                  <p:embed/>
                </p:oleObj>
              </mc:Choice>
              <mc:Fallback>
                <p:oleObj name="" r:id="rId1" imgW="1079500" imgH="431800" progId="Equation.DSMT4">
                  <p:embed/>
                  <p:pic>
                    <p:nvPicPr>
                      <p:cNvPr id="0" name="图片 3104"/>
                      <p:cNvPicPr/>
                      <p:nvPr/>
                    </p:nvPicPr>
                    <p:blipFill>
                      <a:blip r:embed="rId2">
                        <a:clrChange>
                          <a:clrFrom>
                            <a:srgbClr val="000000"/>
                          </a:clrFrom>
                          <a:clrTo>
                            <a:srgbClr val="FFFFFF"/>
                          </a:clrTo>
                        </a:clrChange>
                      </a:blip>
                      <a:stretch>
                        <a:fillRect/>
                      </a:stretch>
                    </p:blipFill>
                    <p:spPr>
                      <a:xfrm>
                        <a:off x="4281488" y="228600"/>
                        <a:ext cx="2714625" cy="912813"/>
                      </a:xfrm>
                      <a:prstGeom prst="rect">
                        <a:avLst/>
                      </a:prstGeom>
                      <a:solidFill>
                        <a:schemeClr val="bg1"/>
                      </a:solidFill>
                      <a:ln w="38100">
                        <a:noFill/>
                        <a:miter/>
                      </a:ln>
                    </p:spPr>
                  </p:pic>
                </p:oleObj>
              </mc:Fallback>
            </mc:AlternateContent>
          </a:graphicData>
        </a:graphic>
      </p:graphicFrame>
      <p:sp>
        <p:nvSpPr>
          <p:cNvPr id="200711" name="Text Box 1031"/>
          <p:cNvSpPr txBox="1"/>
          <p:nvPr/>
        </p:nvSpPr>
        <p:spPr>
          <a:xfrm>
            <a:off x="228600" y="242888"/>
            <a:ext cx="3810000" cy="579437"/>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sz="3200" b="1" dirty="0">
                <a:solidFill>
                  <a:srgbClr val="0000FF"/>
                </a:solidFill>
                <a:latin typeface="黑体" pitchFamily="49" charset="-122"/>
                <a:ea typeface="黑体" pitchFamily="49" charset="-122"/>
              </a:rPr>
              <a:t>2.</a:t>
            </a:r>
            <a:r>
              <a:rPr lang="zh-CN" altLang="en-US" sz="3200" b="1" dirty="0">
                <a:solidFill>
                  <a:srgbClr val="0000FF"/>
                </a:solidFill>
                <a:latin typeface="黑体" pitchFamily="49" charset="-122"/>
                <a:ea typeface="黑体" pitchFamily="49" charset="-122"/>
              </a:rPr>
              <a:t>根据定义式计算</a:t>
            </a:r>
            <a:endParaRPr lang="zh-CN" altLang="en-US" sz="3200" b="1" dirty="0">
              <a:solidFill>
                <a:srgbClr val="0000FF"/>
              </a:solidFill>
              <a:latin typeface="黑体" pitchFamily="49" charset="-122"/>
              <a:ea typeface="黑体" pitchFamily="49" charset="-122"/>
            </a:endParaRPr>
          </a:p>
        </p:txBody>
      </p:sp>
      <p:sp>
        <p:nvSpPr>
          <p:cNvPr id="200712" name="Text Box 1032"/>
          <p:cNvSpPr txBox="1"/>
          <p:nvPr/>
        </p:nvSpPr>
        <p:spPr>
          <a:xfrm>
            <a:off x="457200" y="852488"/>
            <a:ext cx="3657600" cy="519112"/>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solidFill>
                  <a:srgbClr val="0000FF"/>
                </a:solidFill>
                <a:latin typeface="黑体" pitchFamily="49" charset="-122"/>
                <a:ea typeface="黑体" pitchFamily="49" charset="-122"/>
              </a:rPr>
              <a:t>条件：场强分布已知</a:t>
            </a:r>
            <a:endParaRPr lang="zh-CN" altLang="en-US" sz="2800" b="1" dirty="0">
              <a:solidFill>
                <a:srgbClr val="0000FF"/>
              </a:solidFill>
              <a:latin typeface="黑体" pitchFamily="49" charset="-122"/>
              <a:ea typeface="黑体" pitchFamily="49" charset="-122"/>
            </a:endParaRPr>
          </a:p>
        </p:txBody>
      </p:sp>
      <p:graphicFrame>
        <p:nvGraphicFramePr>
          <p:cNvPr id="200724" name="Object 1044"/>
          <p:cNvGraphicFramePr>
            <a:graphicFrameLocks noChangeAspect="1"/>
          </p:cNvGraphicFramePr>
          <p:nvPr/>
        </p:nvGraphicFramePr>
        <p:xfrm>
          <a:off x="1171575" y="2746375"/>
          <a:ext cx="4210050" cy="1720850"/>
        </p:xfrm>
        <a:graphic>
          <a:graphicData uri="http://schemas.openxmlformats.org/presentationml/2006/ole">
            <mc:AlternateContent xmlns:mc="http://schemas.openxmlformats.org/markup-compatibility/2006">
              <mc:Choice xmlns:v="urn:schemas-microsoft-com:vml" Requires="v">
                <p:oleObj spid="_x0000_s16389" name="" r:id="rId3" imgW="2197100" imgH="876300" progId="Equation.DSMT4">
                  <p:embed/>
                </p:oleObj>
              </mc:Choice>
              <mc:Fallback>
                <p:oleObj name="" r:id="rId3" imgW="2197100" imgH="876300" progId="Equation.DSMT4">
                  <p:embed/>
                  <p:pic>
                    <p:nvPicPr>
                      <p:cNvPr id="0" name="图片 3107"/>
                      <p:cNvPicPr/>
                      <p:nvPr/>
                    </p:nvPicPr>
                    <p:blipFill>
                      <a:blip r:embed="rId4">
                        <a:clrChange>
                          <a:clrFrom>
                            <a:srgbClr val="000000"/>
                          </a:clrFrom>
                          <a:clrTo>
                            <a:srgbClr val="FFFFFF"/>
                          </a:clrTo>
                        </a:clrChange>
                      </a:blip>
                      <a:stretch>
                        <a:fillRect/>
                      </a:stretch>
                    </p:blipFill>
                    <p:spPr>
                      <a:xfrm>
                        <a:off x="1171575" y="2746375"/>
                        <a:ext cx="4210050" cy="1720850"/>
                      </a:xfrm>
                      <a:prstGeom prst="rect">
                        <a:avLst/>
                      </a:prstGeom>
                      <a:noFill/>
                      <a:ln w="38100">
                        <a:noFill/>
                        <a:miter/>
                      </a:ln>
                    </p:spPr>
                  </p:pic>
                </p:oleObj>
              </mc:Fallback>
            </mc:AlternateContent>
          </a:graphicData>
        </a:graphic>
      </p:graphicFrame>
      <p:graphicFrame>
        <p:nvGraphicFramePr>
          <p:cNvPr id="200725" name="Object 1045"/>
          <p:cNvGraphicFramePr>
            <a:graphicFrameLocks noChangeAspect="1"/>
          </p:cNvGraphicFramePr>
          <p:nvPr/>
        </p:nvGraphicFramePr>
        <p:xfrm>
          <a:off x="1162050" y="5076825"/>
          <a:ext cx="4989513" cy="1693863"/>
        </p:xfrm>
        <a:graphic>
          <a:graphicData uri="http://schemas.openxmlformats.org/presentationml/2006/ole">
            <mc:AlternateContent xmlns:mc="http://schemas.openxmlformats.org/markup-compatibility/2006">
              <mc:Choice xmlns:v="urn:schemas-microsoft-com:vml" Requires="v">
                <p:oleObj spid="_x0000_s16390" name="" r:id="rId5" imgW="2857500" imgH="939800" progId="Equation.DSMT4">
                  <p:embed/>
                </p:oleObj>
              </mc:Choice>
              <mc:Fallback>
                <p:oleObj name="" r:id="rId5" imgW="2857500" imgH="939800" progId="Equation.DSMT4">
                  <p:embed/>
                  <p:pic>
                    <p:nvPicPr>
                      <p:cNvPr id="0" name="图片 3105"/>
                      <p:cNvPicPr/>
                      <p:nvPr/>
                    </p:nvPicPr>
                    <p:blipFill>
                      <a:blip r:embed="rId6">
                        <a:clrChange>
                          <a:clrFrom>
                            <a:srgbClr val="000000"/>
                          </a:clrFrom>
                          <a:clrTo>
                            <a:srgbClr val="FFFFFF"/>
                          </a:clrTo>
                        </a:clrChange>
                      </a:blip>
                      <a:stretch>
                        <a:fillRect/>
                      </a:stretch>
                    </p:blipFill>
                    <p:spPr>
                      <a:xfrm>
                        <a:off x="1162050" y="5076825"/>
                        <a:ext cx="4989513" cy="1693863"/>
                      </a:xfrm>
                      <a:prstGeom prst="rect">
                        <a:avLst/>
                      </a:prstGeom>
                      <a:noFill/>
                      <a:ln w="38100">
                        <a:noFill/>
                        <a:miter/>
                      </a:ln>
                    </p:spPr>
                  </p:pic>
                </p:oleObj>
              </mc:Fallback>
            </mc:AlternateContent>
          </a:graphicData>
        </a:graphic>
      </p:graphicFrame>
      <p:sp>
        <p:nvSpPr>
          <p:cNvPr id="200726" name="Text Box 1046"/>
          <p:cNvSpPr txBox="1"/>
          <p:nvPr/>
        </p:nvSpPr>
        <p:spPr>
          <a:xfrm>
            <a:off x="457200" y="4419600"/>
            <a:ext cx="4724400" cy="57943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3200" b="1" dirty="0">
                <a:latin typeface="Times New Roman" panose="02020603050405020304" pitchFamily="18" charset="0"/>
                <a:ea typeface="黑体" pitchFamily="49" charset="-122"/>
              </a:rPr>
              <a:t>对球内的 </a:t>
            </a:r>
            <a:r>
              <a:rPr lang="en-US" altLang="zh-CN" sz="3200" b="1" dirty="0">
                <a:latin typeface="Times New Roman" panose="02020603050405020304" pitchFamily="18" charset="0"/>
                <a:ea typeface="黑体" pitchFamily="49" charset="-122"/>
              </a:rPr>
              <a:t>P </a:t>
            </a:r>
            <a:r>
              <a:rPr lang="zh-CN" altLang="en-US" sz="3200" b="1" dirty="0">
                <a:latin typeface="Times New Roman" panose="02020603050405020304" pitchFamily="18" charset="0"/>
                <a:ea typeface="黑体" pitchFamily="49" charset="-122"/>
              </a:rPr>
              <a:t>点，其电势为</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p:txBody>
      </p:sp>
      <p:grpSp>
        <p:nvGrpSpPr>
          <p:cNvPr id="2" name="Group 1047"/>
          <p:cNvGrpSpPr/>
          <p:nvPr/>
        </p:nvGrpSpPr>
        <p:grpSpPr>
          <a:xfrm>
            <a:off x="6096000" y="2636838"/>
            <a:ext cx="2438400" cy="1447800"/>
            <a:chOff x="3840" y="332"/>
            <a:chExt cx="1536" cy="912"/>
          </a:xfrm>
        </p:grpSpPr>
        <p:sp>
          <p:nvSpPr>
            <p:cNvPr id="15372" name="Oval 1048"/>
            <p:cNvSpPr>
              <a:spLocks noChangeArrowheads="1"/>
            </p:cNvSpPr>
            <p:nvPr/>
          </p:nvSpPr>
          <p:spPr bwMode="auto">
            <a:xfrm>
              <a:off x="3840" y="332"/>
              <a:ext cx="941" cy="912"/>
            </a:xfrm>
            <a:prstGeom prst="ellipse">
              <a:avLst/>
            </a:prstGeom>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15373" name="Line 1049"/>
            <p:cNvSpPr>
              <a:spLocks noChangeShapeType="1"/>
            </p:cNvSpPr>
            <p:nvPr/>
          </p:nvSpPr>
          <p:spPr bwMode="auto">
            <a:xfrm>
              <a:off x="4633" y="788"/>
              <a:ext cx="743" cy="0"/>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2538" name="Oval 1050"/>
            <p:cNvSpPr/>
            <p:nvPr/>
          </p:nvSpPr>
          <p:spPr>
            <a:xfrm>
              <a:off x="4286" y="764"/>
              <a:ext cx="49" cy="48"/>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15375" name="Line 1051"/>
            <p:cNvSpPr>
              <a:spLocks noChangeShapeType="1"/>
            </p:cNvSpPr>
            <p:nvPr/>
          </p:nvSpPr>
          <p:spPr bwMode="auto">
            <a:xfrm flipV="1">
              <a:off x="4335" y="428"/>
              <a:ext cx="248" cy="336"/>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2540" name="Text Box 1052"/>
            <p:cNvSpPr txBox="1"/>
            <p:nvPr/>
          </p:nvSpPr>
          <p:spPr>
            <a:xfrm>
              <a:off x="4137" y="812"/>
              <a:ext cx="198" cy="250"/>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sz="2000" b="1" dirty="0">
                  <a:latin typeface="Times New Roman" panose="02020603050405020304" pitchFamily="18" charset="0"/>
                  <a:ea typeface="宋体" panose="02010600030101010101" pitchFamily="2" charset="-122"/>
                </a:rPr>
                <a:t>O</a:t>
              </a:r>
              <a:endParaRPr lang="en-US" altLang="zh-CN" sz="2000" b="1" dirty="0">
                <a:latin typeface="Times New Roman" panose="02020603050405020304" pitchFamily="18" charset="0"/>
                <a:ea typeface="宋体" panose="02010600030101010101" pitchFamily="2" charset="-122"/>
              </a:endParaRPr>
            </a:p>
          </p:txBody>
        </p:sp>
        <p:sp>
          <p:nvSpPr>
            <p:cNvPr id="22541" name="Text Box 1053"/>
            <p:cNvSpPr txBox="1"/>
            <p:nvPr/>
          </p:nvSpPr>
          <p:spPr>
            <a:xfrm>
              <a:off x="4187" y="428"/>
              <a:ext cx="248" cy="250"/>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sz="2000" b="1" dirty="0">
                  <a:latin typeface="Times New Roman" panose="02020603050405020304" pitchFamily="18" charset="0"/>
                  <a:ea typeface="宋体" panose="02010600030101010101" pitchFamily="2" charset="-122"/>
                </a:rPr>
                <a:t>R</a:t>
              </a:r>
              <a:endParaRPr lang="en-US" altLang="zh-CN" sz="2000" b="1" dirty="0">
                <a:latin typeface="Times New Roman" panose="02020603050405020304" pitchFamily="18" charset="0"/>
                <a:ea typeface="宋体" panose="02010600030101010101" pitchFamily="2" charset="-122"/>
              </a:endParaRPr>
            </a:p>
          </p:txBody>
        </p:sp>
        <p:sp>
          <p:nvSpPr>
            <p:cNvPr id="22542" name="Oval 1054"/>
            <p:cNvSpPr/>
            <p:nvPr/>
          </p:nvSpPr>
          <p:spPr>
            <a:xfrm>
              <a:off x="4583" y="764"/>
              <a:ext cx="50" cy="48"/>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22543" name="Text Box 1055"/>
            <p:cNvSpPr txBox="1"/>
            <p:nvPr/>
          </p:nvSpPr>
          <p:spPr>
            <a:xfrm>
              <a:off x="4484" y="812"/>
              <a:ext cx="149" cy="250"/>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sz="2000" b="1" dirty="0">
                  <a:latin typeface="Times New Roman" panose="02020603050405020304" pitchFamily="18" charset="0"/>
                  <a:ea typeface="宋体" panose="02010600030101010101" pitchFamily="2" charset="-122"/>
                </a:rPr>
                <a:t>P</a:t>
              </a:r>
              <a:endParaRPr lang="en-US" altLang="zh-CN" sz="2000" b="1" dirty="0">
                <a:latin typeface="Times New Roman" panose="02020603050405020304" pitchFamily="18" charset="0"/>
                <a:ea typeface="宋体" panose="02010600030101010101" pitchFamily="2" charset="-122"/>
              </a:endParaRPr>
            </a:p>
          </p:txBody>
        </p:sp>
      </p:grpSp>
      <p:sp>
        <p:nvSpPr>
          <p:cNvPr id="200737" name="Text Box 1057"/>
          <p:cNvSpPr txBox="1"/>
          <p:nvPr/>
        </p:nvSpPr>
        <p:spPr>
          <a:xfrm>
            <a:off x="533400" y="1447800"/>
            <a:ext cx="8229600" cy="1339215"/>
          </a:xfrm>
          <a:prstGeom prst="rect">
            <a:avLst/>
          </a:prstGeom>
          <a:noFill/>
          <a:ln w="9525">
            <a:noFill/>
          </a:ln>
        </p:spPr>
        <p:txBody>
          <a:bodyPr anchor="t">
            <a:spAutoFit/>
          </a:bodyPr>
          <a:lstStyle/>
          <a:p>
            <a:pPr algn="just">
              <a:lnSpc>
                <a:spcPct val="90000"/>
              </a:lnSpc>
              <a:spcBef>
                <a:spcPct val="20000"/>
              </a:spcBef>
              <a:buClr>
                <a:schemeClr val="tx2"/>
              </a:buClr>
              <a:buFont typeface="Arial" panose="020B0604020202020204" pitchFamily="34" charset="0"/>
            </a:pPr>
            <a:r>
              <a:rPr lang="en-US" altLang="zh-CN" sz="2800" b="1" dirty="0">
                <a:latin typeface="黑体" pitchFamily="49" charset="-122"/>
                <a:ea typeface="黑体" pitchFamily="49" charset="-122"/>
              </a:rPr>
              <a:t>  </a:t>
            </a:r>
            <a:r>
              <a:rPr lang="en-US" altLang="zh-CN" sz="2800" b="1" dirty="0">
                <a:latin typeface="Times New Roman" panose="02020603050405020304" pitchFamily="18" charset="0"/>
                <a:ea typeface="黑体" pitchFamily="49" charset="-122"/>
              </a:rPr>
              <a:t>[</a:t>
            </a:r>
            <a:r>
              <a:rPr lang="zh-CN" altLang="en-US" sz="2800" b="1" dirty="0">
                <a:latin typeface="Times New Roman" panose="02020603050405020304" pitchFamily="18" charset="0"/>
                <a:ea typeface="黑体" pitchFamily="49" charset="-122"/>
              </a:rPr>
              <a:t>例</a:t>
            </a:r>
            <a:r>
              <a:rPr lang="en-US" altLang="zh-CN" sz="2800" b="1" dirty="0">
                <a:latin typeface="Times New Roman" panose="02020603050405020304" pitchFamily="18" charset="0"/>
                <a:ea typeface="黑体" pitchFamily="49" charset="-122"/>
              </a:rPr>
              <a:t>] </a:t>
            </a:r>
            <a:r>
              <a:rPr lang="zh-CN" altLang="en-US" sz="2800" b="1" dirty="0">
                <a:latin typeface="Times New Roman" panose="02020603050405020304" pitchFamily="18" charset="0"/>
                <a:ea typeface="黑体" pitchFamily="49" charset="-122"/>
              </a:rPr>
              <a:t>求均匀带电球面、内外的电势分布。带电量为 </a:t>
            </a:r>
            <a:r>
              <a:rPr lang="en-US" altLang="zh-CN" sz="2800" b="1" i="1" dirty="0">
                <a:latin typeface="Times New Roman" panose="02020603050405020304" pitchFamily="18" charset="0"/>
                <a:ea typeface="黑体" pitchFamily="49" charset="-122"/>
              </a:rPr>
              <a:t>Q</a:t>
            </a:r>
            <a:r>
              <a:rPr lang="zh-CN" altLang="en-US" sz="2800" b="1" dirty="0">
                <a:latin typeface="Times New Roman" panose="02020603050405020304" pitchFamily="18" charset="0"/>
                <a:ea typeface="黑体" pitchFamily="49" charset="-122"/>
              </a:rPr>
              <a:t>，球面半径为 </a:t>
            </a:r>
            <a:r>
              <a:rPr lang="en-US" altLang="zh-CN" sz="2800" b="1" i="1" dirty="0">
                <a:latin typeface="Times New Roman" panose="02020603050405020304" pitchFamily="18" charset="0"/>
                <a:ea typeface="黑体" pitchFamily="49" charset="-122"/>
              </a:rPr>
              <a:t>R</a:t>
            </a:r>
            <a:r>
              <a:rPr lang="zh-CN" altLang="en-US" sz="2800" b="1" dirty="0">
                <a:latin typeface="Times New Roman" panose="02020603050405020304" pitchFamily="18" charset="0"/>
                <a:ea typeface="黑体" pitchFamily="49" charset="-122"/>
              </a:rPr>
              <a:t>。</a:t>
            </a:r>
            <a:endParaRPr lang="zh-CN" altLang="en-US" sz="2800" b="1" dirty="0">
              <a:latin typeface="Times New Roman" panose="02020603050405020304" pitchFamily="18" charset="0"/>
              <a:ea typeface="黑体" pitchFamily="49" charset="-122"/>
            </a:endParaRPr>
          </a:p>
          <a:p>
            <a:pPr algn="just">
              <a:lnSpc>
                <a:spcPct val="90000"/>
              </a:lnSpc>
              <a:spcBef>
                <a:spcPct val="20000"/>
              </a:spcBef>
              <a:buClr>
                <a:schemeClr val="tx2"/>
              </a:buClr>
              <a:buFont typeface="Arial" panose="020B0604020202020204" pitchFamily="34" charset="0"/>
              <a:buChar char="•"/>
            </a:pPr>
            <a:r>
              <a:rPr lang="zh-CN" altLang="en-US" sz="2800" b="1" dirty="0">
                <a:latin typeface="Times New Roman" panose="02020603050405020304" pitchFamily="18" charset="0"/>
                <a:ea typeface="黑体" pitchFamily="49" charset="-122"/>
              </a:rPr>
              <a:t> 解：由高斯定理可易求得</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711"/>
                                        </p:tgtEl>
                                        <p:attrNameLst>
                                          <p:attrName>style.visibility</p:attrName>
                                        </p:attrNameLst>
                                      </p:cBhvr>
                                      <p:to>
                                        <p:strVal val="visible"/>
                                      </p:to>
                                    </p:set>
                                    <p:anim calcmode="lin" valueType="num">
                                      <p:cBhvr additive="base">
                                        <p:cTn id="7" dur="500" fill="hold"/>
                                        <p:tgtEl>
                                          <p:spTgt spid="200711"/>
                                        </p:tgtEl>
                                        <p:attrNameLst>
                                          <p:attrName>ppt_x</p:attrName>
                                        </p:attrNameLst>
                                      </p:cBhvr>
                                      <p:tavLst>
                                        <p:tav tm="0">
                                          <p:val>
                                            <p:strVal val="0-#ppt_w/2"/>
                                          </p:val>
                                        </p:tav>
                                        <p:tav tm="100000">
                                          <p:val>
                                            <p:strVal val="#ppt_x"/>
                                          </p:val>
                                        </p:tav>
                                      </p:tavLst>
                                    </p:anim>
                                    <p:anim calcmode="lin" valueType="num">
                                      <p:cBhvr additive="base">
                                        <p:cTn id="8" dur="500" fill="hold"/>
                                        <p:tgtEl>
                                          <p:spTgt spid="2007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007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00712"/>
                                        </p:tgtEl>
                                        <p:attrNameLst>
                                          <p:attrName>style.visibility</p:attrName>
                                        </p:attrNameLst>
                                      </p:cBhvr>
                                      <p:to>
                                        <p:strVal val="visible"/>
                                      </p:to>
                                    </p:set>
                                    <p:anim calcmode="lin" valueType="num">
                                      <p:cBhvr additive="base">
                                        <p:cTn id="17" dur="500" fill="hold"/>
                                        <p:tgtEl>
                                          <p:spTgt spid="200712"/>
                                        </p:tgtEl>
                                        <p:attrNameLst>
                                          <p:attrName>ppt_x</p:attrName>
                                        </p:attrNameLst>
                                      </p:cBhvr>
                                      <p:tavLst>
                                        <p:tav tm="0">
                                          <p:val>
                                            <p:strVal val="0-#ppt_w/2"/>
                                          </p:val>
                                        </p:tav>
                                        <p:tav tm="100000">
                                          <p:val>
                                            <p:strVal val="#ppt_x"/>
                                          </p:val>
                                        </p:tav>
                                      </p:tavLst>
                                    </p:anim>
                                    <p:anim calcmode="lin" valueType="num">
                                      <p:cBhvr additive="base">
                                        <p:cTn id="18" dur="500" fill="hold"/>
                                        <p:tgtEl>
                                          <p:spTgt spid="2007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00737">
                                            <p:txEl>
                                              <p:pRg st="0" end="0"/>
                                            </p:txEl>
                                          </p:spTgt>
                                        </p:tgtEl>
                                        <p:attrNameLst>
                                          <p:attrName>style.visibility</p:attrName>
                                        </p:attrNameLst>
                                      </p:cBhvr>
                                      <p:to>
                                        <p:strVal val="visible"/>
                                      </p:to>
                                    </p:set>
                                    <p:anim calcmode="lin" valueType="num">
                                      <p:cBhvr additive="base">
                                        <p:cTn id="23" dur="500" fill="hold"/>
                                        <p:tgtEl>
                                          <p:spTgt spid="20073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007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00737">
                                            <p:txEl>
                                              <p:pRg st="1" end="1"/>
                                            </p:txEl>
                                          </p:spTgt>
                                        </p:tgtEl>
                                        <p:attrNameLst>
                                          <p:attrName>style.visibility</p:attrName>
                                        </p:attrNameLst>
                                      </p:cBhvr>
                                      <p:to>
                                        <p:strVal val="visible"/>
                                      </p:to>
                                    </p:set>
                                    <p:anim calcmode="lin" valueType="num">
                                      <p:cBhvr additive="base">
                                        <p:cTn id="29" dur="500" fill="hold"/>
                                        <p:tgtEl>
                                          <p:spTgt spid="200737">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007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200724"/>
                                        </p:tgtEl>
                                        <p:attrNameLst>
                                          <p:attrName>style.visibility</p:attrName>
                                        </p:attrNameLst>
                                      </p:cBhvr>
                                      <p:to>
                                        <p:strVal val="visible"/>
                                      </p:to>
                                    </p:set>
                                    <p:anim calcmode="lin" valueType="num">
                                      <p:cBhvr additive="base">
                                        <p:cTn id="39" dur="500" fill="hold"/>
                                        <p:tgtEl>
                                          <p:spTgt spid="200724"/>
                                        </p:tgtEl>
                                        <p:attrNameLst>
                                          <p:attrName>ppt_x</p:attrName>
                                        </p:attrNameLst>
                                      </p:cBhvr>
                                      <p:tavLst>
                                        <p:tav tm="0">
                                          <p:val>
                                            <p:strVal val="0-#ppt_w/2"/>
                                          </p:val>
                                        </p:tav>
                                        <p:tav tm="100000">
                                          <p:val>
                                            <p:strVal val="#ppt_x"/>
                                          </p:val>
                                        </p:tav>
                                      </p:tavLst>
                                    </p:anim>
                                    <p:anim calcmode="lin" valueType="num">
                                      <p:cBhvr additive="base">
                                        <p:cTn id="40" dur="500" fill="hold"/>
                                        <p:tgtEl>
                                          <p:spTgt spid="20072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00726"/>
                                        </p:tgtEl>
                                        <p:attrNameLst>
                                          <p:attrName>style.visibility</p:attrName>
                                        </p:attrNameLst>
                                      </p:cBhvr>
                                      <p:to>
                                        <p:strVal val="visible"/>
                                      </p:to>
                                    </p:set>
                                    <p:anim calcmode="lin" valueType="num">
                                      <p:cBhvr additive="base">
                                        <p:cTn id="45" dur="500" fill="hold"/>
                                        <p:tgtEl>
                                          <p:spTgt spid="200726"/>
                                        </p:tgtEl>
                                        <p:attrNameLst>
                                          <p:attrName>ppt_x</p:attrName>
                                        </p:attrNameLst>
                                      </p:cBhvr>
                                      <p:tavLst>
                                        <p:tav tm="0">
                                          <p:val>
                                            <p:strVal val="0-#ppt_w/2"/>
                                          </p:val>
                                        </p:tav>
                                        <p:tav tm="100000">
                                          <p:val>
                                            <p:strVal val="#ppt_x"/>
                                          </p:val>
                                        </p:tav>
                                      </p:tavLst>
                                    </p:anim>
                                    <p:anim calcmode="lin" valueType="num">
                                      <p:cBhvr additive="base">
                                        <p:cTn id="46" dur="500" fill="hold"/>
                                        <p:tgtEl>
                                          <p:spTgt spid="20072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200725"/>
                                        </p:tgtEl>
                                        <p:attrNameLst>
                                          <p:attrName>style.visibility</p:attrName>
                                        </p:attrNameLst>
                                      </p:cBhvr>
                                      <p:to>
                                        <p:strVal val="visible"/>
                                      </p:to>
                                    </p:set>
                                    <p:anim calcmode="lin" valueType="num">
                                      <p:cBhvr additive="base">
                                        <p:cTn id="51" dur="500" fill="hold"/>
                                        <p:tgtEl>
                                          <p:spTgt spid="200725"/>
                                        </p:tgtEl>
                                        <p:attrNameLst>
                                          <p:attrName>ppt_x</p:attrName>
                                        </p:attrNameLst>
                                      </p:cBhvr>
                                      <p:tavLst>
                                        <p:tav tm="0">
                                          <p:val>
                                            <p:strVal val="0-#ppt_w/2"/>
                                          </p:val>
                                        </p:tav>
                                        <p:tav tm="100000">
                                          <p:val>
                                            <p:strVal val="#ppt_x"/>
                                          </p:val>
                                        </p:tav>
                                      </p:tavLst>
                                    </p:anim>
                                    <p:anim calcmode="lin" valueType="num">
                                      <p:cBhvr additive="base">
                                        <p:cTn id="52" dur="500" fill="hold"/>
                                        <p:tgtEl>
                                          <p:spTgt spid="200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1" grpId="0"/>
      <p:bldP spid="200712" grpId="0"/>
      <p:bldP spid="200726" grpId="0"/>
      <p:bldP spid="20073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3" name="Rectangle 5"/>
          <p:cNvSpPr/>
          <p:nvPr/>
        </p:nvSpPr>
        <p:spPr>
          <a:xfrm>
            <a:off x="381000" y="260350"/>
            <a:ext cx="5343525" cy="609600"/>
          </a:xfrm>
          <a:prstGeom prst="rect">
            <a:avLst/>
          </a:prstGeom>
          <a:noFill/>
          <a:ln w="9525">
            <a:noFill/>
          </a:ln>
        </p:spPr>
        <p:txBody>
          <a:bodyPr lIns="92075" tIns="46038" rIns="92075" bIns="46038" anchor="t"/>
          <a:lstStyle/>
          <a:p>
            <a:pPr marL="342900" indent="-342900" algn="just">
              <a:spcBef>
                <a:spcPct val="20000"/>
              </a:spcBef>
              <a:buClr>
                <a:schemeClr val="tx2"/>
              </a:buClr>
              <a:buFont typeface="Arial" panose="020B0604020202020204" pitchFamily="34" charset="0"/>
              <a:buChar char="•"/>
            </a:pPr>
            <a:r>
              <a:rPr lang="zh-CN" altLang="en-US" sz="3200" b="1" dirty="0">
                <a:latin typeface="黑体" pitchFamily="49" charset="-122"/>
                <a:ea typeface="黑体" pitchFamily="49" charset="-122"/>
              </a:rPr>
              <a:t>对球外</a:t>
            </a:r>
            <a:r>
              <a:rPr lang="zh-CN" altLang="en-US" sz="3200" b="1" dirty="0">
                <a:latin typeface="Times New Roman" panose="02020603050405020304" pitchFamily="18" charset="0"/>
                <a:ea typeface="黑体" pitchFamily="49" charset="-122"/>
              </a:rPr>
              <a:t>的 </a:t>
            </a:r>
            <a:r>
              <a:rPr lang="en-US" altLang="zh-CN" sz="3200" b="1" dirty="0">
                <a:latin typeface="Times New Roman" panose="02020603050405020304" pitchFamily="18" charset="0"/>
                <a:ea typeface="黑体" pitchFamily="49" charset="-122"/>
              </a:rPr>
              <a:t>P </a:t>
            </a:r>
            <a:r>
              <a:rPr lang="zh-CN" altLang="en-US" sz="3200" b="1" dirty="0">
                <a:latin typeface="Times New Roman" panose="02020603050405020304" pitchFamily="18" charset="0"/>
                <a:ea typeface="黑体" pitchFamily="49" charset="-122"/>
              </a:rPr>
              <a:t>点，其</a:t>
            </a:r>
            <a:r>
              <a:rPr lang="zh-CN" altLang="en-US" sz="3200" b="1" dirty="0">
                <a:latin typeface="黑体" pitchFamily="49" charset="-122"/>
                <a:ea typeface="黑体" pitchFamily="49" charset="-122"/>
              </a:rPr>
              <a:t>电势为</a:t>
            </a:r>
            <a:endParaRPr lang="zh-CN" altLang="en-US" sz="2800" b="1" dirty="0">
              <a:latin typeface="黑体" pitchFamily="49" charset="-122"/>
              <a:ea typeface="黑体" pitchFamily="49" charset="-122"/>
            </a:endParaRPr>
          </a:p>
          <a:p>
            <a:pPr marL="342900" indent="-342900" algn="just">
              <a:spcBef>
                <a:spcPct val="20000"/>
              </a:spcBef>
              <a:buClr>
                <a:schemeClr val="tx2"/>
              </a:buClr>
              <a:buFont typeface="Arial" panose="020B0604020202020204" pitchFamily="34" charset="0"/>
              <a:buChar char="•"/>
            </a:pPr>
            <a:endParaRPr lang="en-US" altLang="zh-CN" sz="2800" dirty="0">
              <a:latin typeface="Times New Roman" panose="02020603050405020304" pitchFamily="18" charset="0"/>
              <a:ea typeface="宋体" panose="02010600030101010101" pitchFamily="2" charset="-122"/>
            </a:endParaRPr>
          </a:p>
        </p:txBody>
      </p:sp>
      <p:graphicFrame>
        <p:nvGraphicFramePr>
          <p:cNvPr id="201735" name="Object 7"/>
          <p:cNvGraphicFramePr>
            <a:graphicFrameLocks noChangeAspect="1"/>
          </p:cNvGraphicFramePr>
          <p:nvPr/>
        </p:nvGraphicFramePr>
        <p:xfrm>
          <a:off x="2627784" y="4149080"/>
          <a:ext cx="2408237" cy="987425"/>
        </p:xfrm>
        <a:graphic>
          <a:graphicData uri="http://schemas.openxmlformats.org/presentationml/2006/ole">
            <mc:AlternateContent xmlns:mc="http://schemas.openxmlformats.org/markup-compatibility/2006">
              <mc:Choice xmlns:v="urn:schemas-microsoft-com:vml" Requires="v">
                <p:oleObj spid="_x0000_s17412" name="" r:id="rId1" imgW="1117600" imgH="431800" progId="Equation.DSMT4">
                  <p:embed/>
                </p:oleObj>
              </mc:Choice>
              <mc:Fallback>
                <p:oleObj name="" r:id="rId1" imgW="1117600" imgH="431800" progId="Equation.DSMT4">
                  <p:embed/>
                  <p:pic>
                    <p:nvPicPr>
                      <p:cNvPr id="0" name="图片 3121"/>
                      <p:cNvPicPr/>
                      <p:nvPr/>
                    </p:nvPicPr>
                    <p:blipFill>
                      <a:blip r:embed="rId2">
                        <a:clrChange>
                          <a:clrFrom>
                            <a:srgbClr val="000000"/>
                          </a:clrFrom>
                          <a:clrTo>
                            <a:srgbClr val="FFFFFF"/>
                          </a:clrTo>
                        </a:clrChange>
                      </a:blip>
                      <a:stretch>
                        <a:fillRect/>
                      </a:stretch>
                    </p:blipFill>
                    <p:spPr>
                      <a:xfrm>
                        <a:off x="2627784" y="4149080"/>
                        <a:ext cx="2408237" cy="987425"/>
                      </a:xfrm>
                      <a:prstGeom prst="rect">
                        <a:avLst/>
                      </a:prstGeom>
                      <a:noFill/>
                      <a:ln w="38100">
                        <a:noFill/>
                        <a:miter/>
                      </a:ln>
                    </p:spPr>
                  </p:pic>
                </p:oleObj>
              </mc:Fallback>
            </mc:AlternateContent>
          </a:graphicData>
        </a:graphic>
      </p:graphicFrame>
      <p:grpSp>
        <p:nvGrpSpPr>
          <p:cNvPr id="23557" name="Group 41"/>
          <p:cNvGrpSpPr/>
          <p:nvPr/>
        </p:nvGrpSpPr>
        <p:grpSpPr>
          <a:xfrm>
            <a:off x="6096000" y="527050"/>
            <a:ext cx="2438400" cy="1447800"/>
            <a:chOff x="3840" y="332"/>
            <a:chExt cx="1536" cy="912"/>
          </a:xfrm>
        </p:grpSpPr>
        <p:sp>
          <p:nvSpPr>
            <p:cNvPr id="16395" name="Oval 9"/>
            <p:cNvSpPr>
              <a:spLocks noChangeArrowheads="1"/>
            </p:cNvSpPr>
            <p:nvPr/>
          </p:nvSpPr>
          <p:spPr bwMode="auto">
            <a:xfrm>
              <a:off x="3840" y="332"/>
              <a:ext cx="941" cy="912"/>
            </a:xfrm>
            <a:prstGeom prst="ellipse">
              <a:avLst/>
            </a:prstGeom>
          </p:spPr>
          <p:style>
            <a:lnRef idx="2">
              <a:schemeClr val="dk1"/>
            </a:lnRef>
            <a:fillRef idx="1">
              <a:schemeClr val="lt1"/>
            </a:fillRef>
            <a:effectRef idx="0">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16396" name="Line 10"/>
            <p:cNvSpPr>
              <a:spLocks noChangeShapeType="1"/>
            </p:cNvSpPr>
            <p:nvPr/>
          </p:nvSpPr>
          <p:spPr bwMode="auto">
            <a:xfrm flipV="1">
              <a:off x="4876" y="788"/>
              <a:ext cx="500" cy="11"/>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3560" name="Oval 11"/>
            <p:cNvSpPr/>
            <p:nvPr/>
          </p:nvSpPr>
          <p:spPr>
            <a:xfrm>
              <a:off x="4286" y="764"/>
              <a:ext cx="49" cy="48"/>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16398" name="Line 12"/>
            <p:cNvSpPr>
              <a:spLocks noChangeShapeType="1"/>
            </p:cNvSpPr>
            <p:nvPr/>
          </p:nvSpPr>
          <p:spPr bwMode="auto">
            <a:xfrm flipV="1">
              <a:off x="4335" y="428"/>
              <a:ext cx="248" cy="336"/>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3562" name="Text Box 13"/>
            <p:cNvSpPr txBox="1"/>
            <p:nvPr/>
          </p:nvSpPr>
          <p:spPr>
            <a:xfrm>
              <a:off x="4137" y="812"/>
              <a:ext cx="198" cy="250"/>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sz="2000" b="1" dirty="0">
                  <a:latin typeface="Times New Roman" panose="02020603050405020304" pitchFamily="18" charset="0"/>
                  <a:ea typeface="宋体" panose="02010600030101010101" pitchFamily="2" charset="-122"/>
                </a:rPr>
                <a:t>O</a:t>
              </a:r>
              <a:endParaRPr lang="en-US" altLang="zh-CN" sz="2000" b="1" dirty="0">
                <a:latin typeface="Times New Roman" panose="02020603050405020304" pitchFamily="18" charset="0"/>
                <a:ea typeface="宋体" panose="02010600030101010101" pitchFamily="2" charset="-122"/>
              </a:endParaRPr>
            </a:p>
          </p:txBody>
        </p:sp>
        <p:sp>
          <p:nvSpPr>
            <p:cNvPr id="23563" name="Text Box 14"/>
            <p:cNvSpPr txBox="1"/>
            <p:nvPr/>
          </p:nvSpPr>
          <p:spPr>
            <a:xfrm>
              <a:off x="4187" y="428"/>
              <a:ext cx="248" cy="250"/>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sz="2000" b="1" dirty="0">
                  <a:latin typeface="Times New Roman" panose="02020603050405020304" pitchFamily="18" charset="0"/>
                  <a:ea typeface="宋体" panose="02010600030101010101" pitchFamily="2" charset="-122"/>
                </a:rPr>
                <a:t>R</a:t>
              </a:r>
              <a:endParaRPr lang="en-US" altLang="zh-CN" sz="2000" b="1" dirty="0">
                <a:latin typeface="Times New Roman" panose="02020603050405020304" pitchFamily="18" charset="0"/>
                <a:ea typeface="宋体" panose="02010600030101010101" pitchFamily="2" charset="-122"/>
              </a:endParaRPr>
            </a:p>
          </p:txBody>
        </p:sp>
        <p:sp>
          <p:nvSpPr>
            <p:cNvPr id="23564" name="Oval 15"/>
            <p:cNvSpPr/>
            <p:nvPr/>
          </p:nvSpPr>
          <p:spPr>
            <a:xfrm>
              <a:off x="4876" y="775"/>
              <a:ext cx="50" cy="48"/>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23565" name="Text Box 16"/>
            <p:cNvSpPr txBox="1"/>
            <p:nvPr/>
          </p:nvSpPr>
          <p:spPr>
            <a:xfrm>
              <a:off x="4840" y="799"/>
              <a:ext cx="149" cy="250"/>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sz="2000" b="1" dirty="0">
                  <a:latin typeface="Times New Roman" panose="02020603050405020304" pitchFamily="18" charset="0"/>
                  <a:ea typeface="宋体" panose="02010600030101010101" pitchFamily="2" charset="-122"/>
                </a:rPr>
                <a:t>P</a:t>
              </a:r>
              <a:endParaRPr lang="en-US" altLang="zh-CN" sz="2000" b="1" dirty="0">
                <a:latin typeface="Times New Roman" panose="02020603050405020304" pitchFamily="18" charset="0"/>
                <a:ea typeface="宋体" panose="02010600030101010101" pitchFamily="2" charset="-122"/>
              </a:endParaRPr>
            </a:p>
          </p:txBody>
        </p:sp>
      </p:grpSp>
      <p:graphicFrame>
        <p:nvGraphicFramePr>
          <p:cNvPr id="201763" name="Object 35"/>
          <p:cNvGraphicFramePr>
            <a:graphicFrameLocks noChangeAspect="1"/>
          </p:cNvGraphicFramePr>
          <p:nvPr/>
        </p:nvGraphicFramePr>
        <p:xfrm>
          <a:off x="723900" y="920750"/>
          <a:ext cx="5032375" cy="1203325"/>
        </p:xfrm>
        <a:graphic>
          <a:graphicData uri="http://schemas.openxmlformats.org/presentationml/2006/ole">
            <mc:AlternateContent xmlns:mc="http://schemas.openxmlformats.org/markup-compatibility/2006">
              <mc:Choice xmlns:v="urn:schemas-microsoft-com:vml" Requires="v">
                <p:oleObj spid="_x0000_s17413" name="" r:id="rId3" imgW="2108200" imgH="533400" progId="Equation.DSMT4">
                  <p:embed/>
                </p:oleObj>
              </mc:Choice>
              <mc:Fallback>
                <p:oleObj name="" r:id="rId3" imgW="2108200" imgH="533400" progId="Equation.DSMT4">
                  <p:embed/>
                  <p:pic>
                    <p:nvPicPr>
                      <p:cNvPr id="0" name="图片 3119"/>
                      <p:cNvPicPr/>
                      <p:nvPr/>
                    </p:nvPicPr>
                    <p:blipFill>
                      <a:blip r:embed="rId4">
                        <a:clrChange>
                          <a:clrFrom>
                            <a:srgbClr val="000000"/>
                          </a:clrFrom>
                          <a:clrTo>
                            <a:srgbClr val="FFFFFF"/>
                          </a:clrTo>
                        </a:clrChange>
                      </a:blip>
                      <a:stretch>
                        <a:fillRect/>
                      </a:stretch>
                    </p:blipFill>
                    <p:spPr>
                      <a:xfrm>
                        <a:off x="723900" y="920750"/>
                        <a:ext cx="5032375" cy="1203325"/>
                      </a:xfrm>
                      <a:prstGeom prst="rect">
                        <a:avLst/>
                      </a:prstGeom>
                      <a:noFill/>
                      <a:ln w="38100">
                        <a:noFill/>
                        <a:miter/>
                      </a:ln>
                    </p:spPr>
                  </p:pic>
                </p:oleObj>
              </mc:Fallback>
            </mc:AlternateContent>
          </a:graphicData>
        </a:graphic>
      </p:graphicFrame>
      <p:sp>
        <p:nvSpPr>
          <p:cNvPr id="201771" name="Text Box 43"/>
          <p:cNvSpPr txBox="1"/>
          <p:nvPr/>
        </p:nvSpPr>
        <p:spPr>
          <a:xfrm>
            <a:off x="304800" y="2209800"/>
            <a:ext cx="8610600" cy="1569660"/>
          </a:xfrm>
          <a:prstGeom prst="rect">
            <a:avLst/>
          </a:prstGeom>
          <a:noFill/>
          <a:ln w="9525">
            <a:noFill/>
          </a:ln>
        </p:spPr>
        <p:txBody>
          <a:bodyPr anchor="t">
            <a:spAutoFit/>
          </a:bodyPr>
          <a:lstStyle/>
          <a:p>
            <a:pPr algn="just">
              <a:buClr>
                <a:schemeClr val="tx2"/>
              </a:buClr>
              <a:buFont typeface="Arial" panose="020B0604020202020204" pitchFamily="34" charset="0"/>
              <a:buChar char="•"/>
            </a:pPr>
            <a:r>
              <a:rPr lang="en-US" altLang="zh-CN" sz="3200" b="1" dirty="0">
                <a:latin typeface="黑体" pitchFamily="49" charset="-122"/>
                <a:ea typeface="黑体" pitchFamily="49" charset="-122"/>
              </a:rPr>
              <a:t> </a:t>
            </a:r>
            <a:r>
              <a:rPr lang="zh-CN" altLang="en-US" sz="3200" b="1" dirty="0">
                <a:latin typeface="黑体" pitchFamily="49" charset="-122"/>
                <a:ea typeface="黑体" pitchFamily="49" charset="-122"/>
              </a:rPr>
              <a:t>对电荷有限分布的情况通常选无限远处为零</a:t>
            </a:r>
            <a:endParaRPr lang="zh-CN" altLang="en-US" sz="3200" b="1" dirty="0">
              <a:latin typeface="黑体" pitchFamily="49" charset="-122"/>
              <a:ea typeface="黑体" pitchFamily="49" charset="-122"/>
            </a:endParaRPr>
          </a:p>
          <a:p>
            <a:pPr lvl="0" algn="just"/>
            <a:r>
              <a:rPr lang="zh-CN" altLang="en-US" sz="3200" b="1" dirty="0">
                <a:latin typeface="黑体" pitchFamily="49" charset="-122"/>
                <a:ea typeface="黑体" pitchFamily="49" charset="-122"/>
              </a:rPr>
              <a:t>电势点；对电荷无限分布的情况，</a:t>
            </a:r>
            <a:r>
              <a:rPr lang="zh-CN" altLang="en-US" sz="3200" b="1" dirty="0" smtClean="0">
                <a:latin typeface="黑体" pitchFamily="49" charset="-122"/>
                <a:ea typeface="黑体" pitchFamily="49" charset="-122"/>
              </a:rPr>
              <a:t>通常</a:t>
            </a:r>
            <a:r>
              <a:rPr lang="zh-CN" altLang="en-US" sz="3200" b="1" dirty="0" smtClean="0">
                <a:solidFill>
                  <a:prstClr val="black"/>
                </a:solidFill>
                <a:latin typeface="黑体" pitchFamily="49" charset="-122"/>
                <a:ea typeface="黑体" pitchFamily="49" charset="-122"/>
              </a:rPr>
              <a:t>选择</a:t>
            </a:r>
            <a:r>
              <a:rPr lang="en-US" altLang="zh-CN" sz="3200" b="1" dirty="0" smtClean="0">
                <a:solidFill>
                  <a:prstClr val="black"/>
                </a:solidFill>
                <a:ea typeface="黑体" pitchFamily="49" charset="-122"/>
              </a:rPr>
              <a:t>b </a:t>
            </a:r>
            <a:r>
              <a:rPr lang="zh-CN" altLang="en-US" sz="3200" b="1" dirty="0" smtClean="0">
                <a:solidFill>
                  <a:prstClr val="black"/>
                </a:solidFill>
                <a:ea typeface="黑体" pitchFamily="49" charset="-122"/>
              </a:rPr>
              <a:t>点为</a:t>
            </a:r>
            <a:r>
              <a:rPr lang="zh-CN" altLang="en-US" sz="3200" b="1" dirty="0" smtClean="0">
                <a:solidFill>
                  <a:prstClr val="black"/>
                </a:solidFill>
                <a:latin typeface="黑体" pitchFamily="49" charset="-122"/>
                <a:ea typeface="黑体" pitchFamily="49" charset="-122"/>
              </a:rPr>
              <a:t>零</a:t>
            </a:r>
            <a:r>
              <a:rPr lang="zh-CN" altLang="en-US" sz="3200" b="1" dirty="0">
                <a:solidFill>
                  <a:prstClr val="black"/>
                </a:solidFill>
                <a:latin typeface="黑体" pitchFamily="49" charset="-122"/>
                <a:ea typeface="黑体" pitchFamily="49" charset="-122"/>
              </a:rPr>
              <a:t>电势的参考点</a:t>
            </a:r>
            <a:r>
              <a:rPr lang="zh-CN" altLang="en-US" sz="3200" b="1" dirty="0" smtClean="0">
                <a:solidFill>
                  <a:prstClr val="black"/>
                </a:solidFill>
                <a:latin typeface="黑体" pitchFamily="49" charset="-122"/>
                <a:ea typeface="黑体" pitchFamily="49" charset="-122"/>
              </a:rPr>
              <a:t>，则：</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01733"/>
                                        </p:tgtEl>
                                        <p:attrNameLst>
                                          <p:attrName>style.visibility</p:attrName>
                                        </p:attrNameLst>
                                      </p:cBhvr>
                                      <p:to>
                                        <p:strVal val="visible"/>
                                      </p:to>
                                    </p:set>
                                    <p:anim calcmode="lin" valueType="num">
                                      <p:cBhvr>
                                        <p:cTn id="7" dur="1" fill="hold"/>
                                        <p:tgtEl>
                                          <p:spTgt spid="201733"/>
                                        </p:tgtEl>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1763"/>
                                        </p:tgtEl>
                                        <p:attrNameLst>
                                          <p:attrName>style.visibility</p:attrName>
                                        </p:attrNameLst>
                                      </p:cBhvr>
                                      <p:to>
                                        <p:strVal val="visible"/>
                                      </p:to>
                                    </p:set>
                                    <p:anim calcmode="lin" valueType="num">
                                      <p:cBhvr additive="base">
                                        <p:cTn id="12" dur="500" fill="hold"/>
                                        <p:tgtEl>
                                          <p:spTgt spid="201763"/>
                                        </p:tgtEl>
                                        <p:attrNameLst>
                                          <p:attrName>ppt_x</p:attrName>
                                        </p:attrNameLst>
                                      </p:cBhvr>
                                      <p:tavLst>
                                        <p:tav tm="0">
                                          <p:val>
                                            <p:strVal val="0-#ppt_w/2"/>
                                          </p:val>
                                        </p:tav>
                                        <p:tav tm="100000">
                                          <p:val>
                                            <p:strVal val="#ppt_x"/>
                                          </p:val>
                                        </p:tav>
                                      </p:tavLst>
                                    </p:anim>
                                    <p:anim calcmode="lin" valueType="num">
                                      <p:cBhvr additive="base">
                                        <p:cTn id="13" dur="500" fill="hold"/>
                                        <p:tgtEl>
                                          <p:spTgt spid="20176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1771"/>
                                        </p:tgtEl>
                                        <p:attrNameLst>
                                          <p:attrName>style.visibility</p:attrName>
                                        </p:attrNameLst>
                                      </p:cBhvr>
                                      <p:to>
                                        <p:strVal val="visible"/>
                                      </p:to>
                                    </p:set>
                                    <p:anim calcmode="lin" valueType="num">
                                      <p:cBhvr additive="base">
                                        <p:cTn id="18" dur="500" fill="hold"/>
                                        <p:tgtEl>
                                          <p:spTgt spid="201771"/>
                                        </p:tgtEl>
                                        <p:attrNameLst>
                                          <p:attrName>ppt_x</p:attrName>
                                        </p:attrNameLst>
                                      </p:cBhvr>
                                      <p:tavLst>
                                        <p:tav tm="0">
                                          <p:val>
                                            <p:strVal val="#ppt_x"/>
                                          </p:val>
                                        </p:tav>
                                        <p:tav tm="100000">
                                          <p:val>
                                            <p:strVal val="#ppt_x"/>
                                          </p:val>
                                        </p:tav>
                                      </p:tavLst>
                                    </p:anim>
                                    <p:anim calcmode="lin" valueType="num">
                                      <p:cBhvr additive="base">
                                        <p:cTn id="19" dur="500" fill="hold"/>
                                        <p:tgtEl>
                                          <p:spTgt spid="20177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nodeType="clickEffect">
                                  <p:stCondLst>
                                    <p:cond delay="0"/>
                                  </p:stCondLst>
                                  <p:childTnLst>
                                    <p:set>
                                      <p:cBhvr>
                                        <p:cTn id="23" dur="1" fill="hold">
                                          <p:stCondLst>
                                            <p:cond delay="499"/>
                                          </p:stCondLst>
                                        </p:cTn>
                                        <p:tgtEl>
                                          <p:spTgt spid="201735"/>
                                        </p:tgtEl>
                                        <p:attrNameLst>
                                          <p:attrName>style.visibility</p:attrName>
                                        </p:attrNameLst>
                                      </p:cBhvr>
                                      <p:to>
                                        <p:strVal val="visible"/>
                                      </p:to>
                                    </p:set>
                                    <p:anim calcmode="lin" valueType="num">
                                      <p:cBhvr>
                                        <p:cTn id="24" dur="1" fill="hold"/>
                                        <p:tgtEl>
                                          <p:spTgt spid="20173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p:bldP spid="2017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95" name="Text Box 43"/>
          <p:cNvSpPr txBox="1"/>
          <p:nvPr/>
        </p:nvSpPr>
        <p:spPr>
          <a:xfrm>
            <a:off x="304800" y="188913"/>
            <a:ext cx="8534400" cy="1076325"/>
          </a:xfrm>
          <a:prstGeom prst="rect">
            <a:avLst/>
          </a:prstGeom>
          <a:noFill/>
          <a:ln w="9525">
            <a:noFill/>
          </a:ln>
        </p:spPr>
        <p:txBody>
          <a:bodyPr anchor="t">
            <a:spAutoFit/>
          </a:bodyPr>
          <a:lstStyle/>
          <a:p>
            <a:pPr algn="just">
              <a:buClr>
                <a:schemeClr val="tx2"/>
              </a:buClr>
              <a:buFont typeface="Arial" panose="020B0604020202020204" pitchFamily="34" charset="0"/>
              <a:buChar char="•"/>
            </a:pPr>
            <a:r>
              <a:rPr lang="en-US" altLang="zh-CN" sz="3200" b="1" dirty="0">
                <a:latin typeface="Times New Roman" panose="02020603050405020304" pitchFamily="18" charset="0"/>
                <a:ea typeface="黑体" pitchFamily="49" charset="-122"/>
              </a:rPr>
              <a:t>[</a:t>
            </a:r>
            <a:r>
              <a:rPr lang="zh-CN" altLang="en-US" sz="3200" b="1" dirty="0">
                <a:latin typeface="Times New Roman" panose="02020603050405020304" pitchFamily="18" charset="0"/>
                <a:ea typeface="黑体" pitchFamily="49" charset="-122"/>
              </a:rPr>
              <a:t>例</a:t>
            </a:r>
            <a:r>
              <a:rPr lang="en-US" altLang="zh-CN" sz="3200" b="1" dirty="0">
                <a:latin typeface="Times New Roman" panose="02020603050405020304" pitchFamily="18" charset="0"/>
                <a:ea typeface="黑体" pitchFamily="49" charset="-122"/>
              </a:rPr>
              <a:t>]</a:t>
            </a:r>
            <a:r>
              <a:rPr lang="en-US" altLang="zh-CN" sz="3200" b="1" dirty="0">
                <a:latin typeface="黑体" pitchFamily="49" charset="-122"/>
                <a:ea typeface="黑体" pitchFamily="49" charset="-122"/>
              </a:rPr>
              <a:t> </a:t>
            </a:r>
            <a:r>
              <a:rPr lang="zh-CN" altLang="en-US" sz="3200" b="1" dirty="0">
                <a:latin typeface="黑体" pitchFamily="49" charset="-122"/>
                <a:ea typeface="黑体" pitchFamily="49" charset="-122"/>
              </a:rPr>
              <a:t>有一无限长均匀带电直线（线电荷密</a:t>
            </a:r>
            <a:endParaRPr lang="zh-CN" altLang="en-US" sz="3200" b="1" dirty="0">
              <a:latin typeface="黑体" pitchFamily="49" charset="-122"/>
              <a:ea typeface="黑体" pitchFamily="49" charset="-122"/>
            </a:endParaRPr>
          </a:p>
          <a:p>
            <a:pPr algn="just">
              <a:buClr>
                <a:schemeClr val="tx2"/>
              </a:buClr>
              <a:buFont typeface="Arial" panose="020B0604020202020204" pitchFamily="34" charset="0"/>
            </a:pPr>
            <a:r>
              <a:rPr lang="zh-CN" altLang="en-US" sz="3200" b="1" dirty="0">
                <a:latin typeface="黑体" pitchFamily="49" charset="-122"/>
                <a:ea typeface="黑体" pitchFamily="49" charset="-122"/>
              </a:rPr>
              <a:t>度为</a:t>
            </a:r>
            <a:r>
              <a:rPr lang="zh-CN" altLang="en-US" sz="3200" b="1" dirty="0">
                <a:latin typeface="Times New Roman" panose="02020603050405020304" pitchFamily="18" charset="0"/>
                <a:ea typeface="黑体" pitchFamily="49" charset="-122"/>
              </a:rPr>
              <a:t> </a:t>
            </a:r>
            <a:r>
              <a:rPr lang="zh-CN" altLang="en-US" sz="3200" b="1" i="1" dirty="0">
                <a:latin typeface="Times New Roman" panose="02020603050405020304" pitchFamily="18" charset="0"/>
                <a:ea typeface="黑体" pitchFamily="49" charset="-122"/>
                <a:sym typeface="Symbol" panose="05050102010706020507" pitchFamily="18" charset="2"/>
              </a:rPr>
              <a:t></a:t>
            </a:r>
            <a:r>
              <a:rPr lang="zh-CN" altLang="en-US" sz="3200" b="1" dirty="0">
                <a:latin typeface="Times New Roman" panose="02020603050405020304" pitchFamily="18" charset="0"/>
                <a:ea typeface="黑体" pitchFamily="49" charset="-122"/>
                <a:sym typeface="Symbol" panose="05050102010706020507" pitchFamily="18" charset="2"/>
              </a:rPr>
              <a:t> </a:t>
            </a:r>
            <a:r>
              <a:rPr lang="zh-CN" altLang="en-US" sz="3200" b="1" dirty="0">
                <a:latin typeface="黑体" pitchFamily="49" charset="-122"/>
                <a:ea typeface="黑体" pitchFamily="49" charset="-122"/>
              </a:rPr>
              <a:t>）。求直线外一点</a:t>
            </a:r>
            <a:r>
              <a:rPr lang="zh-CN" altLang="en-US" sz="3200" b="1" dirty="0">
                <a:latin typeface="Times New Roman" panose="02020603050405020304" pitchFamily="18" charset="0"/>
                <a:ea typeface="黑体" pitchFamily="49" charset="-122"/>
              </a:rPr>
              <a:t> </a:t>
            </a:r>
            <a:r>
              <a:rPr lang="en-US" altLang="zh-CN" sz="3200" b="1" i="1" dirty="0">
                <a:latin typeface="Times New Roman" panose="02020603050405020304" pitchFamily="18" charset="0"/>
                <a:ea typeface="黑体" pitchFamily="49" charset="-122"/>
              </a:rPr>
              <a:t>a </a:t>
            </a:r>
            <a:r>
              <a:rPr lang="zh-CN" altLang="en-US" sz="3200" b="1" dirty="0">
                <a:latin typeface="黑体" pitchFamily="49" charset="-122"/>
                <a:ea typeface="黑体" pitchFamily="49" charset="-122"/>
              </a:rPr>
              <a:t>处的电势。</a:t>
            </a:r>
            <a:endParaRPr lang="zh-CN" altLang="en-US" sz="3200" b="1" dirty="0">
              <a:latin typeface="黑体" pitchFamily="49" charset="-122"/>
              <a:ea typeface="黑体" pitchFamily="49" charset="-122"/>
            </a:endParaRPr>
          </a:p>
        </p:txBody>
      </p:sp>
      <p:graphicFrame>
        <p:nvGraphicFramePr>
          <p:cNvPr id="202755" name="Object 3"/>
          <p:cNvGraphicFramePr>
            <a:graphicFrameLocks noGrp="1" noChangeAspect="1"/>
          </p:cNvGraphicFramePr>
          <p:nvPr>
            <p:ph sz="half" idx="2"/>
          </p:nvPr>
        </p:nvGraphicFramePr>
        <p:xfrm>
          <a:off x="1103313" y="1917700"/>
          <a:ext cx="2324100" cy="1295400"/>
        </p:xfrm>
        <a:graphic>
          <a:graphicData uri="http://schemas.openxmlformats.org/presentationml/2006/ole">
            <mc:AlternateContent xmlns:mc="http://schemas.openxmlformats.org/markup-compatibility/2006">
              <mc:Choice xmlns:v="urn:schemas-microsoft-com:vml" Requires="v">
                <p:oleObj spid="_x0000_s18450" name="" r:id="rId1" imgW="990600" imgH="533400" progId="Equation.DSMT4">
                  <p:embed/>
                </p:oleObj>
              </mc:Choice>
              <mc:Fallback>
                <p:oleObj name="" r:id="rId1" imgW="990600" imgH="533400" progId="Equation.DSMT4">
                  <p:embed/>
                  <p:pic>
                    <p:nvPicPr>
                      <p:cNvPr id="0" name="图片 3120"/>
                      <p:cNvPicPr/>
                      <p:nvPr/>
                    </p:nvPicPr>
                    <p:blipFill>
                      <a:blip r:embed="rId2">
                        <a:clrChange>
                          <a:clrFrom>
                            <a:srgbClr val="000000"/>
                          </a:clrFrom>
                          <a:clrTo>
                            <a:srgbClr val="FFFFFF"/>
                          </a:clrTo>
                        </a:clrChange>
                      </a:blip>
                      <a:stretch>
                        <a:fillRect/>
                      </a:stretch>
                    </p:blipFill>
                    <p:spPr>
                      <a:xfrm>
                        <a:off x="1103313" y="1917700"/>
                        <a:ext cx="2324100" cy="1295400"/>
                      </a:xfrm>
                      <a:prstGeom prst="rect">
                        <a:avLst/>
                      </a:prstGeom>
                      <a:noFill/>
                      <a:ln w="38100">
                        <a:miter/>
                      </a:ln>
                    </p:spPr>
                  </p:pic>
                </p:oleObj>
              </mc:Fallback>
            </mc:AlternateContent>
          </a:graphicData>
        </a:graphic>
      </p:graphicFrame>
      <p:grpSp>
        <p:nvGrpSpPr>
          <p:cNvPr id="24579" name="Group 44"/>
          <p:cNvGrpSpPr/>
          <p:nvPr/>
        </p:nvGrpSpPr>
        <p:grpSpPr>
          <a:xfrm>
            <a:off x="4876800" y="1905000"/>
            <a:ext cx="4267200" cy="4953000"/>
            <a:chOff x="3072" y="1200"/>
            <a:chExt cx="2688" cy="3120"/>
          </a:xfrm>
        </p:grpSpPr>
        <p:sp>
          <p:nvSpPr>
            <p:cNvPr id="24580" name="Rectangle 6"/>
            <p:cNvSpPr/>
            <p:nvPr/>
          </p:nvSpPr>
          <p:spPr>
            <a:xfrm>
              <a:off x="3072" y="1200"/>
              <a:ext cx="2688" cy="3120"/>
            </a:xfrm>
            <a:prstGeom prst="rect">
              <a:avLst/>
            </a:prstGeom>
            <a:solidFill>
              <a:srgbClr val="FFFFFF"/>
            </a:solidFill>
            <a:ln w="9525">
              <a:noFill/>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24581" name="Line 8"/>
            <p:cNvSpPr/>
            <p:nvPr/>
          </p:nvSpPr>
          <p:spPr>
            <a:xfrm>
              <a:off x="3312" y="1662"/>
              <a:ext cx="0" cy="2304"/>
            </a:xfrm>
            <a:prstGeom prst="line">
              <a:avLst/>
            </a:prstGeom>
            <a:ln w="38100" cap="flat" cmpd="sng">
              <a:solidFill>
                <a:srgbClr val="0000FF"/>
              </a:solidFill>
              <a:prstDash val="solid"/>
              <a:round/>
              <a:headEnd type="none" w="med" len="med"/>
              <a:tailEnd type="none" w="med" len="med"/>
            </a:ln>
          </p:spPr>
        </p:sp>
        <p:sp>
          <p:nvSpPr>
            <p:cNvPr id="24582" name="Line 9"/>
            <p:cNvSpPr/>
            <p:nvPr/>
          </p:nvSpPr>
          <p:spPr>
            <a:xfrm>
              <a:off x="3513" y="1662"/>
              <a:ext cx="0" cy="2304"/>
            </a:xfrm>
            <a:prstGeom prst="line">
              <a:avLst/>
            </a:prstGeom>
            <a:ln w="38100" cap="flat" cmpd="sng">
              <a:solidFill>
                <a:srgbClr val="0000FF"/>
              </a:solidFill>
              <a:prstDash val="solid"/>
              <a:round/>
              <a:headEnd type="none" w="med" len="med"/>
              <a:tailEnd type="none" w="med" len="med"/>
            </a:ln>
          </p:spPr>
        </p:sp>
        <p:sp>
          <p:nvSpPr>
            <p:cNvPr id="24583" name="Line 10"/>
            <p:cNvSpPr/>
            <p:nvPr/>
          </p:nvSpPr>
          <p:spPr>
            <a:xfrm flipH="1">
              <a:off x="3513" y="2666"/>
              <a:ext cx="451" cy="0"/>
            </a:xfrm>
            <a:prstGeom prst="line">
              <a:avLst/>
            </a:prstGeom>
            <a:ln w="28575" cap="flat" cmpd="sng">
              <a:solidFill>
                <a:srgbClr val="009900"/>
              </a:solidFill>
              <a:prstDash val="solid"/>
              <a:round/>
              <a:headEnd type="none" w="med" len="med"/>
              <a:tailEnd type="triangle" w="med" len="med"/>
            </a:ln>
          </p:spPr>
        </p:sp>
        <p:sp>
          <p:nvSpPr>
            <p:cNvPr id="24584" name="Line 11"/>
            <p:cNvSpPr/>
            <p:nvPr/>
          </p:nvSpPr>
          <p:spPr>
            <a:xfrm flipV="1">
              <a:off x="4315" y="2659"/>
              <a:ext cx="425" cy="7"/>
            </a:xfrm>
            <a:prstGeom prst="line">
              <a:avLst/>
            </a:prstGeom>
            <a:ln w="28575" cap="flat" cmpd="sng">
              <a:solidFill>
                <a:srgbClr val="009900"/>
              </a:solidFill>
              <a:prstDash val="solid"/>
              <a:round/>
              <a:headEnd type="none" w="med" len="med"/>
              <a:tailEnd type="triangle" w="med" len="med"/>
            </a:ln>
          </p:spPr>
        </p:sp>
        <p:sp>
          <p:nvSpPr>
            <p:cNvPr id="24585" name="Line 12"/>
            <p:cNvSpPr/>
            <p:nvPr/>
          </p:nvSpPr>
          <p:spPr>
            <a:xfrm>
              <a:off x="4566" y="3198"/>
              <a:ext cx="902" cy="0"/>
            </a:xfrm>
            <a:prstGeom prst="line">
              <a:avLst/>
            </a:prstGeom>
            <a:ln w="28575" cap="flat" cmpd="sng">
              <a:solidFill>
                <a:srgbClr val="009900"/>
              </a:solidFill>
              <a:prstDash val="solid"/>
              <a:round/>
              <a:headEnd type="none" w="med" len="med"/>
              <a:tailEnd type="triangle" w="med" len="med"/>
            </a:ln>
          </p:spPr>
        </p:sp>
        <p:sp>
          <p:nvSpPr>
            <p:cNvPr id="24586" name="Line 13"/>
            <p:cNvSpPr/>
            <p:nvPr/>
          </p:nvSpPr>
          <p:spPr>
            <a:xfrm flipH="1">
              <a:off x="3513" y="3198"/>
              <a:ext cx="651" cy="0"/>
            </a:xfrm>
            <a:prstGeom prst="line">
              <a:avLst/>
            </a:prstGeom>
            <a:ln w="28575" cap="flat" cmpd="sng">
              <a:solidFill>
                <a:srgbClr val="009900"/>
              </a:solidFill>
              <a:prstDash val="solid"/>
              <a:round/>
              <a:headEnd type="none" w="med" len="med"/>
              <a:tailEnd type="triangle" w="med" len="med"/>
            </a:ln>
          </p:spPr>
        </p:sp>
        <p:sp>
          <p:nvSpPr>
            <p:cNvPr id="24587" name="Oval 14"/>
            <p:cNvSpPr/>
            <p:nvPr/>
          </p:nvSpPr>
          <p:spPr>
            <a:xfrm>
              <a:off x="4816" y="2647"/>
              <a:ext cx="50" cy="59"/>
            </a:xfrm>
            <a:prstGeom prst="ellipse">
              <a:avLst/>
            </a:prstGeom>
            <a:solidFill>
              <a:srgbClr val="009900"/>
            </a:solidFill>
            <a:ln w="28575" cap="flat" cmpd="sng">
              <a:solidFill>
                <a:srgbClr val="009900"/>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24588" name="Oval 15"/>
            <p:cNvSpPr/>
            <p:nvPr/>
          </p:nvSpPr>
          <p:spPr>
            <a:xfrm>
              <a:off x="5442" y="2667"/>
              <a:ext cx="50" cy="59"/>
            </a:xfrm>
            <a:prstGeom prst="ellipse">
              <a:avLst/>
            </a:prstGeom>
            <a:solidFill>
              <a:srgbClr val="009900"/>
            </a:solidFill>
            <a:ln w="28575" cap="flat" cmpd="sng">
              <a:solidFill>
                <a:srgbClr val="009900"/>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24589" name="Line 16"/>
            <p:cNvSpPr/>
            <p:nvPr/>
          </p:nvSpPr>
          <p:spPr>
            <a:xfrm flipV="1">
              <a:off x="3312" y="1248"/>
              <a:ext cx="0" cy="354"/>
            </a:xfrm>
            <a:prstGeom prst="line">
              <a:avLst/>
            </a:prstGeom>
            <a:ln w="38100" cap="flat" cmpd="sng">
              <a:solidFill>
                <a:srgbClr val="0000FF"/>
              </a:solidFill>
              <a:prstDash val="dash"/>
              <a:round/>
              <a:headEnd type="none" w="med" len="med"/>
              <a:tailEnd type="none" w="med" len="med"/>
            </a:ln>
          </p:spPr>
        </p:sp>
        <p:sp>
          <p:nvSpPr>
            <p:cNvPr id="24590" name="Line 17"/>
            <p:cNvSpPr/>
            <p:nvPr/>
          </p:nvSpPr>
          <p:spPr>
            <a:xfrm flipV="1">
              <a:off x="3513" y="1248"/>
              <a:ext cx="0" cy="354"/>
            </a:xfrm>
            <a:prstGeom prst="line">
              <a:avLst/>
            </a:prstGeom>
            <a:ln w="38100" cap="flat" cmpd="sng">
              <a:solidFill>
                <a:srgbClr val="0000FF"/>
              </a:solidFill>
              <a:prstDash val="dash"/>
              <a:round/>
              <a:headEnd type="none" w="med" len="med"/>
              <a:tailEnd type="none" w="med" len="med"/>
            </a:ln>
          </p:spPr>
        </p:sp>
        <p:sp>
          <p:nvSpPr>
            <p:cNvPr id="24591" name="Line 18"/>
            <p:cNvSpPr/>
            <p:nvPr/>
          </p:nvSpPr>
          <p:spPr>
            <a:xfrm flipV="1">
              <a:off x="3513" y="3966"/>
              <a:ext cx="0" cy="354"/>
            </a:xfrm>
            <a:prstGeom prst="line">
              <a:avLst/>
            </a:prstGeom>
            <a:ln w="38100" cap="flat" cmpd="sng">
              <a:solidFill>
                <a:srgbClr val="0000FF"/>
              </a:solidFill>
              <a:prstDash val="dash"/>
              <a:round/>
              <a:headEnd type="none" w="med" len="med"/>
              <a:tailEnd type="none" w="med" len="med"/>
            </a:ln>
          </p:spPr>
        </p:sp>
        <p:sp>
          <p:nvSpPr>
            <p:cNvPr id="24592" name="Line 19"/>
            <p:cNvSpPr/>
            <p:nvPr/>
          </p:nvSpPr>
          <p:spPr>
            <a:xfrm flipV="1">
              <a:off x="3312" y="3966"/>
              <a:ext cx="0" cy="354"/>
            </a:xfrm>
            <a:prstGeom prst="line">
              <a:avLst/>
            </a:prstGeom>
            <a:ln w="38100" cap="flat" cmpd="sng">
              <a:solidFill>
                <a:srgbClr val="0000FF"/>
              </a:solidFill>
              <a:prstDash val="dash"/>
              <a:round/>
              <a:headEnd type="none" w="med" len="med"/>
              <a:tailEnd type="none" w="med" len="med"/>
            </a:ln>
          </p:spPr>
        </p:sp>
        <p:graphicFrame>
          <p:nvGraphicFramePr>
            <p:cNvPr id="24593" name="Object 20"/>
            <p:cNvGraphicFramePr>
              <a:graphicFrameLocks noChangeAspect="1"/>
            </p:cNvGraphicFramePr>
            <p:nvPr/>
          </p:nvGraphicFramePr>
          <p:xfrm>
            <a:off x="4735" y="2377"/>
            <a:ext cx="186" cy="237"/>
          </p:xfrm>
          <a:graphic>
            <a:graphicData uri="http://schemas.openxmlformats.org/presentationml/2006/ole">
              <mc:AlternateContent xmlns:mc="http://schemas.openxmlformats.org/markup-compatibility/2006">
                <mc:Choice xmlns:v="urn:schemas-microsoft-com:vml" Requires="v">
                  <p:oleObj spid="_x0000_s18451" name="" r:id="rId3" imgW="139700" imgH="152400" progId="Equation.3">
                    <p:embed/>
                  </p:oleObj>
                </mc:Choice>
                <mc:Fallback>
                  <p:oleObj name="" r:id="rId3" imgW="139700" imgH="152400" progId="Equation.3">
                    <p:embed/>
                    <p:pic>
                      <p:nvPicPr>
                        <p:cNvPr id="0" name="图片 3134"/>
                        <p:cNvPicPr/>
                        <p:nvPr/>
                      </p:nvPicPr>
                      <p:blipFill>
                        <a:blip r:embed="rId4"/>
                        <a:stretch>
                          <a:fillRect/>
                        </a:stretch>
                      </p:blipFill>
                      <p:spPr>
                        <a:xfrm>
                          <a:off x="4735" y="2377"/>
                          <a:ext cx="186" cy="237"/>
                        </a:xfrm>
                        <a:prstGeom prst="rect">
                          <a:avLst/>
                        </a:prstGeom>
                        <a:noFill/>
                        <a:ln w="38100">
                          <a:noFill/>
                          <a:miter/>
                        </a:ln>
                      </p:spPr>
                    </p:pic>
                  </p:oleObj>
                </mc:Fallback>
              </mc:AlternateContent>
            </a:graphicData>
          </a:graphic>
        </p:graphicFrame>
        <p:graphicFrame>
          <p:nvGraphicFramePr>
            <p:cNvPr id="24594" name="Object 21"/>
            <p:cNvGraphicFramePr>
              <a:graphicFrameLocks noChangeAspect="1"/>
            </p:cNvGraphicFramePr>
            <p:nvPr/>
          </p:nvGraphicFramePr>
          <p:xfrm>
            <a:off x="5368" y="2343"/>
            <a:ext cx="193" cy="311"/>
          </p:xfrm>
          <a:graphic>
            <a:graphicData uri="http://schemas.openxmlformats.org/presentationml/2006/ole">
              <mc:AlternateContent xmlns:mc="http://schemas.openxmlformats.org/markup-compatibility/2006">
                <mc:Choice xmlns:v="urn:schemas-microsoft-com:vml" Requires="v">
                  <p:oleObj spid="_x0000_s18452" name="" r:id="rId5" imgW="139700" imgH="190500" progId="Equation.3">
                    <p:embed/>
                  </p:oleObj>
                </mc:Choice>
                <mc:Fallback>
                  <p:oleObj name="" r:id="rId5" imgW="139700" imgH="190500" progId="Equation.3">
                    <p:embed/>
                    <p:pic>
                      <p:nvPicPr>
                        <p:cNvPr id="0" name="图片 3142"/>
                        <p:cNvPicPr/>
                        <p:nvPr/>
                      </p:nvPicPr>
                      <p:blipFill>
                        <a:blip r:embed="rId6"/>
                        <a:stretch>
                          <a:fillRect/>
                        </a:stretch>
                      </p:blipFill>
                      <p:spPr>
                        <a:xfrm>
                          <a:off x="5368" y="2343"/>
                          <a:ext cx="193" cy="311"/>
                        </a:xfrm>
                        <a:prstGeom prst="rect">
                          <a:avLst/>
                        </a:prstGeom>
                        <a:noFill/>
                        <a:ln w="38100">
                          <a:noFill/>
                          <a:miter/>
                        </a:ln>
                      </p:spPr>
                    </p:pic>
                  </p:oleObj>
                </mc:Fallback>
              </mc:AlternateContent>
            </a:graphicData>
          </a:graphic>
        </p:graphicFrame>
        <p:sp>
          <p:nvSpPr>
            <p:cNvPr id="24595" name="Line 22"/>
            <p:cNvSpPr/>
            <p:nvPr/>
          </p:nvSpPr>
          <p:spPr>
            <a:xfrm>
              <a:off x="5468" y="2666"/>
              <a:ext cx="0" cy="768"/>
            </a:xfrm>
            <a:prstGeom prst="line">
              <a:avLst/>
            </a:prstGeom>
            <a:ln w="28575" cap="flat" cmpd="sng">
              <a:solidFill>
                <a:srgbClr val="009900"/>
              </a:solidFill>
              <a:prstDash val="solid"/>
              <a:round/>
              <a:headEnd type="none" w="med" len="med"/>
              <a:tailEnd type="none" w="med" len="med"/>
            </a:ln>
          </p:spPr>
        </p:sp>
        <p:graphicFrame>
          <p:nvGraphicFramePr>
            <p:cNvPr id="24596" name="Object 23"/>
            <p:cNvGraphicFramePr>
              <a:graphicFrameLocks noChangeAspect="1"/>
            </p:cNvGraphicFramePr>
            <p:nvPr/>
          </p:nvGraphicFramePr>
          <p:xfrm>
            <a:off x="4014" y="2432"/>
            <a:ext cx="238" cy="448"/>
          </p:xfrm>
          <a:graphic>
            <a:graphicData uri="http://schemas.openxmlformats.org/presentationml/2006/ole">
              <mc:AlternateContent xmlns:mc="http://schemas.openxmlformats.org/markup-compatibility/2006">
                <mc:Choice xmlns:v="urn:schemas-microsoft-com:vml" Requires="v">
                  <p:oleObj spid="_x0000_s18453" name="" r:id="rId7" imgW="152400" imgH="241300" progId="Equation.3">
                    <p:embed/>
                  </p:oleObj>
                </mc:Choice>
                <mc:Fallback>
                  <p:oleObj name="" r:id="rId7" imgW="152400" imgH="241300" progId="Equation.3">
                    <p:embed/>
                    <p:pic>
                      <p:nvPicPr>
                        <p:cNvPr id="0" name="图片 3145"/>
                        <p:cNvPicPr/>
                        <p:nvPr/>
                      </p:nvPicPr>
                      <p:blipFill>
                        <a:blip r:embed="rId8"/>
                        <a:stretch>
                          <a:fillRect/>
                        </a:stretch>
                      </p:blipFill>
                      <p:spPr>
                        <a:xfrm>
                          <a:off x="4014" y="2432"/>
                          <a:ext cx="238" cy="448"/>
                        </a:xfrm>
                        <a:prstGeom prst="rect">
                          <a:avLst/>
                        </a:prstGeom>
                        <a:noFill/>
                        <a:ln w="38100">
                          <a:noFill/>
                          <a:miter/>
                        </a:ln>
                      </p:spPr>
                    </p:pic>
                  </p:oleObj>
                </mc:Fallback>
              </mc:AlternateContent>
            </a:graphicData>
          </a:graphic>
        </p:graphicFrame>
        <p:graphicFrame>
          <p:nvGraphicFramePr>
            <p:cNvPr id="24597" name="Object 24"/>
            <p:cNvGraphicFramePr>
              <a:graphicFrameLocks noChangeAspect="1"/>
            </p:cNvGraphicFramePr>
            <p:nvPr/>
          </p:nvGraphicFramePr>
          <p:xfrm>
            <a:off x="4265" y="2968"/>
            <a:ext cx="238" cy="448"/>
          </p:xfrm>
          <a:graphic>
            <a:graphicData uri="http://schemas.openxmlformats.org/presentationml/2006/ole">
              <mc:AlternateContent xmlns:mc="http://schemas.openxmlformats.org/markup-compatibility/2006">
                <mc:Choice xmlns:v="urn:schemas-microsoft-com:vml" Requires="v">
                  <p:oleObj spid="_x0000_s18454" name="" r:id="rId9" imgW="152400" imgH="241300" progId="Equation.3">
                    <p:embed/>
                  </p:oleObj>
                </mc:Choice>
                <mc:Fallback>
                  <p:oleObj name="" r:id="rId9" imgW="152400" imgH="241300" progId="Equation.3">
                    <p:embed/>
                    <p:pic>
                      <p:nvPicPr>
                        <p:cNvPr id="0" name="图片 3143"/>
                        <p:cNvPicPr/>
                        <p:nvPr/>
                      </p:nvPicPr>
                      <p:blipFill>
                        <a:blip r:embed="rId10"/>
                        <a:stretch>
                          <a:fillRect/>
                        </a:stretch>
                      </p:blipFill>
                      <p:spPr>
                        <a:xfrm>
                          <a:off x="4265" y="2968"/>
                          <a:ext cx="238" cy="448"/>
                        </a:xfrm>
                        <a:prstGeom prst="rect">
                          <a:avLst/>
                        </a:prstGeom>
                        <a:noFill/>
                        <a:ln w="38100">
                          <a:noFill/>
                          <a:miter/>
                        </a:ln>
                      </p:spPr>
                    </p:pic>
                  </p:oleObj>
                </mc:Fallback>
              </mc:AlternateContent>
            </a:graphicData>
          </a:graphic>
        </p:graphicFrame>
        <p:graphicFrame>
          <p:nvGraphicFramePr>
            <p:cNvPr id="24598" name="Object 25"/>
            <p:cNvGraphicFramePr>
              <a:graphicFrameLocks noChangeAspect="1"/>
            </p:cNvGraphicFramePr>
            <p:nvPr/>
          </p:nvGraphicFramePr>
          <p:xfrm>
            <a:off x="3312" y="1602"/>
            <a:ext cx="201" cy="237"/>
          </p:xfrm>
          <a:graphic>
            <a:graphicData uri="http://schemas.openxmlformats.org/presentationml/2006/ole">
              <mc:AlternateContent xmlns:mc="http://schemas.openxmlformats.org/markup-compatibility/2006">
                <mc:Choice xmlns:v="urn:schemas-microsoft-com:vml" Requires="v">
                  <p:oleObj spid="_x0000_s18455" name="" r:id="rId11" imgW="165100" imgH="165100" progId="Equation.3">
                    <p:embed/>
                  </p:oleObj>
                </mc:Choice>
                <mc:Fallback>
                  <p:oleObj name="" r:id="rId11" imgW="165100" imgH="165100" progId="Equation.3">
                    <p:embed/>
                    <p:pic>
                      <p:nvPicPr>
                        <p:cNvPr id="0" name="图片 3133"/>
                        <p:cNvPicPr/>
                        <p:nvPr/>
                      </p:nvPicPr>
                      <p:blipFill>
                        <a:blip r:embed="rId12">
                          <a:clrChange>
                            <a:clrFrom>
                              <a:srgbClr val="000000"/>
                            </a:clrFrom>
                            <a:clrTo>
                              <a:srgbClr val="0000FF"/>
                            </a:clrTo>
                          </a:clrChange>
                        </a:blip>
                        <a:stretch>
                          <a:fillRect/>
                        </a:stretch>
                      </p:blipFill>
                      <p:spPr>
                        <a:xfrm>
                          <a:off x="3312" y="1602"/>
                          <a:ext cx="201" cy="237"/>
                        </a:xfrm>
                        <a:prstGeom prst="rect">
                          <a:avLst/>
                        </a:prstGeom>
                        <a:noFill/>
                        <a:ln w="38100">
                          <a:noFill/>
                          <a:miter/>
                        </a:ln>
                      </p:spPr>
                    </p:pic>
                  </p:oleObj>
                </mc:Fallback>
              </mc:AlternateContent>
            </a:graphicData>
          </a:graphic>
        </p:graphicFrame>
        <p:graphicFrame>
          <p:nvGraphicFramePr>
            <p:cNvPr id="24599" name="Object 26"/>
            <p:cNvGraphicFramePr>
              <a:graphicFrameLocks noChangeAspect="1"/>
            </p:cNvGraphicFramePr>
            <p:nvPr/>
          </p:nvGraphicFramePr>
          <p:xfrm>
            <a:off x="3312" y="1898"/>
            <a:ext cx="201" cy="236"/>
          </p:xfrm>
          <a:graphic>
            <a:graphicData uri="http://schemas.openxmlformats.org/presentationml/2006/ole">
              <mc:AlternateContent xmlns:mc="http://schemas.openxmlformats.org/markup-compatibility/2006">
                <mc:Choice xmlns:v="urn:schemas-microsoft-com:vml" Requires="v">
                  <p:oleObj spid="_x0000_s18456" name="" r:id="rId13" imgW="165100" imgH="165100" progId="Equation.3">
                    <p:embed/>
                  </p:oleObj>
                </mc:Choice>
                <mc:Fallback>
                  <p:oleObj name="" r:id="rId13" imgW="165100" imgH="165100" progId="Equation.3">
                    <p:embed/>
                    <p:pic>
                      <p:nvPicPr>
                        <p:cNvPr id="0" name="图片 3132"/>
                        <p:cNvPicPr/>
                        <p:nvPr/>
                      </p:nvPicPr>
                      <p:blipFill>
                        <a:blip r:embed="rId14">
                          <a:clrChange>
                            <a:clrFrom>
                              <a:srgbClr val="000000"/>
                            </a:clrFrom>
                            <a:clrTo>
                              <a:srgbClr val="0000FF"/>
                            </a:clrTo>
                          </a:clrChange>
                        </a:blip>
                        <a:stretch>
                          <a:fillRect/>
                        </a:stretch>
                      </p:blipFill>
                      <p:spPr>
                        <a:xfrm>
                          <a:off x="3312" y="1898"/>
                          <a:ext cx="201" cy="236"/>
                        </a:xfrm>
                        <a:prstGeom prst="rect">
                          <a:avLst/>
                        </a:prstGeom>
                        <a:noFill/>
                        <a:ln w="38100">
                          <a:noFill/>
                          <a:miter/>
                        </a:ln>
                      </p:spPr>
                    </p:pic>
                  </p:oleObj>
                </mc:Fallback>
              </mc:AlternateContent>
            </a:graphicData>
          </a:graphic>
        </p:graphicFrame>
        <p:graphicFrame>
          <p:nvGraphicFramePr>
            <p:cNvPr id="24600" name="Object 27"/>
            <p:cNvGraphicFramePr>
              <a:graphicFrameLocks noChangeAspect="1"/>
            </p:cNvGraphicFramePr>
            <p:nvPr/>
          </p:nvGraphicFramePr>
          <p:xfrm>
            <a:off x="3312" y="2193"/>
            <a:ext cx="201" cy="237"/>
          </p:xfrm>
          <a:graphic>
            <a:graphicData uri="http://schemas.openxmlformats.org/presentationml/2006/ole">
              <mc:AlternateContent xmlns:mc="http://schemas.openxmlformats.org/markup-compatibility/2006">
                <mc:Choice xmlns:v="urn:schemas-microsoft-com:vml" Requires="v">
                  <p:oleObj spid="_x0000_s18457" name="" r:id="rId15" imgW="165100" imgH="165100" progId="Equation.3">
                    <p:embed/>
                  </p:oleObj>
                </mc:Choice>
                <mc:Fallback>
                  <p:oleObj name="" r:id="rId15" imgW="165100" imgH="165100" progId="Equation.3">
                    <p:embed/>
                    <p:pic>
                      <p:nvPicPr>
                        <p:cNvPr id="0" name="图片 3135"/>
                        <p:cNvPicPr/>
                        <p:nvPr/>
                      </p:nvPicPr>
                      <p:blipFill>
                        <a:blip r:embed="rId16">
                          <a:clrChange>
                            <a:clrFrom>
                              <a:srgbClr val="000000"/>
                            </a:clrFrom>
                            <a:clrTo>
                              <a:srgbClr val="0000FF"/>
                            </a:clrTo>
                          </a:clrChange>
                        </a:blip>
                        <a:stretch>
                          <a:fillRect/>
                        </a:stretch>
                      </p:blipFill>
                      <p:spPr>
                        <a:xfrm>
                          <a:off x="3312" y="2193"/>
                          <a:ext cx="201" cy="237"/>
                        </a:xfrm>
                        <a:prstGeom prst="rect">
                          <a:avLst/>
                        </a:prstGeom>
                        <a:noFill/>
                        <a:ln w="38100">
                          <a:noFill/>
                          <a:miter/>
                        </a:ln>
                      </p:spPr>
                    </p:pic>
                  </p:oleObj>
                </mc:Fallback>
              </mc:AlternateContent>
            </a:graphicData>
          </a:graphic>
        </p:graphicFrame>
        <p:graphicFrame>
          <p:nvGraphicFramePr>
            <p:cNvPr id="24601" name="Object 28"/>
            <p:cNvGraphicFramePr>
              <a:graphicFrameLocks noChangeAspect="1"/>
            </p:cNvGraphicFramePr>
            <p:nvPr/>
          </p:nvGraphicFramePr>
          <p:xfrm>
            <a:off x="3312" y="2548"/>
            <a:ext cx="201" cy="236"/>
          </p:xfrm>
          <a:graphic>
            <a:graphicData uri="http://schemas.openxmlformats.org/presentationml/2006/ole">
              <mc:AlternateContent xmlns:mc="http://schemas.openxmlformats.org/markup-compatibility/2006">
                <mc:Choice xmlns:v="urn:schemas-microsoft-com:vml" Requires="v">
                  <p:oleObj spid="_x0000_s18458" name="" r:id="rId17" imgW="165100" imgH="165100" progId="Equation.3">
                    <p:embed/>
                  </p:oleObj>
                </mc:Choice>
                <mc:Fallback>
                  <p:oleObj name="" r:id="rId17" imgW="165100" imgH="165100" progId="Equation.3">
                    <p:embed/>
                    <p:pic>
                      <p:nvPicPr>
                        <p:cNvPr id="0" name="图片 3146"/>
                        <p:cNvPicPr/>
                        <p:nvPr/>
                      </p:nvPicPr>
                      <p:blipFill>
                        <a:blip r:embed="rId18">
                          <a:clrChange>
                            <a:clrFrom>
                              <a:srgbClr val="000000"/>
                            </a:clrFrom>
                            <a:clrTo>
                              <a:srgbClr val="0000FF"/>
                            </a:clrTo>
                          </a:clrChange>
                        </a:blip>
                        <a:stretch>
                          <a:fillRect/>
                        </a:stretch>
                      </p:blipFill>
                      <p:spPr>
                        <a:xfrm>
                          <a:off x="3312" y="2548"/>
                          <a:ext cx="201" cy="236"/>
                        </a:xfrm>
                        <a:prstGeom prst="rect">
                          <a:avLst/>
                        </a:prstGeom>
                        <a:noFill/>
                        <a:ln w="38100">
                          <a:noFill/>
                          <a:miter/>
                        </a:ln>
                      </p:spPr>
                    </p:pic>
                  </p:oleObj>
                </mc:Fallback>
              </mc:AlternateContent>
            </a:graphicData>
          </a:graphic>
        </p:graphicFrame>
        <p:graphicFrame>
          <p:nvGraphicFramePr>
            <p:cNvPr id="24602" name="Object 29"/>
            <p:cNvGraphicFramePr>
              <a:graphicFrameLocks noChangeAspect="1"/>
            </p:cNvGraphicFramePr>
            <p:nvPr/>
          </p:nvGraphicFramePr>
          <p:xfrm>
            <a:off x="3312" y="2902"/>
            <a:ext cx="201" cy="236"/>
          </p:xfrm>
          <a:graphic>
            <a:graphicData uri="http://schemas.openxmlformats.org/presentationml/2006/ole">
              <mc:AlternateContent xmlns:mc="http://schemas.openxmlformats.org/markup-compatibility/2006">
                <mc:Choice xmlns:v="urn:schemas-microsoft-com:vml" Requires="v">
                  <p:oleObj spid="_x0000_s18459" name="" r:id="rId19" imgW="165100" imgH="165100" progId="Equation.3">
                    <p:embed/>
                  </p:oleObj>
                </mc:Choice>
                <mc:Fallback>
                  <p:oleObj name="" r:id="rId19" imgW="165100" imgH="165100" progId="Equation.3">
                    <p:embed/>
                    <p:pic>
                      <p:nvPicPr>
                        <p:cNvPr id="0" name="图片 3136"/>
                        <p:cNvPicPr/>
                        <p:nvPr/>
                      </p:nvPicPr>
                      <p:blipFill>
                        <a:blip r:embed="rId20">
                          <a:clrChange>
                            <a:clrFrom>
                              <a:srgbClr val="000000"/>
                            </a:clrFrom>
                            <a:clrTo>
                              <a:srgbClr val="0000FF"/>
                            </a:clrTo>
                          </a:clrChange>
                        </a:blip>
                        <a:stretch>
                          <a:fillRect/>
                        </a:stretch>
                      </p:blipFill>
                      <p:spPr>
                        <a:xfrm>
                          <a:off x="3312" y="2902"/>
                          <a:ext cx="201" cy="236"/>
                        </a:xfrm>
                        <a:prstGeom prst="rect">
                          <a:avLst/>
                        </a:prstGeom>
                        <a:noFill/>
                        <a:ln w="38100">
                          <a:noFill/>
                          <a:miter/>
                        </a:ln>
                      </p:spPr>
                    </p:pic>
                  </p:oleObj>
                </mc:Fallback>
              </mc:AlternateContent>
            </a:graphicData>
          </a:graphic>
        </p:graphicFrame>
        <p:graphicFrame>
          <p:nvGraphicFramePr>
            <p:cNvPr id="24603" name="Object 30"/>
            <p:cNvGraphicFramePr>
              <a:graphicFrameLocks noChangeAspect="1"/>
            </p:cNvGraphicFramePr>
            <p:nvPr/>
          </p:nvGraphicFramePr>
          <p:xfrm>
            <a:off x="3312" y="3198"/>
            <a:ext cx="201" cy="236"/>
          </p:xfrm>
          <a:graphic>
            <a:graphicData uri="http://schemas.openxmlformats.org/presentationml/2006/ole">
              <mc:AlternateContent xmlns:mc="http://schemas.openxmlformats.org/markup-compatibility/2006">
                <mc:Choice xmlns:v="urn:schemas-microsoft-com:vml" Requires="v">
                  <p:oleObj spid="_x0000_s18460" name="" r:id="rId21" imgW="165100" imgH="165100" progId="Equation.3">
                    <p:embed/>
                  </p:oleObj>
                </mc:Choice>
                <mc:Fallback>
                  <p:oleObj name="" r:id="rId21" imgW="165100" imgH="165100" progId="Equation.3">
                    <p:embed/>
                    <p:pic>
                      <p:nvPicPr>
                        <p:cNvPr id="0" name="图片 3131"/>
                        <p:cNvPicPr/>
                        <p:nvPr/>
                      </p:nvPicPr>
                      <p:blipFill>
                        <a:blip r:embed="rId22">
                          <a:clrChange>
                            <a:clrFrom>
                              <a:srgbClr val="000000"/>
                            </a:clrFrom>
                            <a:clrTo>
                              <a:srgbClr val="0000FF"/>
                            </a:clrTo>
                          </a:clrChange>
                        </a:blip>
                        <a:stretch>
                          <a:fillRect/>
                        </a:stretch>
                      </p:blipFill>
                      <p:spPr>
                        <a:xfrm>
                          <a:off x="3312" y="3198"/>
                          <a:ext cx="201" cy="236"/>
                        </a:xfrm>
                        <a:prstGeom prst="rect">
                          <a:avLst/>
                        </a:prstGeom>
                        <a:noFill/>
                        <a:ln w="38100">
                          <a:noFill/>
                          <a:miter/>
                        </a:ln>
                      </p:spPr>
                    </p:pic>
                  </p:oleObj>
                </mc:Fallback>
              </mc:AlternateContent>
            </a:graphicData>
          </a:graphic>
        </p:graphicFrame>
        <p:graphicFrame>
          <p:nvGraphicFramePr>
            <p:cNvPr id="24604" name="Object 31"/>
            <p:cNvGraphicFramePr>
              <a:graphicFrameLocks noChangeAspect="1"/>
            </p:cNvGraphicFramePr>
            <p:nvPr/>
          </p:nvGraphicFramePr>
          <p:xfrm>
            <a:off x="3312" y="3434"/>
            <a:ext cx="201" cy="236"/>
          </p:xfrm>
          <a:graphic>
            <a:graphicData uri="http://schemas.openxmlformats.org/presentationml/2006/ole">
              <mc:AlternateContent xmlns:mc="http://schemas.openxmlformats.org/markup-compatibility/2006">
                <mc:Choice xmlns:v="urn:schemas-microsoft-com:vml" Requires="v">
                  <p:oleObj spid="_x0000_s18461" name="" r:id="rId23" imgW="165100" imgH="165100" progId="Equation.3">
                    <p:embed/>
                  </p:oleObj>
                </mc:Choice>
                <mc:Fallback>
                  <p:oleObj name="" r:id="rId23" imgW="165100" imgH="165100" progId="Equation.3">
                    <p:embed/>
                    <p:pic>
                      <p:nvPicPr>
                        <p:cNvPr id="0" name="图片 3137"/>
                        <p:cNvPicPr/>
                        <p:nvPr/>
                      </p:nvPicPr>
                      <p:blipFill>
                        <a:blip r:embed="rId24">
                          <a:clrChange>
                            <a:clrFrom>
                              <a:srgbClr val="000000"/>
                            </a:clrFrom>
                            <a:clrTo>
                              <a:srgbClr val="0000FF"/>
                            </a:clrTo>
                          </a:clrChange>
                        </a:blip>
                        <a:stretch>
                          <a:fillRect/>
                        </a:stretch>
                      </p:blipFill>
                      <p:spPr>
                        <a:xfrm>
                          <a:off x="3312" y="3434"/>
                          <a:ext cx="201" cy="236"/>
                        </a:xfrm>
                        <a:prstGeom prst="rect">
                          <a:avLst/>
                        </a:prstGeom>
                        <a:noFill/>
                        <a:ln w="38100">
                          <a:noFill/>
                          <a:miter/>
                        </a:ln>
                      </p:spPr>
                    </p:pic>
                  </p:oleObj>
                </mc:Fallback>
              </mc:AlternateContent>
            </a:graphicData>
          </a:graphic>
        </p:graphicFrame>
        <p:graphicFrame>
          <p:nvGraphicFramePr>
            <p:cNvPr id="24605" name="Object 32"/>
            <p:cNvGraphicFramePr>
              <a:graphicFrameLocks noChangeAspect="1"/>
            </p:cNvGraphicFramePr>
            <p:nvPr/>
          </p:nvGraphicFramePr>
          <p:xfrm>
            <a:off x="3312" y="3729"/>
            <a:ext cx="201" cy="237"/>
          </p:xfrm>
          <a:graphic>
            <a:graphicData uri="http://schemas.openxmlformats.org/presentationml/2006/ole">
              <mc:AlternateContent xmlns:mc="http://schemas.openxmlformats.org/markup-compatibility/2006">
                <mc:Choice xmlns:v="urn:schemas-microsoft-com:vml" Requires="v">
                  <p:oleObj spid="_x0000_s18462" name="" r:id="rId25" imgW="165100" imgH="165100" progId="Equation.3">
                    <p:embed/>
                  </p:oleObj>
                </mc:Choice>
                <mc:Fallback>
                  <p:oleObj name="" r:id="rId25" imgW="165100" imgH="165100" progId="Equation.3">
                    <p:embed/>
                    <p:pic>
                      <p:nvPicPr>
                        <p:cNvPr id="0" name="图片 3138"/>
                        <p:cNvPicPr/>
                        <p:nvPr/>
                      </p:nvPicPr>
                      <p:blipFill>
                        <a:blip r:embed="rId26">
                          <a:clrChange>
                            <a:clrFrom>
                              <a:srgbClr val="000000"/>
                            </a:clrFrom>
                            <a:clrTo>
                              <a:srgbClr val="0000FF"/>
                            </a:clrTo>
                          </a:clrChange>
                        </a:blip>
                        <a:stretch>
                          <a:fillRect/>
                        </a:stretch>
                      </p:blipFill>
                      <p:spPr>
                        <a:xfrm>
                          <a:off x="3312" y="3729"/>
                          <a:ext cx="201" cy="237"/>
                        </a:xfrm>
                        <a:prstGeom prst="rect">
                          <a:avLst/>
                        </a:prstGeom>
                        <a:noFill/>
                        <a:ln w="38100">
                          <a:noFill/>
                          <a:miter/>
                        </a:ln>
                      </p:spPr>
                    </p:pic>
                  </p:oleObj>
                </mc:Fallback>
              </mc:AlternateContent>
            </a:graphicData>
          </a:graphic>
        </p:graphicFrame>
        <p:graphicFrame>
          <p:nvGraphicFramePr>
            <p:cNvPr id="24606" name="Object 33"/>
            <p:cNvGraphicFramePr>
              <a:graphicFrameLocks noChangeAspect="1"/>
            </p:cNvGraphicFramePr>
            <p:nvPr/>
          </p:nvGraphicFramePr>
          <p:xfrm>
            <a:off x="3312" y="4025"/>
            <a:ext cx="201" cy="236"/>
          </p:xfrm>
          <a:graphic>
            <a:graphicData uri="http://schemas.openxmlformats.org/presentationml/2006/ole">
              <mc:AlternateContent xmlns:mc="http://schemas.openxmlformats.org/markup-compatibility/2006">
                <mc:Choice xmlns:v="urn:schemas-microsoft-com:vml" Requires="v">
                  <p:oleObj spid="_x0000_s18463" name="" r:id="rId27" imgW="165100" imgH="165100" progId="Equation.3">
                    <p:embed/>
                  </p:oleObj>
                </mc:Choice>
                <mc:Fallback>
                  <p:oleObj name="" r:id="rId27" imgW="165100" imgH="165100" progId="Equation.3">
                    <p:embed/>
                    <p:pic>
                      <p:nvPicPr>
                        <p:cNvPr id="0" name="图片 3139"/>
                        <p:cNvPicPr/>
                        <p:nvPr/>
                      </p:nvPicPr>
                      <p:blipFill>
                        <a:blip r:embed="rId28">
                          <a:clrChange>
                            <a:clrFrom>
                              <a:srgbClr val="000000"/>
                            </a:clrFrom>
                            <a:clrTo>
                              <a:srgbClr val="0000FF"/>
                            </a:clrTo>
                          </a:clrChange>
                        </a:blip>
                        <a:stretch>
                          <a:fillRect/>
                        </a:stretch>
                      </p:blipFill>
                      <p:spPr>
                        <a:xfrm>
                          <a:off x="3312" y="4025"/>
                          <a:ext cx="201" cy="236"/>
                        </a:xfrm>
                        <a:prstGeom prst="rect">
                          <a:avLst/>
                        </a:prstGeom>
                        <a:noFill/>
                        <a:ln w="38100">
                          <a:noFill/>
                          <a:miter/>
                        </a:ln>
                      </p:spPr>
                    </p:pic>
                  </p:oleObj>
                </mc:Fallback>
              </mc:AlternateContent>
            </a:graphicData>
          </a:graphic>
        </p:graphicFrame>
        <p:graphicFrame>
          <p:nvGraphicFramePr>
            <p:cNvPr id="24607" name="Object 34"/>
            <p:cNvGraphicFramePr>
              <a:graphicFrameLocks noChangeAspect="1"/>
            </p:cNvGraphicFramePr>
            <p:nvPr/>
          </p:nvGraphicFramePr>
          <p:xfrm>
            <a:off x="3312" y="1307"/>
            <a:ext cx="201" cy="236"/>
          </p:xfrm>
          <a:graphic>
            <a:graphicData uri="http://schemas.openxmlformats.org/presentationml/2006/ole">
              <mc:AlternateContent xmlns:mc="http://schemas.openxmlformats.org/markup-compatibility/2006">
                <mc:Choice xmlns:v="urn:schemas-microsoft-com:vml" Requires="v">
                  <p:oleObj spid="_x0000_s18464" name="" r:id="rId29" imgW="165100" imgH="165100" progId="Equation.3">
                    <p:embed/>
                  </p:oleObj>
                </mc:Choice>
                <mc:Fallback>
                  <p:oleObj name="" r:id="rId29" imgW="165100" imgH="165100" progId="Equation.3">
                    <p:embed/>
                    <p:pic>
                      <p:nvPicPr>
                        <p:cNvPr id="0" name="图片 3140"/>
                        <p:cNvPicPr/>
                        <p:nvPr/>
                      </p:nvPicPr>
                      <p:blipFill>
                        <a:blip r:embed="rId30">
                          <a:clrChange>
                            <a:clrFrom>
                              <a:srgbClr val="000000"/>
                            </a:clrFrom>
                            <a:clrTo>
                              <a:srgbClr val="0000FF"/>
                            </a:clrTo>
                          </a:clrChange>
                        </a:blip>
                        <a:stretch>
                          <a:fillRect/>
                        </a:stretch>
                      </p:blipFill>
                      <p:spPr>
                        <a:xfrm>
                          <a:off x="3312" y="1307"/>
                          <a:ext cx="201" cy="236"/>
                        </a:xfrm>
                        <a:prstGeom prst="rect">
                          <a:avLst/>
                        </a:prstGeom>
                        <a:noFill/>
                        <a:ln w="38100">
                          <a:noFill/>
                          <a:miter/>
                        </a:ln>
                      </p:spPr>
                    </p:pic>
                  </p:oleObj>
                </mc:Fallback>
              </mc:AlternateContent>
            </a:graphicData>
          </a:graphic>
        </p:graphicFrame>
      </p:grpSp>
      <p:sp>
        <p:nvSpPr>
          <p:cNvPr id="202797" name="Text Box 45"/>
          <p:cNvSpPr txBox="1"/>
          <p:nvPr/>
        </p:nvSpPr>
        <p:spPr>
          <a:xfrm>
            <a:off x="323850" y="1268413"/>
            <a:ext cx="8534400" cy="579437"/>
          </a:xfrm>
          <a:prstGeom prst="rect">
            <a:avLst/>
          </a:prstGeom>
          <a:noFill/>
          <a:ln w="9525">
            <a:noFill/>
          </a:ln>
        </p:spPr>
        <p:txBody>
          <a:bodyPr anchor="t">
            <a:spAutoFit/>
          </a:bodyPr>
          <a:lstStyle/>
          <a:p>
            <a:pPr algn="just">
              <a:spcBef>
                <a:spcPct val="20000"/>
              </a:spcBef>
              <a:buClr>
                <a:schemeClr val="tx2"/>
              </a:buClr>
              <a:buFont typeface="Arial" panose="020B0604020202020204" pitchFamily="34" charset="0"/>
              <a:buChar char="•"/>
            </a:pPr>
            <a:r>
              <a:rPr lang="zh-CN" altLang="en-US" sz="3200" b="1" dirty="0">
                <a:latin typeface="黑体" pitchFamily="49" charset="-122"/>
                <a:ea typeface="黑体" pitchFamily="49" charset="-122"/>
              </a:rPr>
              <a:t>解：由高斯定理不难求得距</a:t>
            </a:r>
            <a:r>
              <a:rPr lang="zh-CN" altLang="en-US" sz="3200" b="1" dirty="0">
                <a:latin typeface="Times New Roman" panose="02020603050405020304" pitchFamily="18" charset="0"/>
                <a:ea typeface="黑体" pitchFamily="49" charset="-122"/>
              </a:rPr>
              <a:t> </a:t>
            </a:r>
            <a:r>
              <a:rPr lang="en-US" altLang="zh-CN" sz="3200" b="1" i="1" dirty="0">
                <a:latin typeface="Times New Roman" panose="02020603050405020304" pitchFamily="18" charset="0"/>
                <a:ea typeface="黑体" pitchFamily="49" charset="-122"/>
              </a:rPr>
              <a:t>r</a:t>
            </a:r>
            <a:r>
              <a:rPr lang="en-US" altLang="zh-CN" sz="3200" b="1" dirty="0">
                <a:latin typeface="Times New Roman" panose="02020603050405020304" pitchFamily="18" charset="0"/>
                <a:ea typeface="黑体" pitchFamily="49" charset="-122"/>
              </a:rPr>
              <a:t> </a:t>
            </a:r>
            <a:r>
              <a:rPr lang="zh-CN" altLang="en-US" sz="3200" b="1" dirty="0">
                <a:latin typeface="黑体" pitchFamily="49" charset="-122"/>
                <a:ea typeface="黑体" pitchFamily="49" charset="-122"/>
              </a:rPr>
              <a:t>处的电场</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2795"/>
                                        </p:tgtEl>
                                        <p:attrNameLst>
                                          <p:attrName>style.visibility</p:attrName>
                                        </p:attrNameLst>
                                      </p:cBhvr>
                                      <p:to>
                                        <p:strVal val="visible"/>
                                      </p:to>
                                    </p:set>
                                    <p:anim calcmode="lin" valueType="num">
                                      <p:cBhvr additive="base">
                                        <p:cTn id="7" dur="500" fill="hold"/>
                                        <p:tgtEl>
                                          <p:spTgt spid="202795"/>
                                        </p:tgtEl>
                                        <p:attrNameLst>
                                          <p:attrName>ppt_x</p:attrName>
                                        </p:attrNameLst>
                                      </p:cBhvr>
                                      <p:tavLst>
                                        <p:tav tm="0">
                                          <p:val>
                                            <p:strVal val="0-#ppt_w/2"/>
                                          </p:val>
                                        </p:tav>
                                        <p:tav tm="100000">
                                          <p:val>
                                            <p:strVal val="#ppt_x"/>
                                          </p:val>
                                        </p:tav>
                                      </p:tavLst>
                                    </p:anim>
                                    <p:anim calcmode="lin" valueType="num">
                                      <p:cBhvr additive="base">
                                        <p:cTn id="8" dur="500" fill="hold"/>
                                        <p:tgtEl>
                                          <p:spTgt spid="2027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2797">
                                            <p:txEl>
                                              <p:pRg st="0" end="0"/>
                                            </p:txEl>
                                          </p:spTgt>
                                        </p:tgtEl>
                                        <p:attrNameLst>
                                          <p:attrName>style.visibility</p:attrName>
                                        </p:attrNameLst>
                                      </p:cBhvr>
                                      <p:to>
                                        <p:strVal val="visible"/>
                                      </p:to>
                                    </p:set>
                                    <p:anim calcmode="lin" valueType="num">
                                      <p:cBhvr additive="base">
                                        <p:cTn id="13" dur="500" fill="hold"/>
                                        <p:tgtEl>
                                          <p:spTgt spid="20279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27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nodeType="clickEffect">
                                  <p:stCondLst>
                                    <p:cond delay="0"/>
                                  </p:stCondLst>
                                  <p:childTnLst>
                                    <p:set>
                                      <p:cBhvr>
                                        <p:cTn id="18" dur="1" fill="hold">
                                          <p:stCondLst>
                                            <p:cond delay="499"/>
                                          </p:stCondLst>
                                        </p:cTn>
                                        <p:tgtEl>
                                          <p:spTgt spid="202755"/>
                                        </p:tgtEl>
                                        <p:attrNameLst>
                                          <p:attrName>style.visibility</p:attrName>
                                        </p:attrNameLst>
                                      </p:cBhvr>
                                      <p:to>
                                        <p:strVal val="visible"/>
                                      </p:to>
                                    </p:set>
                                    <p:anim calcmode="lin" valueType="num">
                                      <p:cBhvr>
                                        <p:cTn id="19" dur="1" fill="hold"/>
                                        <p:tgtEl>
                                          <p:spTgt spid="20275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95" grpId="0"/>
      <p:bldP spid="20279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41" name="Text Box 25"/>
          <p:cNvSpPr txBox="1">
            <a:spLocks noChangeArrowheads="1"/>
          </p:cNvSpPr>
          <p:nvPr/>
        </p:nvSpPr>
        <p:spPr bwMode="auto">
          <a:xfrm>
            <a:off x="293370" y="725805"/>
            <a:ext cx="1435100" cy="519113"/>
          </a:xfrm>
          <a:prstGeom prst="rect">
            <a:avLst/>
          </a:prstGeom>
          <a:noFill/>
          <a:ln w="38100">
            <a:noFill/>
            <a:miter lim="800000"/>
          </a:ln>
          <a:effectLst/>
        </p:spPr>
        <p:txBody>
          <a:bodyPr wrap="none" lIns="90000" tIns="46800" rIns="90000" bIns="46800" anchor="ctr">
            <a:spAutoFit/>
          </a:bodyPr>
          <a:lstStyle/>
          <a:p>
            <a:r>
              <a:rPr lang="en-US" altLang="zh-CN" sz="2800">
                <a:solidFill>
                  <a:srgbClr val="3333FF"/>
                </a:solidFill>
              </a:rPr>
              <a:t>1</a:t>
            </a:r>
            <a:r>
              <a:rPr lang="zh-CN" altLang="en-US" sz="2800">
                <a:solidFill>
                  <a:srgbClr val="3333FF"/>
                </a:solidFill>
              </a:rPr>
              <a:t>、定义</a:t>
            </a:r>
            <a:endParaRPr lang="zh-CN" altLang="en-US" sz="2400" b="0">
              <a:solidFill>
                <a:schemeClr val="tx1"/>
              </a:solidFill>
              <a:ea typeface="宋体" panose="02010600030101010101" pitchFamily="2" charset="-122"/>
            </a:endParaRPr>
          </a:p>
        </p:txBody>
      </p:sp>
      <p:sp>
        <p:nvSpPr>
          <p:cNvPr id="111642" name="Text Box 26"/>
          <p:cNvSpPr txBox="1">
            <a:spLocks noChangeArrowheads="1"/>
          </p:cNvSpPr>
          <p:nvPr/>
        </p:nvSpPr>
        <p:spPr bwMode="auto">
          <a:xfrm>
            <a:off x="629285" y="1298575"/>
            <a:ext cx="6096000" cy="1187450"/>
          </a:xfrm>
          <a:prstGeom prst="rect">
            <a:avLst/>
          </a:prstGeom>
          <a:noFill/>
          <a:ln w="38100">
            <a:noFill/>
            <a:miter lim="800000"/>
          </a:ln>
          <a:effectLst/>
        </p:spPr>
        <p:txBody>
          <a:bodyPr lIns="90000" tIns="46800" rIns="90000" bIns="46800" anchor="ctr">
            <a:spAutoFit/>
          </a:bodyPr>
          <a:lstStyle/>
          <a:p>
            <a:r>
              <a:rPr lang="zh-CN" altLang="en-US" sz="2400">
                <a:solidFill>
                  <a:schemeClr val="tx1"/>
                </a:solidFill>
                <a:ea typeface="宋体" panose="02010600030101010101" pitchFamily="2" charset="-122"/>
              </a:rPr>
              <a:t>电场中电势相等的点所构成的面，叫做</a:t>
            </a:r>
            <a:r>
              <a:rPr lang="zh-CN" altLang="en-US" sz="2400">
                <a:ea typeface="宋体" panose="02010600030101010101" pitchFamily="2" charset="-122"/>
              </a:rPr>
              <a:t>等势面</a:t>
            </a:r>
            <a:r>
              <a:rPr lang="zh-CN" altLang="en-US" sz="2400">
                <a:solidFill>
                  <a:schemeClr val="tx1"/>
                </a:solidFill>
                <a:ea typeface="宋体" panose="02010600030101010101" pitchFamily="2" charset="-122"/>
              </a:rPr>
              <a:t>。即</a:t>
            </a:r>
            <a:r>
              <a:rPr lang="en-US" altLang="zh-CN" sz="2400">
                <a:solidFill>
                  <a:schemeClr val="tx1"/>
                </a:solidFill>
                <a:ea typeface="宋体" panose="02010600030101010101" pitchFamily="2" charset="-122"/>
              </a:rPr>
              <a:t>V(</a:t>
            </a:r>
            <a:r>
              <a:rPr lang="en-US" altLang="zh-CN" sz="2400" i="1">
                <a:solidFill>
                  <a:schemeClr val="tx1"/>
                </a:solidFill>
                <a:ea typeface="宋体" panose="02010600030101010101" pitchFamily="2" charset="-122"/>
              </a:rPr>
              <a:t>x,y,z</a:t>
            </a:r>
            <a:r>
              <a:rPr lang="en-US" altLang="zh-CN" sz="2400">
                <a:solidFill>
                  <a:schemeClr val="tx1"/>
                </a:solidFill>
                <a:ea typeface="宋体" panose="02010600030101010101" pitchFamily="2" charset="-122"/>
              </a:rPr>
              <a:t>)=C</a:t>
            </a:r>
            <a:r>
              <a:rPr lang="zh-CN" altLang="en-US" sz="2400">
                <a:solidFill>
                  <a:schemeClr val="tx1"/>
                </a:solidFill>
                <a:ea typeface="宋体" panose="02010600030101010101" pitchFamily="2" charset="-122"/>
              </a:rPr>
              <a:t>，的空间曲面称为</a:t>
            </a:r>
            <a:r>
              <a:rPr lang="zh-CN" altLang="en-US" sz="2400">
                <a:ea typeface="宋体" panose="02010600030101010101" pitchFamily="2" charset="-122"/>
              </a:rPr>
              <a:t>等势面</a:t>
            </a:r>
            <a:r>
              <a:rPr lang="zh-CN" altLang="en-US" sz="2400">
                <a:solidFill>
                  <a:schemeClr val="tx1"/>
                </a:solidFill>
                <a:ea typeface="宋体" panose="02010600030101010101" pitchFamily="2" charset="-122"/>
              </a:rPr>
              <a:t>。等势面上的任一曲线叫做</a:t>
            </a:r>
            <a:r>
              <a:rPr lang="zh-CN" altLang="en-US" sz="2400">
                <a:ea typeface="宋体" panose="02010600030101010101" pitchFamily="2" charset="-122"/>
              </a:rPr>
              <a:t>等势线</a:t>
            </a:r>
            <a:r>
              <a:rPr lang="zh-CN" altLang="en-US" sz="2400">
                <a:solidFill>
                  <a:schemeClr val="tx1"/>
                </a:solidFill>
                <a:ea typeface="宋体" panose="02010600030101010101" pitchFamily="2" charset="-122"/>
              </a:rPr>
              <a:t>。</a:t>
            </a:r>
            <a:endParaRPr lang="zh-CN" altLang="en-US" sz="2400">
              <a:solidFill>
                <a:schemeClr val="tx1"/>
              </a:solidFill>
              <a:ea typeface="宋体" panose="02010600030101010101" pitchFamily="2" charset="-122"/>
            </a:endParaRPr>
          </a:p>
        </p:txBody>
      </p:sp>
      <p:sp>
        <p:nvSpPr>
          <p:cNvPr id="111643" name="Text Box 27"/>
          <p:cNvSpPr txBox="1">
            <a:spLocks noChangeArrowheads="1"/>
          </p:cNvSpPr>
          <p:nvPr/>
        </p:nvSpPr>
        <p:spPr bwMode="auto">
          <a:xfrm>
            <a:off x="152400" y="2667000"/>
            <a:ext cx="2870200" cy="519113"/>
          </a:xfrm>
          <a:prstGeom prst="rect">
            <a:avLst/>
          </a:prstGeom>
          <a:noFill/>
          <a:ln w="38100">
            <a:noFill/>
            <a:miter lim="800000"/>
          </a:ln>
          <a:effectLst/>
        </p:spPr>
        <p:txBody>
          <a:bodyPr wrap="none" lIns="90000" tIns="46800" rIns="90000" bIns="46800" anchor="ctr">
            <a:spAutoFit/>
          </a:bodyPr>
          <a:lstStyle/>
          <a:p>
            <a:r>
              <a:rPr lang="en-US" altLang="zh-CN" sz="2800">
                <a:solidFill>
                  <a:srgbClr val="3333FF"/>
                </a:solidFill>
              </a:rPr>
              <a:t>2</a:t>
            </a:r>
            <a:r>
              <a:rPr lang="zh-CN" altLang="en-US" sz="2800">
                <a:solidFill>
                  <a:srgbClr val="3333FF"/>
                </a:solidFill>
              </a:rPr>
              <a:t>、等势面的性质</a:t>
            </a:r>
            <a:endParaRPr lang="zh-CN" altLang="en-US" sz="2800">
              <a:solidFill>
                <a:srgbClr val="3333FF"/>
              </a:solidFill>
              <a:ea typeface="宋体" panose="02010600030101010101" pitchFamily="2" charset="-122"/>
            </a:endParaRPr>
          </a:p>
        </p:txBody>
      </p:sp>
      <p:sp>
        <p:nvSpPr>
          <p:cNvPr id="111644" name="Text Box 28"/>
          <p:cNvSpPr txBox="1">
            <a:spLocks noChangeArrowheads="1"/>
          </p:cNvSpPr>
          <p:nvPr/>
        </p:nvSpPr>
        <p:spPr bwMode="auto">
          <a:xfrm>
            <a:off x="353695" y="3200400"/>
            <a:ext cx="5830888" cy="457200"/>
          </a:xfrm>
          <a:prstGeom prst="rect">
            <a:avLst/>
          </a:prstGeom>
          <a:noFill/>
          <a:ln w="38100">
            <a:noFill/>
            <a:miter lim="800000"/>
          </a:ln>
          <a:effectLst/>
        </p:spPr>
        <p:txBody>
          <a:bodyPr wrap="none" lIns="90000" tIns="46800" rIns="90000" bIns="46800" anchor="ctr">
            <a:spAutoFit/>
          </a:bodyPr>
          <a:lstStyle/>
          <a:p>
            <a:pPr>
              <a:buFontTx/>
              <a:buChar char="•"/>
            </a:pPr>
            <a:r>
              <a:rPr lang="zh-CN" altLang="en-US" sz="2400">
                <a:solidFill>
                  <a:schemeClr val="tx1"/>
                </a:solidFill>
                <a:ea typeface="宋体" panose="02010600030101010101" pitchFamily="2" charset="-122"/>
              </a:rPr>
              <a:t>在等势面上移动电荷时，电场力不作功；</a:t>
            </a:r>
            <a:endParaRPr lang="zh-CN" altLang="en-US" sz="2400">
              <a:solidFill>
                <a:schemeClr val="tx1"/>
              </a:solidFill>
              <a:ea typeface="宋体" panose="02010600030101010101" pitchFamily="2" charset="-122"/>
            </a:endParaRPr>
          </a:p>
        </p:txBody>
      </p:sp>
      <p:grpSp>
        <p:nvGrpSpPr>
          <p:cNvPr id="111657" name="Group 41"/>
          <p:cNvGrpSpPr/>
          <p:nvPr/>
        </p:nvGrpSpPr>
        <p:grpSpPr bwMode="auto">
          <a:xfrm>
            <a:off x="7199948" y="3322320"/>
            <a:ext cx="1649412" cy="1890713"/>
            <a:chOff x="4730" y="1632"/>
            <a:chExt cx="1039" cy="1191"/>
          </a:xfrm>
        </p:grpSpPr>
        <p:sp>
          <p:nvSpPr>
            <p:cNvPr id="111646" name="Freeform 30"/>
            <p:cNvSpPr/>
            <p:nvPr/>
          </p:nvSpPr>
          <p:spPr bwMode="auto">
            <a:xfrm>
              <a:off x="4730" y="1632"/>
              <a:ext cx="744" cy="1062"/>
            </a:xfrm>
            <a:custGeom>
              <a:avLst/>
              <a:gdLst/>
              <a:ahLst/>
              <a:cxnLst>
                <a:cxn ang="0">
                  <a:pos x="0" y="1062"/>
                </a:cxn>
                <a:cxn ang="0">
                  <a:pos x="744" y="0"/>
                </a:cxn>
              </a:cxnLst>
              <a:rect l="0" t="0" r="r" b="b"/>
              <a:pathLst>
                <a:path w="744" h="1062">
                  <a:moveTo>
                    <a:pt x="0" y="1062"/>
                  </a:moveTo>
                  <a:cubicBezTo>
                    <a:pt x="0" y="1062"/>
                    <a:pt x="711" y="1005"/>
                    <a:pt x="744" y="0"/>
                  </a:cubicBezTo>
                </a:path>
              </a:pathLst>
            </a:custGeom>
            <a:noFill/>
            <a:ln w="41275">
              <a:solidFill>
                <a:schemeClr val="tx1"/>
              </a:solidFill>
              <a:round/>
              <a:headEnd type="none" w="med" len="med"/>
              <a:tailEnd type="none" w="med" len="med"/>
            </a:ln>
            <a:effectLst/>
          </p:spPr>
          <p:txBody>
            <a:bodyPr wrap="none" anchor="ctr"/>
            <a:lstStyle/>
            <a:p>
              <a:endParaRPr lang="zh-CN" altLang="en-US"/>
            </a:p>
          </p:txBody>
        </p:sp>
        <p:graphicFrame>
          <p:nvGraphicFramePr>
            <p:cNvPr id="111647" name="Object 31"/>
            <p:cNvGraphicFramePr>
              <a:graphicFrameLocks noChangeAspect="1"/>
            </p:cNvGraphicFramePr>
            <p:nvPr/>
          </p:nvGraphicFramePr>
          <p:xfrm>
            <a:off x="5018" y="1974"/>
            <a:ext cx="359" cy="360"/>
          </p:xfrm>
          <a:graphic>
            <a:graphicData uri="http://schemas.openxmlformats.org/presentationml/2006/ole">
              <mc:AlternateContent xmlns:mc="http://schemas.openxmlformats.org/markup-compatibility/2006">
                <mc:Choice xmlns:v="urn:schemas-microsoft-com:vml" Requires="v">
                  <p:oleObj spid="_x0000_s1025" name="公式" r:id="rId1" imgW="4876800" imgH="4876800" progId="">
                    <p:embed/>
                  </p:oleObj>
                </mc:Choice>
                <mc:Fallback>
                  <p:oleObj name="公式" r:id="rId1" imgW="4876800" imgH="4876800" progId="">
                    <p:embed/>
                    <p:pic>
                      <p:nvPicPr>
                        <p:cNvPr id="0" name="图片 1024"/>
                        <p:cNvPicPr>
                          <a:picLocks noChangeAspect="1"/>
                        </p:cNvPicPr>
                        <p:nvPr/>
                      </p:nvPicPr>
                      <p:blipFill>
                        <a:blip r:embed="rId2"/>
                        <a:stretch>
                          <a:fillRect/>
                        </a:stretch>
                      </p:blipFill>
                      <p:spPr>
                        <a:xfrm>
                          <a:off x="5018" y="1974"/>
                          <a:ext cx="359" cy="360"/>
                        </a:xfrm>
                        <a:prstGeom prst="rect">
                          <a:avLst/>
                        </a:prstGeom>
                        <a:noFill/>
                        <a:ln w="9525">
                          <a:noFill/>
                        </a:ln>
                      </p:spPr>
                    </p:pic>
                  </p:oleObj>
                </mc:Fallback>
              </mc:AlternateContent>
            </a:graphicData>
          </a:graphic>
        </p:graphicFrame>
        <p:graphicFrame>
          <p:nvGraphicFramePr>
            <p:cNvPr id="111648" name="Object 32"/>
            <p:cNvGraphicFramePr>
              <a:graphicFrameLocks noChangeAspect="1"/>
            </p:cNvGraphicFramePr>
            <p:nvPr/>
          </p:nvGraphicFramePr>
          <p:xfrm>
            <a:off x="4922" y="2550"/>
            <a:ext cx="336" cy="273"/>
          </p:xfrm>
          <a:graphic>
            <a:graphicData uri="http://schemas.openxmlformats.org/presentationml/2006/ole">
              <mc:AlternateContent xmlns:mc="http://schemas.openxmlformats.org/markup-compatibility/2006">
                <mc:Choice xmlns:v="urn:schemas-microsoft-com:vml" Requires="v">
                  <p:oleObj spid="_x0000_s1026" name="公式" r:id="rId3" imgW="4876800" imgH="3962400" progId="">
                    <p:embed/>
                  </p:oleObj>
                </mc:Choice>
                <mc:Fallback>
                  <p:oleObj name="公式" r:id="rId3" imgW="4876800" imgH="3962400" progId="">
                    <p:embed/>
                    <p:pic>
                      <p:nvPicPr>
                        <p:cNvPr id="0" name="图片 1025"/>
                        <p:cNvPicPr>
                          <a:picLocks noChangeAspect="1"/>
                        </p:cNvPicPr>
                        <p:nvPr/>
                      </p:nvPicPr>
                      <p:blipFill>
                        <a:blip r:embed="rId4"/>
                        <a:stretch>
                          <a:fillRect/>
                        </a:stretch>
                      </p:blipFill>
                      <p:spPr>
                        <a:xfrm>
                          <a:off x="4922" y="2550"/>
                          <a:ext cx="336" cy="273"/>
                        </a:xfrm>
                        <a:prstGeom prst="rect">
                          <a:avLst/>
                        </a:prstGeom>
                        <a:noFill/>
                        <a:ln w="9525">
                          <a:noFill/>
                        </a:ln>
                      </p:spPr>
                    </p:pic>
                  </p:oleObj>
                </mc:Fallback>
              </mc:AlternateContent>
            </a:graphicData>
          </a:graphic>
        </p:graphicFrame>
        <p:graphicFrame>
          <p:nvGraphicFramePr>
            <p:cNvPr id="111649" name="Object 33"/>
            <p:cNvGraphicFramePr>
              <a:graphicFrameLocks noChangeAspect="1"/>
            </p:cNvGraphicFramePr>
            <p:nvPr/>
          </p:nvGraphicFramePr>
          <p:xfrm>
            <a:off x="5104" y="1647"/>
            <a:ext cx="270" cy="233"/>
          </p:xfrm>
          <a:graphic>
            <a:graphicData uri="http://schemas.openxmlformats.org/presentationml/2006/ole">
              <mc:AlternateContent xmlns:mc="http://schemas.openxmlformats.org/markup-compatibility/2006">
                <mc:Choice xmlns:v="urn:schemas-microsoft-com:vml" Requires="v">
                  <p:oleObj spid="_x0000_s1027" name="公式" r:id="rId5" imgW="4572000" imgH="3962400" progId="">
                    <p:embed/>
                  </p:oleObj>
                </mc:Choice>
                <mc:Fallback>
                  <p:oleObj name="公式" r:id="rId5" imgW="4572000" imgH="3962400" progId="">
                    <p:embed/>
                    <p:pic>
                      <p:nvPicPr>
                        <p:cNvPr id="0" name="图片 1026"/>
                        <p:cNvPicPr>
                          <a:picLocks noChangeAspect="1"/>
                        </p:cNvPicPr>
                        <p:nvPr/>
                      </p:nvPicPr>
                      <p:blipFill>
                        <a:blip r:embed="rId6"/>
                        <a:stretch>
                          <a:fillRect/>
                        </a:stretch>
                      </p:blipFill>
                      <p:spPr>
                        <a:xfrm>
                          <a:off x="5104" y="1647"/>
                          <a:ext cx="270" cy="233"/>
                        </a:xfrm>
                        <a:prstGeom prst="rect">
                          <a:avLst/>
                        </a:prstGeom>
                        <a:noFill/>
                        <a:ln w="9525">
                          <a:noFill/>
                        </a:ln>
                      </p:spPr>
                    </p:pic>
                  </p:oleObj>
                </mc:Fallback>
              </mc:AlternateContent>
            </a:graphicData>
          </a:graphic>
        </p:graphicFrame>
        <p:sp>
          <p:nvSpPr>
            <p:cNvPr id="111650" name="Line 34"/>
            <p:cNvSpPr>
              <a:spLocks noChangeShapeType="1"/>
            </p:cNvSpPr>
            <p:nvPr/>
          </p:nvSpPr>
          <p:spPr bwMode="auto">
            <a:xfrm>
              <a:off x="5306" y="2310"/>
              <a:ext cx="240" cy="192"/>
            </a:xfrm>
            <a:prstGeom prst="line">
              <a:avLst/>
            </a:prstGeom>
            <a:noFill/>
            <a:ln w="41275">
              <a:solidFill>
                <a:srgbClr val="0000FF"/>
              </a:solidFill>
              <a:round/>
              <a:tailEnd type="triangle" w="med" len="med"/>
            </a:ln>
            <a:effectLst/>
          </p:spPr>
          <p:txBody>
            <a:bodyPr wrap="none" anchor="ctr"/>
            <a:lstStyle/>
            <a:p>
              <a:endParaRPr lang="zh-CN" altLang="en-US"/>
            </a:p>
          </p:txBody>
        </p:sp>
        <p:graphicFrame>
          <p:nvGraphicFramePr>
            <p:cNvPr id="111651" name="Object 35"/>
            <p:cNvGraphicFramePr>
              <a:graphicFrameLocks noChangeAspect="1"/>
            </p:cNvGraphicFramePr>
            <p:nvPr/>
          </p:nvGraphicFramePr>
          <p:xfrm>
            <a:off x="5537" y="2160"/>
            <a:ext cx="232" cy="271"/>
          </p:xfrm>
          <a:graphic>
            <a:graphicData uri="http://schemas.openxmlformats.org/presentationml/2006/ole">
              <mc:AlternateContent xmlns:mc="http://schemas.openxmlformats.org/markup-compatibility/2006">
                <mc:Choice xmlns:v="urn:schemas-microsoft-com:vml" Requires="v">
                  <p:oleObj spid="_x0000_s1028" name="公式" r:id="rId7" imgW="3962400" imgH="4572000" progId="">
                    <p:embed/>
                  </p:oleObj>
                </mc:Choice>
                <mc:Fallback>
                  <p:oleObj name="公式" r:id="rId7" imgW="3962400" imgH="4572000" progId="">
                    <p:embed/>
                    <p:pic>
                      <p:nvPicPr>
                        <p:cNvPr id="0" name="图片 1027"/>
                        <p:cNvPicPr>
                          <a:picLocks noChangeAspect="1"/>
                        </p:cNvPicPr>
                        <p:nvPr/>
                      </p:nvPicPr>
                      <p:blipFill>
                        <a:blip r:embed="rId8"/>
                        <a:stretch>
                          <a:fillRect/>
                        </a:stretch>
                      </p:blipFill>
                      <p:spPr>
                        <a:xfrm>
                          <a:off x="5537" y="2160"/>
                          <a:ext cx="232" cy="271"/>
                        </a:xfrm>
                        <a:prstGeom prst="rect">
                          <a:avLst/>
                        </a:prstGeom>
                        <a:noFill/>
                        <a:ln w="9525">
                          <a:noFill/>
                        </a:ln>
                      </p:spPr>
                    </p:pic>
                  </p:oleObj>
                </mc:Fallback>
              </mc:AlternateContent>
            </a:graphicData>
          </a:graphic>
        </p:graphicFrame>
      </p:grpSp>
      <p:sp>
        <p:nvSpPr>
          <p:cNvPr id="111652" name="Text Box 36"/>
          <p:cNvSpPr txBox="1">
            <a:spLocks noChangeArrowheads="1"/>
          </p:cNvSpPr>
          <p:nvPr/>
        </p:nvSpPr>
        <p:spPr bwMode="auto">
          <a:xfrm>
            <a:off x="391160" y="4114483"/>
            <a:ext cx="7292975" cy="946150"/>
          </a:xfrm>
          <a:prstGeom prst="rect">
            <a:avLst/>
          </a:prstGeom>
          <a:noFill/>
          <a:ln w="38100">
            <a:noFill/>
            <a:miter lim="800000"/>
          </a:ln>
          <a:effectLst/>
        </p:spPr>
        <p:txBody>
          <a:bodyPr wrap="none" lIns="90000" tIns="46800" rIns="90000" bIns="46800" anchor="ctr">
            <a:spAutoFit/>
          </a:bodyPr>
          <a:lstStyle/>
          <a:p>
            <a:pPr>
              <a:spcBef>
                <a:spcPct val="0"/>
              </a:spcBef>
            </a:pPr>
            <a:r>
              <a:rPr lang="zh-CN" altLang="en-US" sz="2800">
                <a:solidFill>
                  <a:schemeClr val="tx1"/>
                </a:solidFill>
                <a:ea typeface="宋体" panose="02010600030101010101" pitchFamily="2" charset="-122"/>
              </a:rPr>
              <a:t>证明：</a:t>
            </a:r>
            <a:r>
              <a:rPr lang="zh-CN" altLang="en-US" sz="2400">
                <a:solidFill>
                  <a:schemeClr val="tx1"/>
                </a:solidFill>
                <a:ea typeface="宋体" panose="02010600030101010101" pitchFamily="2" charset="-122"/>
              </a:rPr>
              <a:t>因为将单位正电荷从等势面上</a:t>
            </a:r>
            <a:r>
              <a:rPr lang="en-US" altLang="zh-CN" sz="2400" i="1">
                <a:solidFill>
                  <a:schemeClr val="tx1"/>
                </a:solidFill>
                <a:ea typeface="宋体" panose="02010600030101010101" pitchFamily="2" charset="-122"/>
              </a:rPr>
              <a:t>M</a:t>
            </a:r>
            <a:r>
              <a:rPr lang="zh-CN" altLang="en-US" sz="2400">
                <a:solidFill>
                  <a:schemeClr val="tx1"/>
                </a:solidFill>
                <a:ea typeface="宋体" panose="02010600030101010101" pitchFamily="2" charset="-122"/>
              </a:rPr>
              <a:t>点移到</a:t>
            </a:r>
            <a:r>
              <a:rPr lang="en-US" altLang="zh-CN" sz="2400" i="1">
                <a:solidFill>
                  <a:schemeClr val="tx1"/>
                </a:solidFill>
                <a:ea typeface="宋体" panose="02010600030101010101" pitchFamily="2" charset="-122"/>
              </a:rPr>
              <a:t>N</a:t>
            </a:r>
            <a:r>
              <a:rPr lang="zh-CN" altLang="en-US" sz="2400">
                <a:solidFill>
                  <a:schemeClr val="tx1"/>
                </a:solidFill>
                <a:ea typeface="宋体" panose="02010600030101010101" pitchFamily="2" charset="-122"/>
              </a:rPr>
              <a:t>点，</a:t>
            </a:r>
            <a:endParaRPr lang="zh-CN" altLang="en-US" sz="2400">
              <a:solidFill>
                <a:schemeClr val="tx1"/>
              </a:solidFill>
              <a:ea typeface="宋体" panose="02010600030101010101" pitchFamily="2" charset="-122"/>
            </a:endParaRPr>
          </a:p>
          <a:p>
            <a:pPr>
              <a:spcBef>
                <a:spcPct val="0"/>
              </a:spcBef>
            </a:pPr>
            <a:r>
              <a:rPr lang="zh-CN" altLang="en-US" sz="2400">
                <a:solidFill>
                  <a:schemeClr val="tx1"/>
                </a:solidFill>
                <a:ea typeface="宋体" panose="02010600030101010101" pitchFamily="2" charset="-122"/>
              </a:rPr>
              <a:t>电</a:t>
            </a:r>
            <a:r>
              <a:rPr lang="zh-CN" altLang="en-US" sz="2800">
                <a:solidFill>
                  <a:schemeClr val="tx1"/>
                </a:solidFill>
                <a:ea typeface="宋体" panose="02010600030101010101" pitchFamily="2" charset="-122"/>
              </a:rPr>
              <a:t>场</a:t>
            </a:r>
            <a:r>
              <a:rPr lang="zh-CN" altLang="en-US" sz="2400">
                <a:solidFill>
                  <a:schemeClr val="tx1"/>
                </a:solidFill>
                <a:ea typeface="宋体" panose="02010600030101010101" pitchFamily="2" charset="-122"/>
              </a:rPr>
              <a:t>力做功为零，而路径不为零，</a:t>
            </a:r>
            <a:r>
              <a:rPr lang="en-US" altLang="zh-CN" sz="2800">
                <a:solidFill>
                  <a:schemeClr val="tx1"/>
                </a:solidFill>
                <a:ea typeface="宋体" panose="02010600030101010101" pitchFamily="2" charset="-122"/>
              </a:rPr>
              <a:t>d</a:t>
            </a:r>
            <a:r>
              <a:rPr lang="en-US" altLang="zh-CN" sz="2800" i="1">
                <a:solidFill>
                  <a:schemeClr val="tx1"/>
                </a:solidFill>
                <a:ea typeface="宋体" panose="02010600030101010101" pitchFamily="2" charset="-122"/>
              </a:rPr>
              <a:t>l</a:t>
            </a:r>
            <a:r>
              <a:rPr lang="en-US" altLang="zh-CN" sz="2800">
                <a:solidFill>
                  <a:schemeClr val="tx1"/>
                </a:solidFill>
                <a:latin typeface="宋体" panose="02010600030101010101" pitchFamily="2" charset="-122"/>
                <a:ea typeface="宋体" panose="02010600030101010101" pitchFamily="2" charset="-122"/>
              </a:rPr>
              <a:t>≠</a:t>
            </a:r>
            <a:r>
              <a:rPr lang="en-US" altLang="zh-CN" sz="2800">
                <a:solidFill>
                  <a:schemeClr val="tx1"/>
                </a:solidFill>
                <a:ea typeface="宋体" panose="02010600030101010101" pitchFamily="2" charset="-122"/>
              </a:rPr>
              <a:t>0</a:t>
            </a:r>
            <a:endParaRPr lang="en-US" altLang="zh-CN" sz="2800">
              <a:solidFill>
                <a:schemeClr val="tx1"/>
              </a:solidFill>
              <a:ea typeface="宋体" panose="02010600030101010101" pitchFamily="2" charset="-122"/>
            </a:endParaRPr>
          </a:p>
        </p:txBody>
      </p:sp>
      <p:graphicFrame>
        <p:nvGraphicFramePr>
          <p:cNvPr id="111653" name="Object 37"/>
          <p:cNvGraphicFramePr>
            <a:graphicFrameLocks noChangeAspect="1"/>
          </p:cNvGraphicFramePr>
          <p:nvPr/>
        </p:nvGraphicFramePr>
        <p:xfrm>
          <a:off x="782955" y="5187633"/>
          <a:ext cx="4605338" cy="517525"/>
        </p:xfrm>
        <a:graphic>
          <a:graphicData uri="http://schemas.openxmlformats.org/presentationml/2006/ole">
            <mc:AlternateContent xmlns:mc="http://schemas.openxmlformats.org/markup-compatibility/2006">
              <mc:Choice xmlns:v="urn:schemas-microsoft-com:vml" Requires="v">
                <p:oleObj spid="_x0000_s1029" name="公式" r:id="rId9" imgW="47244000" imgH="5791200" progId="">
                  <p:embed/>
                </p:oleObj>
              </mc:Choice>
              <mc:Fallback>
                <p:oleObj name="公式" r:id="rId9" imgW="47244000" imgH="5791200" progId="">
                  <p:embed/>
                  <p:pic>
                    <p:nvPicPr>
                      <p:cNvPr id="0" name="图片 1028"/>
                      <p:cNvPicPr>
                        <a:picLocks noChangeAspect="1"/>
                      </p:cNvPicPr>
                      <p:nvPr/>
                    </p:nvPicPr>
                    <p:blipFill>
                      <a:blip r:embed="rId10"/>
                      <a:stretch>
                        <a:fillRect/>
                      </a:stretch>
                    </p:blipFill>
                    <p:spPr>
                      <a:xfrm>
                        <a:off x="782955" y="5187633"/>
                        <a:ext cx="4605338" cy="517525"/>
                      </a:xfrm>
                      <a:prstGeom prst="rect">
                        <a:avLst/>
                      </a:prstGeom>
                      <a:noFill/>
                      <a:ln w="9525">
                        <a:noFill/>
                      </a:ln>
                    </p:spPr>
                  </p:pic>
                </p:oleObj>
              </mc:Fallback>
            </mc:AlternateContent>
          </a:graphicData>
        </a:graphic>
      </p:graphicFrame>
      <p:graphicFrame>
        <p:nvGraphicFramePr>
          <p:cNvPr id="111654" name="Object 38"/>
          <p:cNvGraphicFramePr>
            <a:graphicFrameLocks noChangeAspect="1"/>
          </p:cNvGraphicFramePr>
          <p:nvPr/>
        </p:nvGraphicFramePr>
        <p:xfrm>
          <a:off x="5556885" y="5187950"/>
          <a:ext cx="1477963" cy="447675"/>
        </p:xfrm>
        <a:graphic>
          <a:graphicData uri="http://schemas.openxmlformats.org/presentationml/2006/ole">
            <mc:AlternateContent xmlns:mc="http://schemas.openxmlformats.org/markup-compatibility/2006">
              <mc:Choice xmlns:v="urn:schemas-microsoft-com:vml" Requires="v">
                <p:oleObj spid="_x0000_s1030" name="公式" r:id="rId11" imgW="16459200" imgH="4267200" progId="">
                  <p:embed/>
                </p:oleObj>
              </mc:Choice>
              <mc:Fallback>
                <p:oleObj name="公式" r:id="rId11" imgW="16459200" imgH="4267200" progId="">
                  <p:embed/>
                  <p:pic>
                    <p:nvPicPr>
                      <p:cNvPr id="0" name="图片 1029"/>
                      <p:cNvPicPr>
                        <a:picLocks noChangeAspect="1"/>
                      </p:cNvPicPr>
                      <p:nvPr/>
                    </p:nvPicPr>
                    <p:blipFill>
                      <a:blip r:embed="rId12"/>
                      <a:stretch>
                        <a:fillRect/>
                      </a:stretch>
                    </p:blipFill>
                    <p:spPr>
                      <a:xfrm>
                        <a:off x="5556885" y="5187950"/>
                        <a:ext cx="1477963" cy="447675"/>
                      </a:xfrm>
                      <a:prstGeom prst="rect">
                        <a:avLst/>
                      </a:prstGeom>
                      <a:noFill/>
                      <a:ln w="9525">
                        <a:noFill/>
                      </a:ln>
                    </p:spPr>
                  </p:pic>
                </p:oleObj>
              </mc:Fallback>
            </mc:AlternateContent>
          </a:graphicData>
        </a:graphic>
      </p:graphicFrame>
      <p:sp>
        <p:nvSpPr>
          <p:cNvPr id="111655" name="Text Box 39"/>
          <p:cNvSpPr txBox="1">
            <a:spLocks noChangeArrowheads="1"/>
          </p:cNvSpPr>
          <p:nvPr/>
        </p:nvSpPr>
        <p:spPr bwMode="auto">
          <a:xfrm>
            <a:off x="342900" y="3657600"/>
            <a:ext cx="6450013" cy="457200"/>
          </a:xfrm>
          <a:prstGeom prst="rect">
            <a:avLst/>
          </a:prstGeom>
          <a:noFill/>
          <a:ln w="9525">
            <a:noFill/>
            <a:miter lim="800000"/>
          </a:ln>
          <a:effectLst/>
        </p:spPr>
        <p:txBody>
          <a:bodyPr wrap="none">
            <a:spAutoFit/>
          </a:bodyPr>
          <a:lstStyle/>
          <a:p>
            <a:pPr>
              <a:spcBef>
                <a:spcPct val="0"/>
              </a:spcBef>
              <a:buFontTx/>
              <a:buChar char="•"/>
            </a:pPr>
            <a:r>
              <a:rPr lang="zh-CN" altLang="en-US" sz="2400">
                <a:solidFill>
                  <a:schemeClr val="tx1"/>
                </a:solidFill>
                <a:ea typeface="宋体" panose="02010600030101010101" pitchFamily="2" charset="-122"/>
              </a:rPr>
              <a:t>除电场强度为零处外，电场线与等势面正交。</a:t>
            </a:r>
            <a:endParaRPr lang="zh-CN" altLang="en-US" sz="2400">
              <a:solidFill>
                <a:schemeClr val="tx1"/>
              </a:solidFill>
              <a:ea typeface="宋体" panose="02010600030101010101" pitchFamily="2" charset="-122"/>
            </a:endParaRPr>
          </a:p>
        </p:txBody>
      </p:sp>
      <p:sp>
        <p:nvSpPr>
          <p:cNvPr id="111656" name="Text Box 40"/>
          <p:cNvSpPr txBox="1">
            <a:spLocks noChangeArrowheads="1"/>
          </p:cNvSpPr>
          <p:nvPr/>
        </p:nvSpPr>
        <p:spPr bwMode="auto">
          <a:xfrm>
            <a:off x="353378" y="5824220"/>
            <a:ext cx="5218112" cy="457200"/>
          </a:xfrm>
          <a:prstGeom prst="rect">
            <a:avLst/>
          </a:prstGeom>
          <a:noFill/>
          <a:ln w="9525">
            <a:noFill/>
            <a:miter lim="800000"/>
          </a:ln>
          <a:effectLst/>
        </p:spPr>
        <p:txBody>
          <a:bodyPr wrap="none">
            <a:spAutoFit/>
          </a:bodyPr>
          <a:lstStyle/>
          <a:p>
            <a:pPr>
              <a:spcBef>
                <a:spcPct val="0"/>
              </a:spcBef>
              <a:buFontTx/>
              <a:buChar char="•"/>
            </a:pPr>
            <a:r>
              <a:rPr lang="zh-CN" altLang="en-US" sz="2400">
                <a:solidFill>
                  <a:schemeClr val="tx1"/>
                </a:solidFill>
                <a:ea typeface="宋体" panose="02010600030101010101" pitchFamily="2" charset="-122"/>
              </a:rPr>
              <a:t>电场线的方向指向电势降落的方向。</a:t>
            </a:r>
            <a:endParaRPr lang="zh-CN" altLang="en-US" sz="2400">
              <a:solidFill>
                <a:schemeClr val="tx1"/>
              </a:solidFill>
              <a:ea typeface="宋体" panose="02010600030101010101" pitchFamily="2" charset="-122"/>
            </a:endParaRPr>
          </a:p>
        </p:txBody>
      </p:sp>
      <p:grpSp>
        <p:nvGrpSpPr>
          <p:cNvPr id="111658" name="Group 42"/>
          <p:cNvGrpSpPr/>
          <p:nvPr/>
        </p:nvGrpSpPr>
        <p:grpSpPr bwMode="auto">
          <a:xfrm>
            <a:off x="6762750" y="264160"/>
            <a:ext cx="1600200" cy="2514600"/>
            <a:chOff x="4032" y="864"/>
            <a:chExt cx="1584" cy="2256"/>
          </a:xfrm>
        </p:grpSpPr>
        <p:grpSp>
          <p:nvGrpSpPr>
            <p:cNvPr id="111659" name="Group 43"/>
            <p:cNvGrpSpPr/>
            <p:nvPr/>
          </p:nvGrpSpPr>
          <p:grpSpPr bwMode="auto">
            <a:xfrm>
              <a:off x="4032" y="864"/>
              <a:ext cx="1584" cy="2256"/>
              <a:chOff x="4032" y="912"/>
              <a:chExt cx="1584" cy="2256"/>
            </a:xfrm>
          </p:grpSpPr>
          <p:grpSp>
            <p:nvGrpSpPr>
              <p:cNvPr id="111660" name="Group 44"/>
              <p:cNvGrpSpPr/>
              <p:nvPr/>
            </p:nvGrpSpPr>
            <p:grpSpPr bwMode="auto">
              <a:xfrm>
                <a:off x="4032" y="1776"/>
                <a:ext cx="1393" cy="1392"/>
                <a:chOff x="4176" y="672"/>
                <a:chExt cx="1393" cy="1392"/>
              </a:xfrm>
            </p:grpSpPr>
            <p:sp>
              <p:nvSpPr>
                <p:cNvPr id="111661" name="Arc 45"/>
                <p:cNvSpPr/>
                <p:nvPr/>
              </p:nvSpPr>
              <p:spPr bwMode="auto">
                <a:xfrm>
                  <a:off x="4560" y="1584"/>
                  <a:ext cx="1008" cy="480"/>
                </a:xfrm>
                <a:custGeom>
                  <a:avLst/>
                  <a:gdLst>
                    <a:gd name="G0" fmla="+- 21600 0 0"/>
                    <a:gd name="G1" fmla="+- 21600 0 0"/>
                    <a:gd name="G2" fmla="+- 21600 0 0"/>
                    <a:gd name="T0" fmla="*/ 0 w 21600"/>
                    <a:gd name="T1" fmla="*/ 21600 h 21600"/>
                    <a:gd name="T2" fmla="*/ 215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38100" cap="rnd">
                  <a:solidFill>
                    <a:schemeClr val="tx1"/>
                  </a:solidFill>
                  <a:round/>
                  <a:headEnd type="none" w="sm" len="sm"/>
                  <a:tailEnd type="none" w="sm" len="sm"/>
                </a:ln>
                <a:effectLst/>
              </p:spPr>
              <p:txBody>
                <a:bodyPr wrap="none" anchor="ctr"/>
                <a:lstStyle/>
                <a:p>
                  <a:endParaRPr lang="zh-CN" altLang="en-US"/>
                </a:p>
              </p:txBody>
            </p:sp>
            <p:sp>
              <p:nvSpPr>
                <p:cNvPr id="111662" name="Arc 46"/>
                <p:cNvSpPr/>
                <p:nvPr/>
              </p:nvSpPr>
              <p:spPr bwMode="auto">
                <a:xfrm>
                  <a:off x="4176" y="1104"/>
                  <a:ext cx="433" cy="912"/>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38100" cap="rnd">
                  <a:solidFill>
                    <a:schemeClr val="tx1"/>
                  </a:solidFill>
                  <a:round/>
                  <a:headEnd type="none" w="sm" len="sm"/>
                  <a:tailEnd type="none" w="sm" len="sm"/>
                </a:ln>
                <a:effectLst/>
              </p:spPr>
              <p:txBody>
                <a:bodyPr wrap="none" anchor="ctr"/>
                <a:lstStyle/>
                <a:p>
                  <a:endParaRPr lang="zh-CN" altLang="en-US"/>
                </a:p>
              </p:txBody>
            </p:sp>
            <p:sp>
              <p:nvSpPr>
                <p:cNvPr id="111663" name="Arc 47"/>
                <p:cNvSpPr/>
                <p:nvPr/>
              </p:nvSpPr>
              <p:spPr bwMode="auto">
                <a:xfrm>
                  <a:off x="5136" y="672"/>
                  <a:ext cx="433" cy="912"/>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38100" cap="rnd">
                  <a:solidFill>
                    <a:schemeClr val="tx1"/>
                  </a:solidFill>
                  <a:prstDash val="dash"/>
                  <a:round/>
                  <a:headEnd type="none" w="sm" len="sm"/>
                  <a:tailEnd type="none" w="sm" len="sm"/>
                </a:ln>
                <a:effectLst/>
              </p:spPr>
              <p:txBody>
                <a:bodyPr wrap="none" anchor="ctr"/>
                <a:lstStyle/>
                <a:p>
                  <a:endParaRPr lang="zh-CN" altLang="en-US"/>
                </a:p>
              </p:txBody>
            </p:sp>
            <p:sp>
              <p:nvSpPr>
                <p:cNvPr id="111664" name="Arc 48"/>
                <p:cNvSpPr/>
                <p:nvPr/>
              </p:nvSpPr>
              <p:spPr bwMode="auto">
                <a:xfrm>
                  <a:off x="4224" y="672"/>
                  <a:ext cx="1008" cy="480"/>
                </a:xfrm>
                <a:custGeom>
                  <a:avLst/>
                  <a:gdLst>
                    <a:gd name="G0" fmla="+- 21600 0 0"/>
                    <a:gd name="G1" fmla="+- 21600 0 0"/>
                    <a:gd name="G2" fmla="+- 21600 0 0"/>
                    <a:gd name="T0" fmla="*/ 0 w 21600"/>
                    <a:gd name="T1" fmla="*/ 21600 h 21600"/>
                    <a:gd name="T2" fmla="*/ 215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38100" cap="rnd">
                  <a:solidFill>
                    <a:schemeClr val="tx1"/>
                  </a:solidFill>
                  <a:prstDash val="dash"/>
                  <a:round/>
                  <a:headEnd type="none" w="sm" len="sm"/>
                  <a:tailEnd type="none" w="sm" len="sm"/>
                </a:ln>
                <a:effectLst/>
              </p:spPr>
              <p:txBody>
                <a:bodyPr wrap="none" anchor="ctr"/>
                <a:lstStyle/>
                <a:p>
                  <a:endParaRPr lang="zh-CN" altLang="en-US"/>
                </a:p>
              </p:txBody>
            </p:sp>
          </p:grpSp>
          <p:sp>
            <p:nvSpPr>
              <p:cNvPr id="111665" name="Arc 49"/>
              <p:cNvSpPr/>
              <p:nvPr/>
            </p:nvSpPr>
            <p:spPr bwMode="auto">
              <a:xfrm>
                <a:off x="4176" y="912"/>
                <a:ext cx="1008" cy="480"/>
              </a:xfrm>
              <a:custGeom>
                <a:avLst/>
                <a:gdLst>
                  <a:gd name="G0" fmla="+- 21600 0 0"/>
                  <a:gd name="G1" fmla="+- 21600 0 0"/>
                  <a:gd name="G2" fmla="+- 21600 0 0"/>
                  <a:gd name="T0" fmla="*/ 0 w 21600"/>
                  <a:gd name="T1" fmla="*/ 21600 h 21600"/>
                  <a:gd name="T2" fmla="*/ 215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38100" cap="rnd">
                <a:solidFill>
                  <a:schemeClr val="tx1"/>
                </a:solidFill>
                <a:round/>
                <a:headEnd type="none" w="sm" len="sm"/>
                <a:tailEnd type="none" w="sm" len="sm"/>
              </a:ln>
              <a:effectLst/>
            </p:spPr>
            <p:txBody>
              <a:bodyPr wrap="none" anchor="ctr"/>
              <a:lstStyle/>
              <a:p>
                <a:endParaRPr lang="zh-CN" altLang="en-US"/>
              </a:p>
            </p:txBody>
          </p:sp>
          <p:sp>
            <p:nvSpPr>
              <p:cNvPr id="111666" name="Arc 50"/>
              <p:cNvSpPr/>
              <p:nvPr/>
            </p:nvSpPr>
            <p:spPr bwMode="auto">
              <a:xfrm>
                <a:off x="4608" y="1872"/>
                <a:ext cx="1008" cy="480"/>
              </a:xfrm>
              <a:custGeom>
                <a:avLst/>
                <a:gdLst>
                  <a:gd name="G0" fmla="+- 21600 0 0"/>
                  <a:gd name="G1" fmla="+- 21600 0 0"/>
                  <a:gd name="G2" fmla="+- 21600 0 0"/>
                  <a:gd name="T0" fmla="*/ 0 w 21600"/>
                  <a:gd name="T1" fmla="*/ 21600 h 21600"/>
                  <a:gd name="T2" fmla="*/ 215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38100" cap="rnd">
                <a:solidFill>
                  <a:schemeClr val="tx1"/>
                </a:solidFill>
                <a:round/>
                <a:headEnd type="none" w="sm" len="sm"/>
                <a:tailEnd type="none" w="sm" len="sm"/>
              </a:ln>
              <a:effectLst/>
            </p:spPr>
            <p:txBody>
              <a:bodyPr wrap="none" anchor="ctr"/>
              <a:lstStyle/>
              <a:p>
                <a:endParaRPr lang="zh-CN" altLang="en-US"/>
              </a:p>
            </p:txBody>
          </p:sp>
          <p:sp>
            <p:nvSpPr>
              <p:cNvPr id="111667" name="Arc 51"/>
              <p:cNvSpPr/>
              <p:nvPr/>
            </p:nvSpPr>
            <p:spPr bwMode="auto">
              <a:xfrm>
                <a:off x="5183" y="912"/>
                <a:ext cx="433" cy="912"/>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38100" cap="rnd">
                <a:solidFill>
                  <a:schemeClr val="tx1"/>
                </a:solidFill>
                <a:round/>
                <a:headEnd type="none" w="sm" len="sm"/>
                <a:tailEnd type="none" w="sm" len="sm"/>
              </a:ln>
              <a:effectLst/>
            </p:spPr>
            <p:txBody>
              <a:bodyPr wrap="none" anchor="ctr"/>
              <a:lstStyle/>
              <a:p>
                <a:endParaRPr lang="zh-CN" altLang="en-US"/>
              </a:p>
            </p:txBody>
          </p:sp>
          <p:graphicFrame>
            <p:nvGraphicFramePr>
              <p:cNvPr id="111668" name="Object 52"/>
              <p:cNvGraphicFramePr/>
              <p:nvPr/>
            </p:nvGraphicFramePr>
            <p:xfrm>
              <a:off x="4398" y="1104"/>
              <a:ext cx="371" cy="384"/>
            </p:xfrm>
            <a:graphic>
              <a:graphicData uri="http://schemas.openxmlformats.org/presentationml/2006/ole">
                <mc:AlternateContent xmlns:mc="http://schemas.openxmlformats.org/markup-compatibility/2006">
                  <mc:Choice xmlns:v="urn:schemas-microsoft-com:vml" Requires="v">
                    <p:oleObj spid="_x0000_s1031" name="公式" r:id="rId13" imgW="3962400" imgH="5181600" progId="">
                      <p:embed/>
                    </p:oleObj>
                  </mc:Choice>
                  <mc:Fallback>
                    <p:oleObj name="公式" r:id="rId13" imgW="3962400" imgH="5181600" progId="">
                      <p:embed/>
                      <p:pic>
                        <p:nvPicPr>
                          <p:cNvPr id="0" name="图片 1030"/>
                          <p:cNvPicPr/>
                          <p:nvPr/>
                        </p:nvPicPr>
                        <p:blipFill>
                          <a:blip r:embed="rId14"/>
                          <a:stretch>
                            <a:fillRect/>
                          </a:stretch>
                        </p:blipFill>
                        <p:spPr>
                          <a:xfrm>
                            <a:off x="4398" y="1104"/>
                            <a:ext cx="371" cy="384"/>
                          </a:xfrm>
                          <a:prstGeom prst="rect">
                            <a:avLst/>
                          </a:prstGeom>
                          <a:noFill/>
                          <a:ln w="38100">
                            <a:noFill/>
                          </a:ln>
                        </p:spPr>
                      </p:pic>
                    </p:oleObj>
                  </mc:Fallback>
                </mc:AlternateContent>
              </a:graphicData>
            </a:graphic>
          </p:graphicFrame>
          <p:grpSp>
            <p:nvGrpSpPr>
              <p:cNvPr id="111669" name="Group 53"/>
              <p:cNvGrpSpPr/>
              <p:nvPr/>
            </p:nvGrpSpPr>
            <p:grpSpPr bwMode="auto">
              <a:xfrm>
                <a:off x="4944" y="1968"/>
                <a:ext cx="480" cy="623"/>
                <a:chOff x="4800" y="3264"/>
                <a:chExt cx="480" cy="623"/>
              </a:xfrm>
            </p:grpSpPr>
            <p:sp>
              <p:nvSpPr>
                <p:cNvPr id="111670" name="Line 54"/>
                <p:cNvSpPr>
                  <a:spLocks noChangeShapeType="1"/>
                </p:cNvSpPr>
                <p:nvPr/>
              </p:nvSpPr>
              <p:spPr bwMode="auto">
                <a:xfrm flipV="1">
                  <a:off x="4848" y="3264"/>
                  <a:ext cx="0" cy="336"/>
                </a:xfrm>
                <a:prstGeom prst="line">
                  <a:avLst/>
                </a:prstGeom>
                <a:noFill/>
                <a:ln w="38100">
                  <a:solidFill>
                    <a:srgbClr val="FF0033"/>
                  </a:solidFill>
                  <a:round/>
                  <a:headEnd type="triangle" w="med" len="med"/>
                </a:ln>
                <a:effectLst/>
              </p:spPr>
              <p:txBody>
                <a:bodyPr wrap="none" anchor="ctr"/>
                <a:lstStyle/>
                <a:p>
                  <a:endParaRPr lang="zh-CN" altLang="en-US"/>
                </a:p>
              </p:txBody>
            </p:sp>
            <p:graphicFrame>
              <p:nvGraphicFramePr>
                <p:cNvPr id="111671" name="Object 55"/>
                <p:cNvGraphicFramePr/>
                <p:nvPr/>
              </p:nvGraphicFramePr>
              <p:xfrm>
                <a:off x="4800" y="3504"/>
                <a:ext cx="480" cy="383"/>
              </p:xfrm>
              <a:graphic>
                <a:graphicData uri="http://schemas.openxmlformats.org/presentationml/2006/ole">
                  <mc:AlternateContent xmlns:mc="http://schemas.openxmlformats.org/markup-compatibility/2006">
                    <mc:Choice xmlns:v="urn:schemas-microsoft-com:vml" Requires="v">
                      <p:oleObj spid="_x0000_s1032" name="公" r:id="rId15" imgW="8534400" imgH="6096000" progId="">
                        <p:embed/>
                      </p:oleObj>
                    </mc:Choice>
                    <mc:Fallback>
                      <p:oleObj name="公" r:id="rId15" imgW="8534400" imgH="6096000" progId="">
                        <p:embed/>
                        <p:pic>
                          <p:nvPicPr>
                            <p:cNvPr id="0" name="图片 1031"/>
                            <p:cNvPicPr/>
                            <p:nvPr/>
                          </p:nvPicPr>
                          <p:blipFill>
                            <a:blip r:embed="rId16"/>
                            <a:stretch>
                              <a:fillRect/>
                            </a:stretch>
                          </p:blipFill>
                          <p:spPr>
                            <a:xfrm>
                              <a:off x="4800" y="3504"/>
                              <a:ext cx="480" cy="383"/>
                            </a:xfrm>
                            <a:prstGeom prst="rect">
                              <a:avLst/>
                            </a:prstGeom>
                            <a:noFill/>
                            <a:ln w="38100">
                              <a:noFill/>
                            </a:ln>
                          </p:spPr>
                        </p:pic>
                      </p:oleObj>
                    </mc:Fallback>
                  </mc:AlternateContent>
                </a:graphicData>
              </a:graphic>
            </p:graphicFrame>
          </p:grpSp>
          <p:grpSp>
            <p:nvGrpSpPr>
              <p:cNvPr id="111672" name="Group 56"/>
              <p:cNvGrpSpPr/>
              <p:nvPr/>
            </p:nvGrpSpPr>
            <p:grpSpPr bwMode="auto">
              <a:xfrm>
                <a:off x="4080" y="1344"/>
                <a:ext cx="1296" cy="1392"/>
                <a:chOff x="3504" y="1872"/>
                <a:chExt cx="1296" cy="1392"/>
              </a:xfrm>
            </p:grpSpPr>
            <p:sp>
              <p:nvSpPr>
                <p:cNvPr id="111673" name="Arc 57"/>
                <p:cNvSpPr/>
                <p:nvPr/>
              </p:nvSpPr>
              <p:spPr bwMode="auto">
                <a:xfrm>
                  <a:off x="3936" y="2784"/>
                  <a:ext cx="864" cy="480"/>
                </a:xfrm>
                <a:custGeom>
                  <a:avLst/>
                  <a:gdLst>
                    <a:gd name="G0" fmla="+- 21600 0 0"/>
                    <a:gd name="G1" fmla="+- 21600 0 0"/>
                    <a:gd name="G2" fmla="+- 21600 0 0"/>
                    <a:gd name="T0" fmla="*/ 0 w 21600"/>
                    <a:gd name="T1" fmla="*/ 21600 h 21600"/>
                    <a:gd name="T2" fmla="*/ 215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38100" cap="rnd">
                  <a:solidFill>
                    <a:schemeClr val="tx1"/>
                  </a:solidFill>
                  <a:round/>
                  <a:headEnd type="none" w="sm" len="sm"/>
                  <a:tailEnd type="none" w="sm" len="sm"/>
                </a:ln>
                <a:effectLst/>
              </p:spPr>
              <p:txBody>
                <a:bodyPr wrap="none" anchor="ctr"/>
                <a:lstStyle/>
                <a:p>
                  <a:endParaRPr lang="zh-CN" altLang="en-US"/>
                </a:p>
              </p:txBody>
            </p:sp>
            <p:sp>
              <p:nvSpPr>
                <p:cNvPr id="111674" name="Arc 58"/>
                <p:cNvSpPr/>
                <p:nvPr/>
              </p:nvSpPr>
              <p:spPr bwMode="auto">
                <a:xfrm>
                  <a:off x="3504" y="1872"/>
                  <a:ext cx="864" cy="480"/>
                </a:xfrm>
                <a:custGeom>
                  <a:avLst/>
                  <a:gdLst>
                    <a:gd name="G0" fmla="+- 21600 0 0"/>
                    <a:gd name="G1" fmla="+- 21600 0 0"/>
                    <a:gd name="G2" fmla="+- 21600 0 0"/>
                    <a:gd name="T0" fmla="*/ 0 w 21600"/>
                    <a:gd name="T1" fmla="*/ 21600 h 21600"/>
                    <a:gd name="T2" fmla="*/ 2157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8"/>
                        <a:pt x="9657" y="11"/>
                        <a:pt x="21579" y="0"/>
                      </a:cubicBezTo>
                    </a:path>
                    <a:path w="21600" h="21600" stroke="0" extrusionOk="0">
                      <a:moveTo>
                        <a:pt x="0" y="21600"/>
                      </a:moveTo>
                      <a:cubicBezTo>
                        <a:pt x="0" y="9678"/>
                        <a:pt x="9657" y="11"/>
                        <a:pt x="21579" y="0"/>
                      </a:cubicBezTo>
                      <a:lnTo>
                        <a:pt x="21600" y="21600"/>
                      </a:lnTo>
                      <a:close/>
                    </a:path>
                  </a:pathLst>
                </a:custGeom>
                <a:noFill/>
                <a:ln w="38100" cap="rnd">
                  <a:solidFill>
                    <a:schemeClr val="tx1"/>
                  </a:solidFill>
                  <a:prstDash val="dash"/>
                  <a:round/>
                  <a:headEnd type="none" w="sm" len="sm"/>
                  <a:tailEnd type="none" w="sm" len="sm"/>
                </a:ln>
                <a:effectLst/>
              </p:spPr>
              <p:txBody>
                <a:bodyPr wrap="none" anchor="ctr"/>
                <a:lstStyle/>
                <a:p>
                  <a:endParaRPr lang="zh-CN" altLang="en-US"/>
                </a:p>
              </p:txBody>
            </p:sp>
            <p:sp>
              <p:nvSpPr>
                <p:cNvPr id="111675" name="Arc 59"/>
                <p:cNvSpPr/>
                <p:nvPr/>
              </p:nvSpPr>
              <p:spPr bwMode="auto">
                <a:xfrm>
                  <a:off x="4368" y="1872"/>
                  <a:ext cx="385" cy="912"/>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38100" cap="rnd">
                  <a:solidFill>
                    <a:schemeClr val="tx1"/>
                  </a:solidFill>
                  <a:round/>
                  <a:headEnd type="none" w="sm" len="sm"/>
                  <a:tailEnd type="none" w="sm" len="sm"/>
                </a:ln>
                <a:effectLst/>
              </p:spPr>
              <p:txBody>
                <a:bodyPr wrap="none" anchor="ctr"/>
                <a:lstStyle/>
                <a:p>
                  <a:endParaRPr lang="zh-CN" altLang="en-US"/>
                </a:p>
              </p:txBody>
            </p:sp>
            <p:sp>
              <p:nvSpPr>
                <p:cNvPr id="111676" name="Arc 60"/>
                <p:cNvSpPr/>
                <p:nvPr/>
              </p:nvSpPr>
              <p:spPr bwMode="auto">
                <a:xfrm>
                  <a:off x="3504" y="2304"/>
                  <a:ext cx="433" cy="912"/>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38100" cap="rnd">
                  <a:solidFill>
                    <a:schemeClr val="tx1"/>
                  </a:solidFill>
                  <a:round/>
                  <a:headEnd type="none" w="sm" len="sm"/>
                  <a:tailEnd type="none" w="sm" len="sm"/>
                </a:ln>
                <a:effectLst/>
              </p:spPr>
              <p:txBody>
                <a:bodyPr wrap="none" anchor="ctr"/>
                <a:lstStyle/>
                <a:p>
                  <a:endParaRPr lang="zh-CN" altLang="en-US"/>
                </a:p>
              </p:txBody>
            </p:sp>
          </p:grpSp>
          <p:graphicFrame>
            <p:nvGraphicFramePr>
              <p:cNvPr id="111677" name="Object 61"/>
              <p:cNvGraphicFramePr>
                <a:graphicFrameLocks noChangeAspect="1"/>
              </p:cNvGraphicFramePr>
              <p:nvPr/>
            </p:nvGraphicFramePr>
            <p:xfrm>
              <a:off x="4090" y="1536"/>
              <a:ext cx="359" cy="403"/>
            </p:xfrm>
            <a:graphic>
              <a:graphicData uri="http://schemas.openxmlformats.org/presentationml/2006/ole">
                <mc:AlternateContent xmlns:mc="http://schemas.openxmlformats.org/markup-compatibility/2006">
                  <mc:Choice xmlns:v="urn:schemas-microsoft-com:vml" Requires="v">
                    <p:oleObj spid="_x0000_s1033" name="公式" r:id="rId17" imgW="4572000" imgH="5181600" progId="">
                      <p:embed/>
                    </p:oleObj>
                  </mc:Choice>
                  <mc:Fallback>
                    <p:oleObj name="公式" r:id="rId17" imgW="4572000" imgH="5181600" progId="">
                      <p:embed/>
                      <p:pic>
                        <p:nvPicPr>
                          <p:cNvPr id="0" name="图片 1032"/>
                          <p:cNvPicPr>
                            <a:picLocks noChangeAspect="1"/>
                          </p:cNvPicPr>
                          <p:nvPr/>
                        </p:nvPicPr>
                        <p:blipFill>
                          <a:blip r:embed="rId18"/>
                          <a:stretch>
                            <a:fillRect/>
                          </a:stretch>
                        </p:blipFill>
                        <p:spPr>
                          <a:xfrm>
                            <a:off x="4090" y="1536"/>
                            <a:ext cx="359" cy="403"/>
                          </a:xfrm>
                          <a:prstGeom prst="rect">
                            <a:avLst/>
                          </a:prstGeom>
                          <a:noFill/>
                          <a:ln w="38100">
                            <a:noFill/>
                          </a:ln>
                        </p:spPr>
                      </p:pic>
                    </p:oleObj>
                  </mc:Fallback>
                </mc:AlternateContent>
              </a:graphicData>
            </a:graphic>
          </p:graphicFrame>
          <p:graphicFrame>
            <p:nvGraphicFramePr>
              <p:cNvPr id="111678" name="Object 62"/>
              <p:cNvGraphicFramePr>
                <a:graphicFrameLocks noChangeAspect="1"/>
              </p:cNvGraphicFramePr>
              <p:nvPr/>
            </p:nvGraphicFramePr>
            <p:xfrm>
              <a:off x="4062" y="2064"/>
              <a:ext cx="333" cy="432"/>
            </p:xfrm>
            <a:graphic>
              <a:graphicData uri="http://schemas.openxmlformats.org/presentationml/2006/ole">
                <mc:AlternateContent xmlns:mc="http://schemas.openxmlformats.org/markup-compatibility/2006">
                  <mc:Choice xmlns:v="urn:schemas-microsoft-com:vml" Requires="v">
                    <p:oleObj spid="_x0000_s1034" name="公式" r:id="rId19" imgW="4267200" imgH="5486400" progId="">
                      <p:embed/>
                    </p:oleObj>
                  </mc:Choice>
                  <mc:Fallback>
                    <p:oleObj name="公式" r:id="rId19" imgW="4267200" imgH="5486400" progId="">
                      <p:embed/>
                      <p:pic>
                        <p:nvPicPr>
                          <p:cNvPr id="0" name="图片 1033"/>
                          <p:cNvPicPr>
                            <a:picLocks noChangeAspect="1"/>
                          </p:cNvPicPr>
                          <p:nvPr/>
                        </p:nvPicPr>
                        <p:blipFill>
                          <a:blip r:embed="rId20"/>
                          <a:stretch>
                            <a:fillRect/>
                          </a:stretch>
                        </p:blipFill>
                        <p:spPr>
                          <a:xfrm>
                            <a:off x="4062" y="2064"/>
                            <a:ext cx="333" cy="432"/>
                          </a:xfrm>
                          <a:prstGeom prst="rect">
                            <a:avLst/>
                          </a:prstGeom>
                          <a:noFill/>
                          <a:ln w="38100">
                            <a:noFill/>
                          </a:ln>
                        </p:spPr>
                      </p:pic>
                    </p:oleObj>
                  </mc:Fallback>
                </mc:AlternateContent>
              </a:graphicData>
            </a:graphic>
          </p:graphicFrame>
        </p:grpSp>
        <p:sp>
          <p:nvSpPr>
            <p:cNvPr id="111679" name="Arc 63"/>
            <p:cNvSpPr/>
            <p:nvPr/>
          </p:nvSpPr>
          <p:spPr bwMode="auto">
            <a:xfrm>
              <a:off x="4176" y="1392"/>
              <a:ext cx="433" cy="912"/>
            </a:xfrm>
            <a:custGeom>
              <a:avLst/>
              <a:gdLst>
                <a:gd name="G0" fmla="+- 50 0 0"/>
                <a:gd name="G1" fmla="+- 21600 0 0"/>
                <a:gd name="G2" fmla="+- 21600 0 0"/>
                <a:gd name="T0" fmla="*/ 0 w 21650"/>
                <a:gd name="T1" fmla="*/ 0 h 21600"/>
                <a:gd name="T2" fmla="*/ 21650 w 21650"/>
                <a:gd name="T3" fmla="*/ 21600 h 21600"/>
                <a:gd name="T4" fmla="*/ 50 w 21650"/>
                <a:gd name="T5" fmla="*/ 21600 h 21600"/>
              </a:gdLst>
              <a:ahLst/>
              <a:cxnLst>
                <a:cxn ang="0">
                  <a:pos x="T0" y="T1"/>
                </a:cxn>
                <a:cxn ang="0">
                  <a:pos x="T2" y="T3"/>
                </a:cxn>
                <a:cxn ang="0">
                  <a:pos x="T4" y="T5"/>
                </a:cxn>
              </a:cxnLst>
              <a:rect l="0" t="0" r="r" b="b"/>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close/>
                </a:path>
              </a:pathLst>
            </a:custGeom>
            <a:noFill/>
            <a:ln w="38100" cap="rnd">
              <a:solidFill>
                <a:schemeClr val="tx1"/>
              </a:solidFill>
              <a:round/>
              <a:headEnd type="none" w="sm" len="sm"/>
              <a:tailEnd type="none" w="sm" len="sm"/>
            </a:ln>
            <a:effectLst/>
          </p:spPr>
          <p:txBody>
            <a:bodyPr wrap="none" anchor="ctr"/>
            <a:lstStyle/>
            <a:p>
              <a:endParaRPr lang="zh-CN" altLang="en-US"/>
            </a:p>
          </p:txBody>
        </p:sp>
      </p:grpSp>
      <p:sp>
        <p:nvSpPr>
          <p:cNvPr id="2" name="文本框 1"/>
          <p:cNvSpPr txBox="1"/>
          <p:nvPr/>
        </p:nvSpPr>
        <p:spPr>
          <a:xfrm>
            <a:off x="293370" y="204470"/>
            <a:ext cx="2224405" cy="583565"/>
          </a:xfrm>
          <a:prstGeom prst="rect">
            <a:avLst/>
          </a:prstGeom>
          <a:noFill/>
        </p:spPr>
        <p:txBody>
          <a:bodyPr wrap="none" rtlCol="0" anchor="t">
            <a:spAutoFit/>
          </a:bodyPr>
          <a:p>
            <a:pPr eaLnBrk="0" hangingPunct="0">
              <a:spcBef>
                <a:spcPct val="0"/>
              </a:spcBef>
            </a:pPr>
            <a:r>
              <a:rPr lang="zh-CN" altLang="en-US" sz="3200" b="1">
                <a:solidFill>
                  <a:schemeClr val="folHlink"/>
                </a:solidFill>
                <a:latin typeface="Arial" panose="020B0604020202020204" pitchFamily="34" charset="0"/>
                <a:sym typeface="+mn-ea"/>
              </a:rPr>
              <a:t>一、等势面</a:t>
            </a:r>
            <a:endParaRPr lang="zh-CN" altLang="en-US" sz="3200" b="1">
              <a:solidFill>
                <a:schemeClr val="folHlink"/>
              </a:solidFill>
              <a:latin typeface="Arial" panose="020B0604020202020204" pitchFamily="34" charset="0"/>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41"/>
                                        </p:tgtEl>
                                        <p:attrNameLst>
                                          <p:attrName>style.visibility</p:attrName>
                                        </p:attrNameLst>
                                      </p:cBhvr>
                                      <p:to>
                                        <p:strVal val="visible"/>
                                      </p:to>
                                    </p:set>
                                    <p:animEffect transition="in" filter="wipe(left)">
                                      <p:cBhvr>
                                        <p:cTn id="7" dur="500"/>
                                        <p:tgtEl>
                                          <p:spTgt spid="1116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42"/>
                                        </p:tgtEl>
                                        <p:attrNameLst>
                                          <p:attrName>style.visibility</p:attrName>
                                        </p:attrNameLst>
                                      </p:cBhvr>
                                      <p:to>
                                        <p:strVal val="visible"/>
                                      </p:to>
                                    </p:set>
                                    <p:animEffect transition="in" filter="wipe(left)">
                                      <p:cBhvr>
                                        <p:cTn id="12" dur="500"/>
                                        <p:tgtEl>
                                          <p:spTgt spid="1116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1658"/>
                                        </p:tgtEl>
                                        <p:attrNameLst>
                                          <p:attrName>style.visibility</p:attrName>
                                        </p:attrNameLst>
                                      </p:cBhvr>
                                      <p:to>
                                        <p:strVal val="visible"/>
                                      </p:to>
                                    </p:set>
                                    <p:animEffect transition="in" filter="blinds(horizontal)">
                                      <p:cBhvr>
                                        <p:cTn id="17" dur="500"/>
                                        <p:tgtEl>
                                          <p:spTgt spid="1116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43"/>
                                        </p:tgtEl>
                                        <p:attrNameLst>
                                          <p:attrName>style.visibility</p:attrName>
                                        </p:attrNameLst>
                                      </p:cBhvr>
                                      <p:to>
                                        <p:strVal val="visible"/>
                                      </p:to>
                                    </p:set>
                                    <p:animEffect transition="in" filter="wipe(left)">
                                      <p:cBhvr>
                                        <p:cTn id="22" dur="500"/>
                                        <p:tgtEl>
                                          <p:spTgt spid="1116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644"/>
                                        </p:tgtEl>
                                        <p:attrNameLst>
                                          <p:attrName>style.visibility</p:attrName>
                                        </p:attrNameLst>
                                      </p:cBhvr>
                                      <p:to>
                                        <p:strVal val="visible"/>
                                      </p:to>
                                    </p:set>
                                    <p:animEffect transition="in" filter="wipe(left)">
                                      <p:cBhvr>
                                        <p:cTn id="27" dur="500"/>
                                        <p:tgtEl>
                                          <p:spTgt spid="1116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1657"/>
                                        </p:tgtEl>
                                        <p:attrNameLst>
                                          <p:attrName>style.visibility</p:attrName>
                                        </p:attrNameLst>
                                      </p:cBhvr>
                                      <p:to>
                                        <p:strVal val="visible"/>
                                      </p:to>
                                    </p:set>
                                    <p:animEffect transition="in" filter="wipe(left)">
                                      <p:cBhvr>
                                        <p:cTn id="32" dur="500"/>
                                        <p:tgtEl>
                                          <p:spTgt spid="1116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1655"/>
                                        </p:tgtEl>
                                        <p:attrNameLst>
                                          <p:attrName>style.visibility</p:attrName>
                                        </p:attrNameLst>
                                      </p:cBhvr>
                                      <p:to>
                                        <p:strVal val="visible"/>
                                      </p:to>
                                    </p:set>
                                    <p:animEffect transition="in" filter="wipe(left)">
                                      <p:cBhvr>
                                        <p:cTn id="37" dur="500"/>
                                        <p:tgtEl>
                                          <p:spTgt spid="11165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1652"/>
                                        </p:tgtEl>
                                        <p:attrNameLst>
                                          <p:attrName>style.visibility</p:attrName>
                                        </p:attrNameLst>
                                      </p:cBhvr>
                                      <p:to>
                                        <p:strVal val="visible"/>
                                      </p:to>
                                    </p:set>
                                    <p:animEffect transition="in" filter="wipe(left)">
                                      <p:cBhvr>
                                        <p:cTn id="42" dur="500"/>
                                        <p:tgtEl>
                                          <p:spTgt spid="11165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1653"/>
                                        </p:tgtEl>
                                        <p:attrNameLst>
                                          <p:attrName>style.visibility</p:attrName>
                                        </p:attrNameLst>
                                      </p:cBhvr>
                                      <p:to>
                                        <p:strVal val="visible"/>
                                      </p:to>
                                    </p:set>
                                    <p:animEffect transition="in" filter="wipe(left)">
                                      <p:cBhvr>
                                        <p:cTn id="47" dur="500"/>
                                        <p:tgtEl>
                                          <p:spTgt spid="1116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1654"/>
                                        </p:tgtEl>
                                        <p:attrNameLst>
                                          <p:attrName>style.visibility</p:attrName>
                                        </p:attrNameLst>
                                      </p:cBhvr>
                                      <p:to>
                                        <p:strVal val="visible"/>
                                      </p:to>
                                    </p:set>
                                    <p:animEffect transition="in" filter="wipe(left)">
                                      <p:cBhvr>
                                        <p:cTn id="52" dur="500"/>
                                        <p:tgtEl>
                                          <p:spTgt spid="11165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1656"/>
                                        </p:tgtEl>
                                        <p:attrNameLst>
                                          <p:attrName>style.visibility</p:attrName>
                                        </p:attrNameLst>
                                      </p:cBhvr>
                                      <p:to>
                                        <p:strVal val="visible"/>
                                      </p:to>
                                    </p:set>
                                    <p:animEffect transition="in" filter="wipe(left)">
                                      <p:cBhvr>
                                        <p:cTn id="57" dur="500"/>
                                        <p:tgtEl>
                                          <p:spTgt spid="111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41" grpId="0" bldLvl="0" animBg="1" autoUpdateAnimBg="0"/>
      <p:bldP spid="111642" grpId="0" bldLvl="0" animBg="1" autoUpdateAnimBg="0"/>
      <p:bldP spid="111643" grpId="0" bldLvl="0" animBg="1" autoUpdateAnimBg="0"/>
      <p:bldP spid="111644" grpId="0" bldLvl="0" animBg="1" autoUpdateAnimBg="0"/>
      <p:bldP spid="111652" grpId="0" bldLvl="0" animBg="1" autoUpdateAnimBg="0"/>
      <p:bldP spid="111655" grpId="0" bldLvl="0" animBg="1" autoUpdateAnimBg="0"/>
      <p:bldP spid="111656" grpId="0" bldLvl="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8549" name="组合 108548"/>
          <p:cNvGrpSpPr/>
          <p:nvPr/>
        </p:nvGrpSpPr>
        <p:grpSpPr>
          <a:xfrm>
            <a:off x="6130925" y="1270"/>
            <a:ext cx="3162300" cy="2723515"/>
            <a:chOff x="1920" y="1824"/>
            <a:chExt cx="2348" cy="2064"/>
          </a:xfrm>
        </p:grpSpPr>
        <p:sp>
          <p:nvSpPr>
            <p:cNvPr id="108551" name="文本框 108550"/>
            <p:cNvSpPr txBox="1"/>
            <p:nvPr/>
          </p:nvSpPr>
          <p:spPr>
            <a:xfrm>
              <a:off x="1920" y="1824"/>
              <a:ext cx="2348" cy="302"/>
            </a:xfrm>
            <a:prstGeom prst="rect">
              <a:avLst/>
            </a:prstGeom>
            <a:noFill/>
            <a:ln w="19050">
              <a:noFill/>
            </a:ln>
          </p:spPr>
          <p:txBody>
            <a:bodyPr wrap="square">
              <a:spAutoFit/>
            </a:bodyPr>
            <a:p>
              <a:pPr>
                <a:spcBef>
                  <a:spcPct val="50000"/>
                </a:spcBef>
              </a:pPr>
              <a:r>
                <a:rPr lang="zh-CN" altLang="en-US" sz="2000" b="1" dirty="0">
                  <a:solidFill>
                    <a:srgbClr val="CC0000"/>
                  </a:solidFill>
                  <a:effectLst>
                    <a:outerShdw blurRad="38100" dist="38100" dir="2700000">
                      <a:srgbClr val="C0C0C0"/>
                    </a:outerShdw>
                  </a:effectLst>
                  <a:latin typeface="Times New Roman" panose="02020603050405020304" pitchFamily="18" charset="0"/>
                </a:rPr>
                <a:t>点电荷的电场线与等势面</a:t>
              </a:r>
              <a:endParaRPr lang="zh-CN" altLang="en-US" sz="2000" b="1">
                <a:solidFill>
                  <a:srgbClr val="CC0000"/>
                </a:solidFill>
                <a:effectLst>
                  <a:outerShdw blurRad="38100" dist="38100" dir="2700000">
                    <a:srgbClr val="C0C0C0"/>
                  </a:outerShdw>
                </a:effectLst>
                <a:latin typeface="Times New Roman" panose="02020603050405020304" pitchFamily="18" charset="0"/>
              </a:endParaRPr>
            </a:p>
          </p:txBody>
        </p:sp>
        <p:grpSp>
          <p:nvGrpSpPr>
            <p:cNvPr id="108552" name="组合 108551"/>
            <p:cNvGrpSpPr/>
            <p:nvPr/>
          </p:nvGrpSpPr>
          <p:grpSpPr>
            <a:xfrm>
              <a:off x="2080" y="2104"/>
              <a:ext cx="1728" cy="1728"/>
              <a:chOff x="1200" y="1440"/>
              <a:chExt cx="2256" cy="2256"/>
            </a:xfrm>
          </p:grpSpPr>
          <p:sp>
            <p:nvSpPr>
              <p:cNvPr id="108553" name="椭圆 108552"/>
              <p:cNvSpPr/>
              <p:nvPr/>
            </p:nvSpPr>
            <p:spPr>
              <a:xfrm>
                <a:off x="1632" y="1872"/>
                <a:ext cx="1392" cy="1392"/>
              </a:xfrm>
              <a:prstGeom prst="ellipse">
                <a:avLst/>
              </a:prstGeom>
              <a:noFill/>
              <a:ln w="38100" cap="flat" cmpd="sng">
                <a:solidFill>
                  <a:srgbClr val="FF0000"/>
                </a:solidFill>
                <a:prstDash val="dash"/>
                <a:headEnd type="none" w="med" len="med"/>
                <a:tailEnd type="none" w="med" len="med"/>
              </a:ln>
            </p:spPr>
            <p:txBody>
              <a:bodyPr/>
              <a:p>
                <a:endParaRPr lang="zh-CN" altLang="en-US"/>
              </a:p>
            </p:txBody>
          </p:sp>
          <p:sp>
            <p:nvSpPr>
              <p:cNvPr id="108554" name="椭圆 108553"/>
              <p:cNvSpPr/>
              <p:nvPr/>
            </p:nvSpPr>
            <p:spPr>
              <a:xfrm>
                <a:off x="1920" y="2160"/>
                <a:ext cx="816" cy="816"/>
              </a:xfrm>
              <a:prstGeom prst="ellipse">
                <a:avLst/>
              </a:prstGeom>
              <a:noFill/>
              <a:ln w="38100" cap="flat" cmpd="sng">
                <a:solidFill>
                  <a:srgbClr val="FF0000"/>
                </a:solidFill>
                <a:prstDash val="dash"/>
                <a:headEnd type="none" w="med" len="med"/>
                <a:tailEnd type="none" w="med" len="med"/>
              </a:ln>
            </p:spPr>
            <p:txBody>
              <a:bodyPr/>
              <a:p>
                <a:endParaRPr lang="zh-CN" altLang="en-US"/>
              </a:p>
            </p:txBody>
          </p:sp>
          <p:sp>
            <p:nvSpPr>
              <p:cNvPr id="108555" name="椭圆 108554"/>
              <p:cNvSpPr/>
              <p:nvPr/>
            </p:nvSpPr>
            <p:spPr>
              <a:xfrm>
                <a:off x="2064" y="2304"/>
                <a:ext cx="528" cy="528"/>
              </a:xfrm>
              <a:prstGeom prst="ellipse">
                <a:avLst/>
              </a:prstGeom>
              <a:noFill/>
              <a:ln w="38100" cap="flat" cmpd="sng">
                <a:solidFill>
                  <a:srgbClr val="FF0000"/>
                </a:solidFill>
                <a:prstDash val="dash"/>
                <a:headEnd type="none" w="med" len="med"/>
                <a:tailEnd type="none" w="med" len="med"/>
              </a:ln>
            </p:spPr>
            <p:txBody>
              <a:bodyPr/>
              <a:p>
                <a:endParaRPr lang="zh-CN" altLang="en-US"/>
              </a:p>
            </p:txBody>
          </p:sp>
          <p:sp>
            <p:nvSpPr>
              <p:cNvPr id="108556" name="椭圆 108555"/>
              <p:cNvSpPr/>
              <p:nvPr/>
            </p:nvSpPr>
            <p:spPr>
              <a:xfrm>
                <a:off x="2160" y="2400"/>
                <a:ext cx="336" cy="336"/>
              </a:xfrm>
              <a:prstGeom prst="ellipse">
                <a:avLst/>
              </a:prstGeom>
              <a:noFill/>
              <a:ln w="38100" cap="flat" cmpd="sng">
                <a:solidFill>
                  <a:srgbClr val="FF0000"/>
                </a:solidFill>
                <a:prstDash val="dash"/>
                <a:headEnd type="none" w="med" len="med"/>
                <a:tailEnd type="none" w="med" len="med"/>
              </a:ln>
            </p:spPr>
            <p:txBody>
              <a:bodyPr/>
              <a:p>
                <a:endParaRPr lang="zh-CN" altLang="en-US"/>
              </a:p>
            </p:txBody>
          </p:sp>
          <p:sp>
            <p:nvSpPr>
              <p:cNvPr id="108557" name="椭圆 108556"/>
              <p:cNvSpPr/>
              <p:nvPr/>
            </p:nvSpPr>
            <p:spPr>
              <a:xfrm>
                <a:off x="1200" y="1440"/>
                <a:ext cx="2256" cy="2256"/>
              </a:xfrm>
              <a:prstGeom prst="ellipse">
                <a:avLst/>
              </a:prstGeom>
              <a:noFill/>
              <a:ln w="38100" cap="flat" cmpd="sng">
                <a:solidFill>
                  <a:srgbClr val="FF0000"/>
                </a:solidFill>
                <a:prstDash val="dash"/>
                <a:headEnd type="none" w="med" len="med"/>
                <a:tailEnd type="none" w="med" len="med"/>
              </a:ln>
            </p:spPr>
            <p:txBody>
              <a:bodyPr/>
              <a:p>
                <a:endParaRPr lang="zh-CN" altLang="en-US"/>
              </a:p>
            </p:txBody>
          </p:sp>
        </p:grpSp>
        <p:grpSp>
          <p:nvGrpSpPr>
            <p:cNvPr id="108558" name="组合 108557"/>
            <p:cNvGrpSpPr/>
            <p:nvPr/>
          </p:nvGrpSpPr>
          <p:grpSpPr>
            <a:xfrm>
              <a:off x="1968" y="2064"/>
              <a:ext cx="1920" cy="1824"/>
              <a:chOff x="2544" y="1488"/>
              <a:chExt cx="2544" cy="2496"/>
            </a:xfrm>
          </p:grpSpPr>
          <p:grpSp>
            <p:nvGrpSpPr>
              <p:cNvPr id="108559" name="组合 108558"/>
              <p:cNvGrpSpPr/>
              <p:nvPr/>
            </p:nvGrpSpPr>
            <p:grpSpPr>
              <a:xfrm>
                <a:off x="2544" y="2703"/>
                <a:ext cx="576" cy="48"/>
                <a:chOff x="1495" y="3126"/>
                <a:chExt cx="528" cy="67"/>
              </a:xfrm>
            </p:grpSpPr>
            <p:sp>
              <p:nvSpPr>
                <p:cNvPr id="108560" name="直接连接符 108559"/>
                <p:cNvSpPr/>
                <p:nvPr/>
              </p:nvSpPr>
              <p:spPr>
                <a:xfrm flipH="1">
                  <a:off x="1495" y="3159"/>
                  <a:ext cx="462" cy="1"/>
                </a:xfrm>
                <a:prstGeom prst="line">
                  <a:avLst/>
                </a:prstGeom>
                <a:ln w="28575" cap="flat" cmpd="sng">
                  <a:solidFill>
                    <a:srgbClr val="0000FF"/>
                  </a:solidFill>
                  <a:prstDash val="solid"/>
                  <a:headEnd type="none" w="med" len="med"/>
                  <a:tailEnd type="none" w="med" len="med"/>
                </a:ln>
              </p:spPr>
            </p:sp>
            <p:sp>
              <p:nvSpPr>
                <p:cNvPr id="108561" name="任意多边形 108560"/>
                <p:cNvSpPr/>
                <p:nvPr/>
              </p:nvSpPr>
              <p:spPr>
                <a:xfrm>
                  <a:off x="1924" y="3126"/>
                  <a:ext cx="99" cy="67"/>
                </a:xfrm>
                <a:custGeom>
                  <a:avLst/>
                  <a:gdLst/>
                  <a:ahLst/>
                  <a:cxnLst/>
                  <a:pathLst>
                    <a:path w="99" h="67">
                      <a:moveTo>
                        <a:pt x="0" y="67"/>
                      </a:moveTo>
                      <a:lnTo>
                        <a:pt x="99" y="33"/>
                      </a:lnTo>
                      <a:lnTo>
                        <a:pt x="0" y="0"/>
                      </a:lnTo>
                      <a:lnTo>
                        <a:pt x="31" y="33"/>
                      </a:lnTo>
                      <a:lnTo>
                        <a:pt x="0" y="67"/>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562" name="组合 108561"/>
              <p:cNvGrpSpPr/>
              <p:nvPr/>
            </p:nvGrpSpPr>
            <p:grpSpPr>
              <a:xfrm>
                <a:off x="2640" y="2224"/>
                <a:ext cx="528" cy="240"/>
                <a:chOff x="1543" y="2727"/>
                <a:chExt cx="480" cy="192"/>
              </a:xfrm>
            </p:grpSpPr>
            <p:sp>
              <p:nvSpPr>
                <p:cNvPr id="108563" name="直接连接符 108562"/>
                <p:cNvSpPr/>
                <p:nvPr/>
              </p:nvSpPr>
              <p:spPr>
                <a:xfrm flipH="1" flipV="1">
                  <a:off x="1543" y="2727"/>
                  <a:ext cx="419" cy="167"/>
                </a:xfrm>
                <a:prstGeom prst="line">
                  <a:avLst/>
                </a:prstGeom>
                <a:ln w="28575" cap="flat" cmpd="sng">
                  <a:solidFill>
                    <a:srgbClr val="0000FF"/>
                  </a:solidFill>
                  <a:prstDash val="solid"/>
                  <a:headEnd type="none" w="med" len="med"/>
                  <a:tailEnd type="none" w="med" len="med"/>
                </a:ln>
              </p:spPr>
            </p:sp>
            <p:sp>
              <p:nvSpPr>
                <p:cNvPr id="108564" name="任意多边形 108563"/>
                <p:cNvSpPr/>
                <p:nvPr/>
              </p:nvSpPr>
              <p:spPr>
                <a:xfrm>
                  <a:off x="1918" y="2852"/>
                  <a:ext cx="105" cy="67"/>
                </a:xfrm>
                <a:custGeom>
                  <a:avLst/>
                  <a:gdLst/>
                  <a:ahLst/>
                  <a:cxnLst/>
                  <a:pathLst>
                    <a:path w="105" h="67">
                      <a:moveTo>
                        <a:pt x="0" y="62"/>
                      </a:moveTo>
                      <a:lnTo>
                        <a:pt x="105" y="67"/>
                      </a:lnTo>
                      <a:lnTo>
                        <a:pt x="25" y="0"/>
                      </a:lnTo>
                      <a:lnTo>
                        <a:pt x="42" y="42"/>
                      </a:lnTo>
                      <a:lnTo>
                        <a:pt x="0" y="62"/>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565" name="组合 108564"/>
              <p:cNvGrpSpPr/>
              <p:nvPr/>
            </p:nvGrpSpPr>
            <p:grpSpPr>
              <a:xfrm>
                <a:off x="2928" y="1824"/>
                <a:ext cx="400" cy="393"/>
                <a:chOff x="1767" y="2286"/>
                <a:chExt cx="400" cy="393"/>
              </a:xfrm>
            </p:grpSpPr>
            <p:sp>
              <p:nvSpPr>
                <p:cNvPr id="108566" name="直接连接符 108565"/>
                <p:cNvSpPr/>
                <p:nvPr/>
              </p:nvSpPr>
              <p:spPr>
                <a:xfrm flipH="1" flipV="1">
                  <a:off x="1767" y="2286"/>
                  <a:ext cx="353" cy="347"/>
                </a:xfrm>
                <a:prstGeom prst="line">
                  <a:avLst/>
                </a:prstGeom>
                <a:ln w="28575" cap="flat" cmpd="sng">
                  <a:solidFill>
                    <a:srgbClr val="0000FF"/>
                  </a:solidFill>
                  <a:prstDash val="solid"/>
                  <a:headEnd type="none" w="med" len="med"/>
                  <a:tailEnd type="none" w="med" len="med"/>
                </a:ln>
              </p:spPr>
            </p:sp>
            <p:sp>
              <p:nvSpPr>
                <p:cNvPr id="108567" name="任意多边形 108566"/>
                <p:cNvSpPr/>
                <p:nvPr/>
              </p:nvSpPr>
              <p:spPr>
                <a:xfrm>
                  <a:off x="2072" y="2586"/>
                  <a:ext cx="95" cy="93"/>
                </a:xfrm>
                <a:custGeom>
                  <a:avLst/>
                  <a:gdLst/>
                  <a:ahLst/>
                  <a:cxnLst/>
                  <a:pathLst>
                    <a:path w="95" h="93">
                      <a:moveTo>
                        <a:pt x="0" y="48"/>
                      </a:moveTo>
                      <a:lnTo>
                        <a:pt x="95" y="93"/>
                      </a:lnTo>
                      <a:lnTo>
                        <a:pt x="47" y="0"/>
                      </a:lnTo>
                      <a:lnTo>
                        <a:pt x="46" y="45"/>
                      </a:lnTo>
                      <a:lnTo>
                        <a:pt x="0" y="48"/>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568" name="组合 108567"/>
              <p:cNvGrpSpPr/>
              <p:nvPr/>
            </p:nvGrpSpPr>
            <p:grpSpPr>
              <a:xfrm>
                <a:off x="3312" y="3360"/>
                <a:ext cx="240" cy="528"/>
                <a:chOff x="2197" y="3735"/>
                <a:chExt cx="210" cy="470"/>
              </a:xfrm>
            </p:grpSpPr>
            <p:sp>
              <p:nvSpPr>
                <p:cNvPr id="108569" name="直接连接符 108568"/>
                <p:cNvSpPr/>
                <p:nvPr/>
              </p:nvSpPr>
              <p:spPr>
                <a:xfrm flipH="1">
                  <a:off x="2197" y="3795"/>
                  <a:ext cx="182" cy="410"/>
                </a:xfrm>
                <a:prstGeom prst="line">
                  <a:avLst/>
                </a:prstGeom>
                <a:ln w="28575" cap="flat" cmpd="sng">
                  <a:solidFill>
                    <a:srgbClr val="0000FF"/>
                  </a:solidFill>
                  <a:prstDash val="solid"/>
                  <a:headEnd type="none" w="med" len="med"/>
                  <a:tailEnd type="none" w="med" len="med"/>
                </a:ln>
              </p:spPr>
            </p:sp>
            <p:sp>
              <p:nvSpPr>
                <p:cNvPr id="108570" name="任意多边形 108569"/>
                <p:cNvSpPr/>
                <p:nvPr/>
              </p:nvSpPr>
              <p:spPr>
                <a:xfrm>
                  <a:off x="2336" y="3735"/>
                  <a:ext cx="71" cy="104"/>
                </a:xfrm>
                <a:custGeom>
                  <a:avLst/>
                  <a:gdLst/>
                  <a:ahLst/>
                  <a:cxnLst/>
                  <a:pathLst>
                    <a:path w="71" h="104">
                      <a:moveTo>
                        <a:pt x="61" y="104"/>
                      </a:moveTo>
                      <a:lnTo>
                        <a:pt x="71" y="0"/>
                      </a:lnTo>
                      <a:lnTo>
                        <a:pt x="0" y="77"/>
                      </a:lnTo>
                      <a:lnTo>
                        <a:pt x="43" y="62"/>
                      </a:lnTo>
                      <a:lnTo>
                        <a:pt x="61" y="104"/>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571" name="组合 108570"/>
              <p:cNvGrpSpPr/>
              <p:nvPr/>
            </p:nvGrpSpPr>
            <p:grpSpPr>
              <a:xfrm>
                <a:off x="2592" y="2984"/>
                <a:ext cx="576" cy="196"/>
                <a:chOff x="1546" y="3395"/>
                <a:chExt cx="525" cy="158"/>
              </a:xfrm>
            </p:grpSpPr>
            <p:sp>
              <p:nvSpPr>
                <p:cNvPr id="108572" name="直接连接符 108571"/>
                <p:cNvSpPr/>
                <p:nvPr/>
              </p:nvSpPr>
              <p:spPr>
                <a:xfrm flipH="1">
                  <a:off x="1546" y="3418"/>
                  <a:ext cx="462" cy="135"/>
                </a:xfrm>
                <a:prstGeom prst="line">
                  <a:avLst/>
                </a:prstGeom>
                <a:ln w="28575" cap="flat" cmpd="sng">
                  <a:solidFill>
                    <a:srgbClr val="0000FF"/>
                  </a:solidFill>
                  <a:prstDash val="solid"/>
                  <a:headEnd type="none" w="med" len="med"/>
                  <a:tailEnd type="none" w="med" len="med"/>
                </a:ln>
              </p:spPr>
            </p:sp>
            <p:sp>
              <p:nvSpPr>
                <p:cNvPr id="108573" name="任意多边形 108572"/>
                <p:cNvSpPr/>
                <p:nvPr/>
              </p:nvSpPr>
              <p:spPr>
                <a:xfrm>
                  <a:off x="1967" y="3395"/>
                  <a:ext cx="104" cy="64"/>
                </a:xfrm>
                <a:custGeom>
                  <a:avLst/>
                  <a:gdLst/>
                  <a:ahLst/>
                  <a:cxnLst/>
                  <a:pathLst>
                    <a:path w="104" h="64">
                      <a:moveTo>
                        <a:pt x="19" y="64"/>
                      </a:moveTo>
                      <a:lnTo>
                        <a:pt x="104" y="4"/>
                      </a:lnTo>
                      <a:lnTo>
                        <a:pt x="0" y="0"/>
                      </a:lnTo>
                      <a:lnTo>
                        <a:pt x="39" y="23"/>
                      </a:lnTo>
                      <a:lnTo>
                        <a:pt x="19" y="64"/>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574" name="组合 108573"/>
              <p:cNvGrpSpPr/>
              <p:nvPr/>
            </p:nvGrpSpPr>
            <p:grpSpPr>
              <a:xfrm>
                <a:off x="2880" y="3216"/>
                <a:ext cx="432" cy="432"/>
                <a:chOff x="1815" y="3591"/>
                <a:chExt cx="352" cy="346"/>
              </a:xfrm>
            </p:grpSpPr>
            <p:sp>
              <p:nvSpPr>
                <p:cNvPr id="108575" name="直接连接符 108574"/>
                <p:cNvSpPr/>
                <p:nvPr/>
              </p:nvSpPr>
              <p:spPr>
                <a:xfrm flipV="1">
                  <a:off x="1815" y="3637"/>
                  <a:ext cx="306" cy="300"/>
                </a:xfrm>
                <a:prstGeom prst="line">
                  <a:avLst/>
                </a:prstGeom>
                <a:ln w="28575" cap="flat" cmpd="sng">
                  <a:solidFill>
                    <a:srgbClr val="0000FF"/>
                  </a:solidFill>
                  <a:prstDash val="solid"/>
                  <a:headEnd type="none" w="med" len="med"/>
                  <a:tailEnd type="none" w="med" len="med"/>
                </a:ln>
              </p:spPr>
            </p:sp>
            <p:sp>
              <p:nvSpPr>
                <p:cNvPr id="108576" name="任意多边形 108575"/>
                <p:cNvSpPr/>
                <p:nvPr/>
              </p:nvSpPr>
              <p:spPr>
                <a:xfrm>
                  <a:off x="2074" y="3591"/>
                  <a:ext cx="93" cy="94"/>
                </a:xfrm>
                <a:custGeom>
                  <a:avLst/>
                  <a:gdLst/>
                  <a:ahLst/>
                  <a:cxnLst/>
                  <a:pathLst>
                    <a:path w="93" h="94">
                      <a:moveTo>
                        <a:pt x="47" y="94"/>
                      </a:moveTo>
                      <a:lnTo>
                        <a:pt x="93" y="0"/>
                      </a:lnTo>
                      <a:lnTo>
                        <a:pt x="0" y="47"/>
                      </a:lnTo>
                      <a:lnTo>
                        <a:pt x="45" y="48"/>
                      </a:lnTo>
                      <a:lnTo>
                        <a:pt x="47" y="94"/>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577" name="组合 108576"/>
              <p:cNvGrpSpPr/>
              <p:nvPr/>
            </p:nvGrpSpPr>
            <p:grpSpPr>
              <a:xfrm>
                <a:off x="3792" y="3408"/>
                <a:ext cx="82" cy="576"/>
                <a:chOff x="2614" y="3783"/>
                <a:chExt cx="67" cy="529"/>
              </a:xfrm>
            </p:grpSpPr>
            <p:sp>
              <p:nvSpPr>
                <p:cNvPr id="108578" name="直接连接符 108577"/>
                <p:cNvSpPr/>
                <p:nvPr/>
              </p:nvSpPr>
              <p:spPr>
                <a:xfrm flipV="1">
                  <a:off x="2647" y="3849"/>
                  <a:ext cx="1" cy="463"/>
                </a:xfrm>
                <a:prstGeom prst="line">
                  <a:avLst/>
                </a:prstGeom>
                <a:ln w="28575" cap="flat" cmpd="sng">
                  <a:solidFill>
                    <a:srgbClr val="0000FF"/>
                  </a:solidFill>
                  <a:prstDash val="solid"/>
                  <a:headEnd type="none" w="med" len="med"/>
                  <a:tailEnd type="none" w="med" len="med"/>
                </a:ln>
              </p:spPr>
            </p:sp>
            <p:sp>
              <p:nvSpPr>
                <p:cNvPr id="108579" name="任意多边形 108578"/>
                <p:cNvSpPr/>
                <p:nvPr/>
              </p:nvSpPr>
              <p:spPr>
                <a:xfrm>
                  <a:off x="2614" y="3783"/>
                  <a:ext cx="67" cy="99"/>
                </a:xfrm>
                <a:custGeom>
                  <a:avLst/>
                  <a:gdLst/>
                  <a:ahLst/>
                  <a:cxnLst/>
                  <a:pathLst>
                    <a:path w="67" h="99">
                      <a:moveTo>
                        <a:pt x="67" y="99"/>
                      </a:moveTo>
                      <a:lnTo>
                        <a:pt x="33" y="0"/>
                      </a:lnTo>
                      <a:lnTo>
                        <a:pt x="0" y="99"/>
                      </a:lnTo>
                      <a:lnTo>
                        <a:pt x="33" y="68"/>
                      </a:lnTo>
                      <a:lnTo>
                        <a:pt x="67" y="99"/>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580" name="组合 108579"/>
              <p:cNvGrpSpPr/>
              <p:nvPr/>
            </p:nvGrpSpPr>
            <p:grpSpPr>
              <a:xfrm>
                <a:off x="3343" y="1546"/>
                <a:ext cx="209" cy="518"/>
                <a:chOff x="2150" y="1969"/>
                <a:chExt cx="209" cy="518"/>
              </a:xfrm>
            </p:grpSpPr>
            <p:sp>
              <p:nvSpPr>
                <p:cNvPr id="108581" name="直接连接符 108580"/>
                <p:cNvSpPr/>
                <p:nvPr/>
              </p:nvSpPr>
              <p:spPr>
                <a:xfrm flipH="1" flipV="1">
                  <a:off x="2150" y="1969"/>
                  <a:ext cx="184" cy="457"/>
                </a:xfrm>
                <a:prstGeom prst="line">
                  <a:avLst/>
                </a:prstGeom>
                <a:ln w="28575" cap="flat" cmpd="sng">
                  <a:solidFill>
                    <a:srgbClr val="0000FF"/>
                  </a:solidFill>
                  <a:prstDash val="solid"/>
                  <a:headEnd type="none" w="med" len="med"/>
                  <a:tailEnd type="none" w="med" len="med"/>
                </a:ln>
              </p:spPr>
            </p:sp>
            <p:sp>
              <p:nvSpPr>
                <p:cNvPr id="108582" name="任意多边形 108581"/>
                <p:cNvSpPr/>
                <p:nvPr/>
              </p:nvSpPr>
              <p:spPr>
                <a:xfrm>
                  <a:off x="2291" y="2383"/>
                  <a:ext cx="68" cy="104"/>
                </a:xfrm>
                <a:custGeom>
                  <a:avLst/>
                  <a:gdLst/>
                  <a:ahLst/>
                  <a:cxnLst/>
                  <a:pathLst>
                    <a:path w="68" h="104">
                      <a:moveTo>
                        <a:pt x="0" y="25"/>
                      </a:moveTo>
                      <a:lnTo>
                        <a:pt x="68" y="104"/>
                      </a:lnTo>
                      <a:lnTo>
                        <a:pt x="62" y="0"/>
                      </a:lnTo>
                      <a:lnTo>
                        <a:pt x="43" y="41"/>
                      </a:lnTo>
                      <a:lnTo>
                        <a:pt x="0" y="25"/>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583" name="组合 108582"/>
              <p:cNvGrpSpPr/>
              <p:nvPr/>
            </p:nvGrpSpPr>
            <p:grpSpPr>
              <a:xfrm>
                <a:off x="4560" y="2702"/>
                <a:ext cx="528" cy="67"/>
                <a:chOff x="3415" y="3125"/>
                <a:chExt cx="528" cy="67"/>
              </a:xfrm>
            </p:grpSpPr>
            <p:sp>
              <p:nvSpPr>
                <p:cNvPr id="108584" name="直接连接符 108583"/>
                <p:cNvSpPr/>
                <p:nvPr/>
              </p:nvSpPr>
              <p:spPr>
                <a:xfrm>
                  <a:off x="3481" y="3159"/>
                  <a:ext cx="462" cy="1"/>
                </a:xfrm>
                <a:prstGeom prst="line">
                  <a:avLst/>
                </a:prstGeom>
                <a:ln w="28575" cap="flat" cmpd="sng">
                  <a:solidFill>
                    <a:srgbClr val="0000FF"/>
                  </a:solidFill>
                  <a:prstDash val="solid"/>
                  <a:headEnd type="none" w="med" len="med"/>
                  <a:tailEnd type="none" w="med" len="med"/>
                </a:ln>
              </p:spPr>
            </p:sp>
            <p:sp>
              <p:nvSpPr>
                <p:cNvPr id="108585" name="任意多边形 108584"/>
                <p:cNvSpPr/>
                <p:nvPr/>
              </p:nvSpPr>
              <p:spPr>
                <a:xfrm>
                  <a:off x="3415" y="3125"/>
                  <a:ext cx="99" cy="67"/>
                </a:xfrm>
                <a:custGeom>
                  <a:avLst/>
                  <a:gdLst/>
                  <a:ahLst/>
                  <a:cxnLst/>
                  <a:pathLst>
                    <a:path w="99" h="67">
                      <a:moveTo>
                        <a:pt x="99" y="0"/>
                      </a:moveTo>
                      <a:lnTo>
                        <a:pt x="0" y="34"/>
                      </a:lnTo>
                      <a:lnTo>
                        <a:pt x="99" y="67"/>
                      </a:lnTo>
                      <a:lnTo>
                        <a:pt x="68" y="34"/>
                      </a:lnTo>
                      <a:lnTo>
                        <a:pt x="99" y="0"/>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586" name="组合 108585"/>
              <p:cNvGrpSpPr/>
              <p:nvPr/>
            </p:nvGrpSpPr>
            <p:grpSpPr>
              <a:xfrm>
                <a:off x="4320" y="3216"/>
                <a:ext cx="432" cy="384"/>
                <a:chOff x="3127" y="3639"/>
                <a:chExt cx="384" cy="336"/>
              </a:xfrm>
            </p:grpSpPr>
            <p:sp>
              <p:nvSpPr>
                <p:cNvPr id="108587" name="直接连接符 108586"/>
                <p:cNvSpPr/>
                <p:nvPr/>
              </p:nvSpPr>
              <p:spPr>
                <a:xfrm>
                  <a:off x="3176" y="3682"/>
                  <a:ext cx="335" cy="293"/>
                </a:xfrm>
                <a:prstGeom prst="line">
                  <a:avLst/>
                </a:prstGeom>
                <a:ln w="28575" cap="flat" cmpd="sng">
                  <a:solidFill>
                    <a:srgbClr val="0000FF"/>
                  </a:solidFill>
                  <a:prstDash val="solid"/>
                  <a:headEnd type="none" w="med" len="med"/>
                  <a:tailEnd type="none" w="med" len="med"/>
                </a:ln>
              </p:spPr>
            </p:sp>
            <p:sp>
              <p:nvSpPr>
                <p:cNvPr id="108588" name="任意多边形 108587"/>
                <p:cNvSpPr/>
                <p:nvPr/>
              </p:nvSpPr>
              <p:spPr>
                <a:xfrm>
                  <a:off x="3127" y="3639"/>
                  <a:ext cx="97" cy="90"/>
                </a:xfrm>
                <a:custGeom>
                  <a:avLst/>
                  <a:gdLst/>
                  <a:ahLst/>
                  <a:cxnLst/>
                  <a:pathLst>
                    <a:path w="97" h="90">
                      <a:moveTo>
                        <a:pt x="97" y="40"/>
                      </a:moveTo>
                      <a:lnTo>
                        <a:pt x="0" y="0"/>
                      </a:lnTo>
                      <a:lnTo>
                        <a:pt x="52" y="90"/>
                      </a:lnTo>
                      <a:lnTo>
                        <a:pt x="51" y="45"/>
                      </a:lnTo>
                      <a:lnTo>
                        <a:pt x="97" y="40"/>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589" name="组合 108588"/>
              <p:cNvGrpSpPr/>
              <p:nvPr/>
            </p:nvGrpSpPr>
            <p:grpSpPr>
              <a:xfrm>
                <a:off x="3814" y="1488"/>
                <a:ext cx="52" cy="528"/>
                <a:chOff x="2613" y="1815"/>
                <a:chExt cx="67" cy="576"/>
              </a:xfrm>
            </p:grpSpPr>
            <p:sp>
              <p:nvSpPr>
                <p:cNvPr id="108590" name="直接连接符 108589"/>
                <p:cNvSpPr/>
                <p:nvPr/>
              </p:nvSpPr>
              <p:spPr>
                <a:xfrm flipV="1">
                  <a:off x="2647" y="1815"/>
                  <a:ext cx="1" cy="510"/>
                </a:xfrm>
                <a:prstGeom prst="line">
                  <a:avLst/>
                </a:prstGeom>
                <a:ln w="28575" cap="flat" cmpd="sng">
                  <a:solidFill>
                    <a:srgbClr val="0000FF"/>
                  </a:solidFill>
                  <a:prstDash val="solid"/>
                  <a:headEnd type="none" w="med" len="med"/>
                  <a:tailEnd type="none" w="med" len="med"/>
                </a:ln>
              </p:spPr>
            </p:sp>
            <p:sp>
              <p:nvSpPr>
                <p:cNvPr id="108591" name="任意多边形 108590"/>
                <p:cNvSpPr/>
                <p:nvPr/>
              </p:nvSpPr>
              <p:spPr>
                <a:xfrm>
                  <a:off x="2613" y="2292"/>
                  <a:ext cx="67" cy="99"/>
                </a:xfrm>
                <a:custGeom>
                  <a:avLst/>
                  <a:gdLst/>
                  <a:ahLst/>
                  <a:cxnLst/>
                  <a:pathLst>
                    <a:path w="67" h="99">
                      <a:moveTo>
                        <a:pt x="0" y="0"/>
                      </a:moveTo>
                      <a:lnTo>
                        <a:pt x="34" y="99"/>
                      </a:lnTo>
                      <a:lnTo>
                        <a:pt x="67" y="0"/>
                      </a:lnTo>
                      <a:lnTo>
                        <a:pt x="34" y="31"/>
                      </a:lnTo>
                      <a:lnTo>
                        <a:pt x="0" y="0"/>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592" name="组合 108591"/>
              <p:cNvGrpSpPr/>
              <p:nvPr/>
            </p:nvGrpSpPr>
            <p:grpSpPr>
              <a:xfrm>
                <a:off x="4368" y="1872"/>
                <a:ext cx="432" cy="384"/>
                <a:chOff x="3223" y="2247"/>
                <a:chExt cx="432" cy="384"/>
              </a:xfrm>
            </p:grpSpPr>
            <p:sp>
              <p:nvSpPr>
                <p:cNvPr id="108593" name="直接连接符 108592"/>
                <p:cNvSpPr/>
                <p:nvPr/>
              </p:nvSpPr>
              <p:spPr>
                <a:xfrm flipV="1">
                  <a:off x="3272" y="2247"/>
                  <a:ext cx="383" cy="341"/>
                </a:xfrm>
                <a:prstGeom prst="line">
                  <a:avLst/>
                </a:prstGeom>
                <a:ln w="28575" cap="flat" cmpd="sng">
                  <a:solidFill>
                    <a:srgbClr val="0000FF"/>
                  </a:solidFill>
                  <a:prstDash val="solid"/>
                  <a:headEnd type="none" w="med" len="med"/>
                  <a:tailEnd type="none" w="med" len="med"/>
                </a:ln>
              </p:spPr>
            </p:sp>
            <p:sp>
              <p:nvSpPr>
                <p:cNvPr id="108594" name="任意多边形 108593"/>
                <p:cNvSpPr/>
                <p:nvPr/>
              </p:nvSpPr>
              <p:spPr>
                <a:xfrm>
                  <a:off x="3223" y="2540"/>
                  <a:ext cx="96" cy="91"/>
                </a:xfrm>
                <a:custGeom>
                  <a:avLst/>
                  <a:gdLst/>
                  <a:ahLst/>
                  <a:cxnLst/>
                  <a:pathLst>
                    <a:path w="96" h="91">
                      <a:moveTo>
                        <a:pt x="52" y="0"/>
                      </a:moveTo>
                      <a:lnTo>
                        <a:pt x="0" y="91"/>
                      </a:lnTo>
                      <a:lnTo>
                        <a:pt x="96" y="50"/>
                      </a:lnTo>
                      <a:lnTo>
                        <a:pt x="51" y="46"/>
                      </a:lnTo>
                      <a:lnTo>
                        <a:pt x="52" y="0"/>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595" name="组合 108594"/>
              <p:cNvGrpSpPr/>
              <p:nvPr/>
            </p:nvGrpSpPr>
            <p:grpSpPr>
              <a:xfrm>
                <a:off x="4512" y="2304"/>
                <a:ext cx="528" cy="192"/>
                <a:chOff x="3367" y="2727"/>
                <a:chExt cx="528" cy="192"/>
              </a:xfrm>
            </p:grpSpPr>
            <p:sp>
              <p:nvSpPr>
                <p:cNvPr id="108596" name="直接连接符 108595"/>
                <p:cNvSpPr/>
                <p:nvPr/>
              </p:nvSpPr>
              <p:spPr>
                <a:xfrm flipV="1">
                  <a:off x="3429" y="2727"/>
                  <a:ext cx="466" cy="169"/>
                </a:xfrm>
                <a:prstGeom prst="line">
                  <a:avLst/>
                </a:prstGeom>
                <a:ln w="28575" cap="flat" cmpd="sng">
                  <a:solidFill>
                    <a:srgbClr val="0000FF"/>
                  </a:solidFill>
                  <a:prstDash val="solid"/>
                  <a:headEnd type="none" w="med" len="med"/>
                  <a:tailEnd type="none" w="med" len="med"/>
                </a:ln>
              </p:spPr>
            </p:sp>
            <p:sp>
              <p:nvSpPr>
                <p:cNvPr id="108597" name="任意多边形 108596"/>
                <p:cNvSpPr/>
                <p:nvPr/>
              </p:nvSpPr>
              <p:spPr>
                <a:xfrm>
                  <a:off x="3367" y="2854"/>
                  <a:ext cx="104" cy="65"/>
                </a:xfrm>
                <a:custGeom>
                  <a:avLst/>
                  <a:gdLst/>
                  <a:ahLst/>
                  <a:cxnLst/>
                  <a:pathLst>
                    <a:path w="104" h="65">
                      <a:moveTo>
                        <a:pt x="82" y="0"/>
                      </a:moveTo>
                      <a:lnTo>
                        <a:pt x="0" y="65"/>
                      </a:lnTo>
                      <a:lnTo>
                        <a:pt x="104" y="63"/>
                      </a:lnTo>
                      <a:lnTo>
                        <a:pt x="64" y="42"/>
                      </a:lnTo>
                      <a:lnTo>
                        <a:pt x="82" y="0"/>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598" name="组合 108597"/>
              <p:cNvGrpSpPr/>
              <p:nvPr/>
            </p:nvGrpSpPr>
            <p:grpSpPr>
              <a:xfrm>
                <a:off x="4080" y="3360"/>
                <a:ext cx="192" cy="576"/>
                <a:chOff x="2887" y="3735"/>
                <a:chExt cx="192" cy="528"/>
              </a:xfrm>
            </p:grpSpPr>
            <p:sp>
              <p:nvSpPr>
                <p:cNvPr id="108599" name="直接连接符 108598"/>
                <p:cNvSpPr/>
                <p:nvPr/>
              </p:nvSpPr>
              <p:spPr>
                <a:xfrm>
                  <a:off x="2910" y="3797"/>
                  <a:ext cx="169" cy="466"/>
                </a:xfrm>
                <a:prstGeom prst="line">
                  <a:avLst/>
                </a:prstGeom>
                <a:ln w="28575" cap="flat" cmpd="sng">
                  <a:solidFill>
                    <a:srgbClr val="0000FF"/>
                  </a:solidFill>
                  <a:prstDash val="solid"/>
                  <a:headEnd type="none" w="med" len="med"/>
                  <a:tailEnd type="none" w="med" len="med"/>
                </a:ln>
              </p:spPr>
            </p:sp>
            <p:sp>
              <p:nvSpPr>
                <p:cNvPr id="108600" name="任意多边形 108599"/>
                <p:cNvSpPr/>
                <p:nvPr/>
              </p:nvSpPr>
              <p:spPr>
                <a:xfrm>
                  <a:off x="2887" y="3735"/>
                  <a:ext cx="65" cy="104"/>
                </a:xfrm>
                <a:custGeom>
                  <a:avLst/>
                  <a:gdLst/>
                  <a:ahLst/>
                  <a:cxnLst/>
                  <a:pathLst>
                    <a:path w="65" h="104">
                      <a:moveTo>
                        <a:pt x="65" y="82"/>
                      </a:moveTo>
                      <a:lnTo>
                        <a:pt x="0" y="0"/>
                      </a:lnTo>
                      <a:lnTo>
                        <a:pt x="2" y="104"/>
                      </a:lnTo>
                      <a:lnTo>
                        <a:pt x="23" y="64"/>
                      </a:lnTo>
                      <a:lnTo>
                        <a:pt x="65" y="82"/>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601" name="组合 108600"/>
              <p:cNvGrpSpPr/>
              <p:nvPr/>
            </p:nvGrpSpPr>
            <p:grpSpPr>
              <a:xfrm>
                <a:off x="4464" y="3024"/>
                <a:ext cx="480" cy="192"/>
                <a:chOff x="3319" y="3447"/>
                <a:chExt cx="480" cy="192"/>
              </a:xfrm>
            </p:grpSpPr>
            <p:sp>
              <p:nvSpPr>
                <p:cNvPr id="108602" name="直接连接符 108601"/>
                <p:cNvSpPr/>
                <p:nvPr/>
              </p:nvSpPr>
              <p:spPr>
                <a:xfrm>
                  <a:off x="3380" y="3472"/>
                  <a:ext cx="419" cy="167"/>
                </a:xfrm>
                <a:prstGeom prst="line">
                  <a:avLst/>
                </a:prstGeom>
                <a:ln w="28575" cap="flat" cmpd="sng">
                  <a:solidFill>
                    <a:srgbClr val="0000FF"/>
                  </a:solidFill>
                  <a:prstDash val="solid"/>
                  <a:headEnd type="none" w="med" len="med"/>
                  <a:tailEnd type="none" w="med" len="med"/>
                </a:ln>
              </p:spPr>
            </p:sp>
            <p:sp>
              <p:nvSpPr>
                <p:cNvPr id="108603" name="任意多边形 108602"/>
                <p:cNvSpPr/>
                <p:nvPr/>
              </p:nvSpPr>
              <p:spPr>
                <a:xfrm>
                  <a:off x="3319" y="3447"/>
                  <a:ext cx="105" cy="67"/>
                </a:xfrm>
                <a:custGeom>
                  <a:avLst/>
                  <a:gdLst/>
                  <a:ahLst/>
                  <a:cxnLst/>
                  <a:pathLst>
                    <a:path w="105" h="67">
                      <a:moveTo>
                        <a:pt x="105" y="5"/>
                      </a:moveTo>
                      <a:lnTo>
                        <a:pt x="0" y="0"/>
                      </a:lnTo>
                      <a:lnTo>
                        <a:pt x="80" y="67"/>
                      </a:lnTo>
                      <a:lnTo>
                        <a:pt x="63" y="25"/>
                      </a:lnTo>
                      <a:lnTo>
                        <a:pt x="105" y="5"/>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grpSp>
            <p:nvGrpSpPr>
              <p:cNvPr id="108604" name="组合 108603"/>
              <p:cNvGrpSpPr/>
              <p:nvPr/>
            </p:nvGrpSpPr>
            <p:grpSpPr>
              <a:xfrm>
                <a:off x="4160" y="1632"/>
                <a:ext cx="240" cy="480"/>
                <a:chOff x="2998" y="1985"/>
                <a:chExt cx="240" cy="480"/>
              </a:xfrm>
            </p:grpSpPr>
            <p:sp>
              <p:nvSpPr>
                <p:cNvPr id="108605" name="直接连接符 108604"/>
                <p:cNvSpPr/>
                <p:nvPr/>
              </p:nvSpPr>
              <p:spPr>
                <a:xfrm flipV="1">
                  <a:off x="3028" y="1985"/>
                  <a:ext cx="210" cy="421"/>
                </a:xfrm>
                <a:prstGeom prst="line">
                  <a:avLst/>
                </a:prstGeom>
                <a:ln w="28575" cap="flat" cmpd="sng">
                  <a:solidFill>
                    <a:srgbClr val="0000FF"/>
                  </a:solidFill>
                  <a:prstDash val="solid"/>
                  <a:headEnd type="none" w="med" len="med"/>
                  <a:tailEnd type="none" w="med" len="med"/>
                </a:ln>
              </p:spPr>
            </p:sp>
            <p:sp>
              <p:nvSpPr>
                <p:cNvPr id="108606" name="任意多边形 108605"/>
                <p:cNvSpPr/>
                <p:nvPr/>
              </p:nvSpPr>
              <p:spPr>
                <a:xfrm>
                  <a:off x="2998" y="2361"/>
                  <a:ext cx="73" cy="104"/>
                </a:xfrm>
                <a:custGeom>
                  <a:avLst/>
                  <a:gdLst/>
                  <a:ahLst/>
                  <a:cxnLst/>
                  <a:pathLst>
                    <a:path w="73" h="104">
                      <a:moveTo>
                        <a:pt x="13" y="0"/>
                      </a:moveTo>
                      <a:lnTo>
                        <a:pt x="0" y="104"/>
                      </a:lnTo>
                      <a:lnTo>
                        <a:pt x="73" y="30"/>
                      </a:lnTo>
                      <a:lnTo>
                        <a:pt x="30" y="43"/>
                      </a:lnTo>
                      <a:lnTo>
                        <a:pt x="13" y="0"/>
                      </a:lnTo>
                      <a:close/>
                    </a:path>
                  </a:pathLst>
                </a:custGeom>
                <a:solidFill>
                  <a:srgbClr val="0033CC"/>
                </a:solidFill>
                <a:ln w="28575" cap="flat" cmpd="sng">
                  <a:solidFill>
                    <a:srgbClr val="0000FF"/>
                  </a:solidFill>
                  <a:prstDash val="solid"/>
                  <a:headEnd type="none" w="med" len="med"/>
                  <a:tailEnd type="none" w="med" len="med"/>
                </a:ln>
              </p:spPr>
              <p:txBody>
                <a:bodyPr/>
                <a:p>
                  <a:endParaRPr lang="zh-CN" altLang="en-US"/>
                </a:p>
              </p:txBody>
            </p:sp>
          </p:grpSp>
          <p:sp>
            <p:nvSpPr>
              <p:cNvPr id="108607" name="直接连接符 108606"/>
              <p:cNvSpPr/>
              <p:nvPr/>
            </p:nvSpPr>
            <p:spPr>
              <a:xfrm>
                <a:off x="3936" y="2736"/>
                <a:ext cx="624" cy="1"/>
              </a:xfrm>
              <a:prstGeom prst="line">
                <a:avLst/>
              </a:prstGeom>
              <a:ln w="28575" cap="flat" cmpd="sng">
                <a:solidFill>
                  <a:srgbClr val="0000FF"/>
                </a:solidFill>
                <a:prstDash val="solid"/>
                <a:headEnd type="none" w="med" len="med"/>
                <a:tailEnd type="none" w="med" len="med"/>
              </a:ln>
            </p:spPr>
          </p:sp>
          <p:sp>
            <p:nvSpPr>
              <p:cNvPr id="108608" name="直接连接符 108607"/>
              <p:cNvSpPr/>
              <p:nvPr/>
            </p:nvSpPr>
            <p:spPr>
              <a:xfrm flipH="1">
                <a:off x="3936" y="2496"/>
                <a:ext cx="576" cy="192"/>
              </a:xfrm>
              <a:prstGeom prst="line">
                <a:avLst/>
              </a:prstGeom>
              <a:ln w="28575" cap="flat" cmpd="sng">
                <a:solidFill>
                  <a:srgbClr val="0000FF"/>
                </a:solidFill>
                <a:prstDash val="solid"/>
                <a:headEnd type="none" w="med" len="med"/>
                <a:tailEnd type="none" w="med" len="med"/>
              </a:ln>
            </p:spPr>
          </p:sp>
          <p:sp>
            <p:nvSpPr>
              <p:cNvPr id="108609" name="直接连接符 108608"/>
              <p:cNvSpPr/>
              <p:nvPr/>
            </p:nvSpPr>
            <p:spPr>
              <a:xfrm flipH="1">
                <a:off x="3936" y="2208"/>
                <a:ext cx="480" cy="432"/>
              </a:xfrm>
              <a:prstGeom prst="line">
                <a:avLst/>
              </a:prstGeom>
              <a:ln w="28575" cap="flat" cmpd="sng">
                <a:solidFill>
                  <a:srgbClr val="0000FF"/>
                </a:solidFill>
                <a:prstDash val="solid"/>
                <a:headEnd type="none" w="med" len="med"/>
                <a:tailEnd type="none" w="med" len="med"/>
              </a:ln>
            </p:spPr>
          </p:sp>
          <p:sp>
            <p:nvSpPr>
              <p:cNvPr id="108610" name="直接连接符 108609"/>
              <p:cNvSpPr/>
              <p:nvPr/>
            </p:nvSpPr>
            <p:spPr>
              <a:xfrm flipH="1">
                <a:off x="3888" y="2064"/>
                <a:ext cx="288" cy="528"/>
              </a:xfrm>
              <a:prstGeom prst="line">
                <a:avLst/>
              </a:prstGeom>
              <a:ln w="28575" cap="flat" cmpd="sng">
                <a:solidFill>
                  <a:srgbClr val="0000FF"/>
                </a:solidFill>
                <a:prstDash val="solid"/>
                <a:headEnd type="none" w="med" len="med"/>
                <a:tailEnd type="none" w="med" len="med"/>
              </a:ln>
            </p:spPr>
          </p:sp>
          <p:sp>
            <p:nvSpPr>
              <p:cNvPr id="108611" name="直接连接符 108610"/>
              <p:cNvSpPr/>
              <p:nvPr/>
            </p:nvSpPr>
            <p:spPr>
              <a:xfrm>
                <a:off x="3840" y="1968"/>
                <a:ext cx="1" cy="624"/>
              </a:xfrm>
              <a:prstGeom prst="line">
                <a:avLst/>
              </a:prstGeom>
              <a:ln w="28575" cap="flat" cmpd="sng">
                <a:solidFill>
                  <a:srgbClr val="0000FF"/>
                </a:solidFill>
                <a:prstDash val="solid"/>
                <a:headEnd type="none" w="med" len="med"/>
                <a:tailEnd type="none" w="med" len="med"/>
              </a:ln>
            </p:spPr>
          </p:sp>
          <p:sp>
            <p:nvSpPr>
              <p:cNvPr id="108612" name="直接连接符 108611"/>
              <p:cNvSpPr/>
              <p:nvPr/>
            </p:nvSpPr>
            <p:spPr>
              <a:xfrm>
                <a:off x="3552" y="2064"/>
                <a:ext cx="240" cy="528"/>
              </a:xfrm>
              <a:prstGeom prst="line">
                <a:avLst/>
              </a:prstGeom>
              <a:ln w="28575" cap="flat" cmpd="sng">
                <a:solidFill>
                  <a:srgbClr val="0000FF"/>
                </a:solidFill>
                <a:prstDash val="solid"/>
                <a:headEnd type="none" w="med" len="med"/>
                <a:tailEnd type="none" w="med" len="med"/>
              </a:ln>
            </p:spPr>
          </p:sp>
          <p:sp>
            <p:nvSpPr>
              <p:cNvPr id="108613" name="直接连接符 108612"/>
              <p:cNvSpPr/>
              <p:nvPr/>
            </p:nvSpPr>
            <p:spPr>
              <a:xfrm>
                <a:off x="3072" y="2736"/>
                <a:ext cx="672" cy="1"/>
              </a:xfrm>
              <a:prstGeom prst="line">
                <a:avLst/>
              </a:prstGeom>
              <a:ln w="28575" cap="flat" cmpd="sng">
                <a:solidFill>
                  <a:srgbClr val="0000FF"/>
                </a:solidFill>
                <a:prstDash val="solid"/>
                <a:headEnd type="none" w="med" len="med"/>
                <a:tailEnd type="none" w="med" len="med"/>
              </a:ln>
            </p:spPr>
          </p:sp>
          <p:sp>
            <p:nvSpPr>
              <p:cNvPr id="108614" name="直接连接符 108613"/>
              <p:cNvSpPr/>
              <p:nvPr/>
            </p:nvSpPr>
            <p:spPr>
              <a:xfrm>
                <a:off x="3120" y="2448"/>
                <a:ext cx="624" cy="240"/>
              </a:xfrm>
              <a:prstGeom prst="line">
                <a:avLst/>
              </a:prstGeom>
              <a:ln w="28575" cap="flat" cmpd="sng">
                <a:solidFill>
                  <a:srgbClr val="0000FF"/>
                </a:solidFill>
                <a:prstDash val="solid"/>
                <a:headEnd type="none" w="med" len="med"/>
                <a:tailEnd type="none" w="med" len="med"/>
              </a:ln>
            </p:spPr>
          </p:sp>
          <p:sp>
            <p:nvSpPr>
              <p:cNvPr id="108615" name="直接连接符 108614"/>
              <p:cNvSpPr/>
              <p:nvPr/>
            </p:nvSpPr>
            <p:spPr>
              <a:xfrm>
                <a:off x="3168" y="2064"/>
                <a:ext cx="576" cy="576"/>
              </a:xfrm>
              <a:prstGeom prst="line">
                <a:avLst/>
              </a:prstGeom>
              <a:ln w="28575" cap="flat" cmpd="sng">
                <a:solidFill>
                  <a:srgbClr val="0000FF"/>
                </a:solidFill>
                <a:prstDash val="solid"/>
                <a:headEnd type="none" w="med" len="med"/>
                <a:tailEnd type="none" w="med" len="med"/>
              </a:ln>
            </p:spPr>
          </p:sp>
          <p:sp>
            <p:nvSpPr>
              <p:cNvPr id="108616" name="直接连接符 108615"/>
              <p:cNvSpPr/>
              <p:nvPr/>
            </p:nvSpPr>
            <p:spPr>
              <a:xfrm flipV="1">
                <a:off x="2928" y="2784"/>
                <a:ext cx="816" cy="288"/>
              </a:xfrm>
              <a:prstGeom prst="line">
                <a:avLst/>
              </a:prstGeom>
              <a:ln w="28575" cap="flat" cmpd="sng">
                <a:solidFill>
                  <a:srgbClr val="0000FF"/>
                </a:solidFill>
                <a:prstDash val="solid"/>
                <a:headEnd type="none" w="med" len="med"/>
                <a:tailEnd type="none" w="med" len="med"/>
              </a:ln>
            </p:spPr>
          </p:sp>
          <p:sp>
            <p:nvSpPr>
              <p:cNvPr id="108617" name="直接连接符 108616"/>
              <p:cNvSpPr/>
              <p:nvPr/>
            </p:nvSpPr>
            <p:spPr>
              <a:xfrm flipV="1">
                <a:off x="3264" y="2784"/>
                <a:ext cx="528" cy="480"/>
              </a:xfrm>
              <a:prstGeom prst="line">
                <a:avLst/>
              </a:prstGeom>
              <a:ln w="28575" cap="flat" cmpd="sng">
                <a:solidFill>
                  <a:srgbClr val="0000FF"/>
                </a:solidFill>
                <a:prstDash val="solid"/>
                <a:headEnd type="none" w="med" len="med"/>
                <a:tailEnd type="none" w="med" len="med"/>
              </a:ln>
            </p:spPr>
          </p:sp>
          <p:sp>
            <p:nvSpPr>
              <p:cNvPr id="108618" name="直接连接符 108617"/>
              <p:cNvSpPr/>
              <p:nvPr/>
            </p:nvSpPr>
            <p:spPr>
              <a:xfrm flipV="1">
                <a:off x="3552" y="2832"/>
                <a:ext cx="240" cy="528"/>
              </a:xfrm>
              <a:prstGeom prst="line">
                <a:avLst/>
              </a:prstGeom>
              <a:ln w="28575" cap="flat" cmpd="sng">
                <a:solidFill>
                  <a:srgbClr val="0000FF"/>
                </a:solidFill>
                <a:prstDash val="solid"/>
                <a:headEnd type="none" w="med" len="med"/>
                <a:tailEnd type="none" w="med" len="med"/>
              </a:ln>
            </p:spPr>
          </p:sp>
          <p:sp>
            <p:nvSpPr>
              <p:cNvPr id="108619" name="直接连接符 108618"/>
              <p:cNvSpPr/>
              <p:nvPr/>
            </p:nvSpPr>
            <p:spPr>
              <a:xfrm flipV="1">
                <a:off x="3840" y="2832"/>
                <a:ext cx="1" cy="624"/>
              </a:xfrm>
              <a:prstGeom prst="line">
                <a:avLst/>
              </a:prstGeom>
              <a:ln w="28575" cap="flat" cmpd="sng">
                <a:solidFill>
                  <a:srgbClr val="0000FF"/>
                </a:solidFill>
                <a:prstDash val="solid"/>
                <a:headEnd type="none" w="med" len="med"/>
                <a:tailEnd type="none" w="med" len="med"/>
              </a:ln>
            </p:spPr>
          </p:sp>
          <p:sp>
            <p:nvSpPr>
              <p:cNvPr id="108620" name="直接连接符 108619"/>
              <p:cNvSpPr/>
              <p:nvPr/>
            </p:nvSpPr>
            <p:spPr>
              <a:xfrm>
                <a:off x="3888" y="2832"/>
                <a:ext cx="192" cy="528"/>
              </a:xfrm>
              <a:prstGeom prst="line">
                <a:avLst/>
              </a:prstGeom>
              <a:ln w="28575" cap="flat" cmpd="sng">
                <a:solidFill>
                  <a:srgbClr val="0000FF"/>
                </a:solidFill>
                <a:prstDash val="solid"/>
                <a:headEnd type="none" w="med" len="med"/>
                <a:tailEnd type="none" w="med" len="med"/>
              </a:ln>
            </p:spPr>
          </p:sp>
          <p:sp>
            <p:nvSpPr>
              <p:cNvPr id="108621" name="直接连接符 108620"/>
              <p:cNvSpPr/>
              <p:nvPr/>
            </p:nvSpPr>
            <p:spPr>
              <a:xfrm>
                <a:off x="3888" y="2784"/>
                <a:ext cx="432" cy="432"/>
              </a:xfrm>
              <a:prstGeom prst="line">
                <a:avLst/>
              </a:prstGeom>
              <a:ln w="28575" cap="flat" cmpd="sng">
                <a:solidFill>
                  <a:srgbClr val="0000FF"/>
                </a:solidFill>
                <a:prstDash val="solid"/>
                <a:headEnd type="none" w="med" len="med"/>
                <a:tailEnd type="none" w="med" len="med"/>
              </a:ln>
            </p:spPr>
          </p:sp>
          <p:sp>
            <p:nvSpPr>
              <p:cNvPr id="108622" name="直接连接符 108621"/>
              <p:cNvSpPr/>
              <p:nvPr/>
            </p:nvSpPr>
            <p:spPr>
              <a:xfrm>
                <a:off x="3936" y="2784"/>
                <a:ext cx="528" cy="240"/>
              </a:xfrm>
              <a:prstGeom prst="line">
                <a:avLst/>
              </a:prstGeom>
              <a:ln w="28575" cap="flat" cmpd="sng">
                <a:solidFill>
                  <a:srgbClr val="0000FF"/>
                </a:solidFill>
                <a:prstDash val="solid"/>
                <a:headEnd type="none" w="med" len="med"/>
                <a:tailEnd type="none" w="med" len="med"/>
              </a:ln>
            </p:spPr>
          </p:sp>
          <p:sp>
            <p:nvSpPr>
              <p:cNvPr id="108623" name="椭圆 108622"/>
              <p:cNvSpPr/>
              <p:nvPr/>
            </p:nvSpPr>
            <p:spPr>
              <a:xfrm>
                <a:off x="3712" y="2592"/>
                <a:ext cx="240" cy="240"/>
              </a:xfrm>
              <a:prstGeom prst="ellipse">
                <a:avLst/>
              </a:prstGeom>
              <a:gradFill rotWithShape="0">
                <a:gsLst>
                  <a:gs pos="0">
                    <a:srgbClr val="FFFFFF"/>
                  </a:gs>
                  <a:gs pos="100000">
                    <a:srgbClr val="0000FF"/>
                  </a:gs>
                </a:gsLst>
                <a:path path="shape">
                  <a:fillToRect l="50000" t="50000" r="50000" b="50000"/>
                </a:path>
                <a:tileRect/>
              </a:gradFill>
              <a:ln w="12700" cap="flat" cmpd="sng">
                <a:solidFill>
                  <a:srgbClr val="FFFFFF"/>
                </a:solidFill>
                <a:prstDash val="solid"/>
                <a:headEnd type="none" w="med" len="med"/>
                <a:tailEnd type="none" w="med" len="med"/>
              </a:ln>
            </p:spPr>
            <p:txBody>
              <a:bodyPr wrap="none" anchor="ctr"/>
              <a:p>
                <a:pPr algn="ctr"/>
                <a:r>
                  <a:rPr lang="en-US" altLang="zh-CN" sz="2800">
                    <a:solidFill>
                      <a:srgbClr val="000066"/>
                    </a:solidFill>
                    <a:latin typeface="Arial" panose="020B0604020202020204" pitchFamily="34" charset="0"/>
                  </a:rPr>
                  <a:t>-</a:t>
                </a:r>
                <a:endParaRPr lang="en-US" altLang="zh-CN" sz="2800">
                  <a:solidFill>
                    <a:srgbClr val="000066"/>
                  </a:solidFill>
                  <a:latin typeface="Arial" panose="020B0604020202020204" pitchFamily="34" charset="0"/>
                </a:endParaRPr>
              </a:p>
            </p:txBody>
          </p:sp>
        </p:grpSp>
      </p:grpSp>
      <p:grpSp>
        <p:nvGrpSpPr>
          <p:cNvPr id="109570" name="组合 109569"/>
          <p:cNvGrpSpPr/>
          <p:nvPr/>
        </p:nvGrpSpPr>
        <p:grpSpPr>
          <a:xfrm>
            <a:off x="10160" y="1836738"/>
            <a:ext cx="6858000" cy="2157413"/>
            <a:chOff x="768" y="2169"/>
            <a:chExt cx="4320" cy="1359"/>
          </a:xfrm>
        </p:grpSpPr>
        <p:sp>
          <p:nvSpPr>
            <p:cNvPr id="109572" name="文本框 109571"/>
            <p:cNvSpPr txBox="1"/>
            <p:nvPr/>
          </p:nvSpPr>
          <p:spPr>
            <a:xfrm>
              <a:off x="1392" y="2169"/>
              <a:ext cx="3456" cy="288"/>
            </a:xfrm>
            <a:prstGeom prst="rect">
              <a:avLst/>
            </a:prstGeom>
            <a:noFill/>
            <a:ln w="9525">
              <a:noFill/>
            </a:ln>
          </p:spPr>
          <p:txBody>
            <a:bodyPr>
              <a:spAutoFit/>
            </a:bodyPr>
            <a:p>
              <a:pPr>
                <a:spcBef>
                  <a:spcPct val="50000"/>
                </a:spcBef>
              </a:pPr>
              <a:r>
                <a:rPr lang="zh-CN" altLang="en-US" sz="2400" b="1" dirty="0">
                  <a:solidFill>
                    <a:srgbClr val="CC0000"/>
                  </a:solidFill>
                  <a:effectLst>
                    <a:outerShdw blurRad="38100" dist="38100" dir="2700000">
                      <a:srgbClr val="C0C0C0"/>
                    </a:outerShdw>
                  </a:effectLst>
                  <a:latin typeface="Times New Roman" panose="02020603050405020304" pitchFamily="18" charset="0"/>
                </a:rPr>
                <a:t>两平行带电平板的电场线和等势面</a:t>
              </a:r>
              <a:endParaRPr lang="zh-CN" altLang="en-US" sz="2400" b="1">
                <a:solidFill>
                  <a:srgbClr val="CC0000"/>
                </a:solidFill>
                <a:effectLst>
                  <a:outerShdw blurRad="38100" dist="38100" dir="2700000">
                    <a:srgbClr val="C0C0C0"/>
                  </a:outerShdw>
                </a:effectLst>
                <a:latin typeface="Times New Roman" panose="02020603050405020304" pitchFamily="18" charset="0"/>
              </a:endParaRPr>
            </a:p>
          </p:txBody>
        </p:sp>
        <p:grpSp>
          <p:nvGrpSpPr>
            <p:cNvPr id="109573" name="组合 109572"/>
            <p:cNvGrpSpPr/>
            <p:nvPr/>
          </p:nvGrpSpPr>
          <p:grpSpPr>
            <a:xfrm>
              <a:off x="904" y="2605"/>
              <a:ext cx="4048" cy="804"/>
              <a:chOff x="912" y="2074"/>
              <a:chExt cx="3744" cy="960"/>
            </a:xfrm>
          </p:grpSpPr>
          <p:sp>
            <p:nvSpPr>
              <p:cNvPr id="109574" name="直接连接符 109573"/>
              <p:cNvSpPr/>
              <p:nvPr/>
            </p:nvSpPr>
            <p:spPr>
              <a:xfrm>
                <a:off x="2305" y="2170"/>
                <a:ext cx="1" cy="306"/>
              </a:xfrm>
              <a:prstGeom prst="line">
                <a:avLst/>
              </a:prstGeom>
              <a:ln w="28575" cap="flat" cmpd="sng">
                <a:solidFill>
                  <a:srgbClr val="CC00CC"/>
                </a:solidFill>
                <a:prstDash val="solid"/>
                <a:headEnd type="none" w="med" len="med"/>
                <a:tailEnd type="none" w="med" len="med"/>
              </a:ln>
            </p:spPr>
          </p:sp>
          <p:sp>
            <p:nvSpPr>
              <p:cNvPr id="109575" name="任意多边形 109574"/>
              <p:cNvSpPr/>
              <p:nvPr/>
            </p:nvSpPr>
            <p:spPr>
              <a:xfrm>
                <a:off x="2256" y="2458"/>
                <a:ext cx="96" cy="109"/>
              </a:xfrm>
              <a:custGeom>
                <a:avLst/>
                <a:gdLst/>
                <a:ahLst/>
                <a:cxnLst/>
                <a:pathLst>
                  <a:path w="67" h="99">
                    <a:moveTo>
                      <a:pt x="0" y="0"/>
                    </a:moveTo>
                    <a:lnTo>
                      <a:pt x="34" y="99"/>
                    </a:lnTo>
                    <a:lnTo>
                      <a:pt x="67" y="0"/>
                    </a:lnTo>
                    <a:lnTo>
                      <a:pt x="34" y="31"/>
                    </a:lnTo>
                    <a:lnTo>
                      <a:pt x="0" y="0"/>
                    </a:lnTo>
                    <a:close/>
                  </a:path>
                </a:pathLst>
              </a:custGeom>
              <a:solidFill>
                <a:srgbClr val="CC00CC"/>
              </a:solidFill>
              <a:ln w="28575" cap="flat" cmpd="sng">
                <a:solidFill>
                  <a:srgbClr val="CC00CC"/>
                </a:solidFill>
                <a:prstDash val="solid"/>
                <a:headEnd type="none" w="med" len="med"/>
                <a:tailEnd type="none" w="med" len="med"/>
              </a:ln>
            </p:spPr>
            <p:txBody>
              <a:bodyPr/>
              <a:p>
                <a:endParaRPr lang="zh-CN" altLang="en-US"/>
              </a:p>
            </p:txBody>
          </p:sp>
          <p:sp>
            <p:nvSpPr>
              <p:cNvPr id="109576" name="直接连接符 109575"/>
              <p:cNvSpPr/>
              <p:nvPr/>
            </p:nvSpPr>
            <p:spPr>
              <a:xfrm>
                <a:off x="2305" y="2567"/>
                <a:ext cx="1" cy="463"/>
              </a:xfrm>
              <a:prstGeom prst="line">
                <a:avLst/>
              </a:prstGeom>
              <a:ln w="28575" cap="flat" cmpd="sng">
                <a:solidFill>
                  <a:srgbClr val="CC00CC"/>
                </a:solidFill>
                <a:prstDash val="solid"/>
                <a:headEnd type="none" w="med" len="med"/>
                <a:tailEnd type="none" w="med" len="med"/>
              </a:ln>
            </p:spPr>
          </p:sp>
          <p:grpSp>
            <p:nvGrpSpPr>
              <p:cNvPr id="109577" name="组合 109576"/>
              <p:cNvGrpSpPr/>
              <p:nvPr/>
            </p:nvGrpSpPr>
            <p:grpSpPr>
              <a:xfrm>
                <a:off x="4176" y="2122"/>
                <a:ext cx="143" cy="866"/>
                <a:chOff x="4224" y="2016"/>
                <a:chExt cx="143" cy="818"/>
              </a:xfrm>
            </p:grpSpPr>
            <p:sp>
              <p:nvSpPr>
                <p:cNvPr id="109578" name="任意多边形 109577"/>
                <p:cNvSpPr/>
                <p:nvPr/>
              </p:nvSpPr>
              <p:spPr>
                <a:xfrm>
                  <a:off x="4224" y="2352"/>
                  <a:ext cx="96" cy="482"/>
                </a:xfrm>
                <a:custGeom>
                  <a:avLst/>
                  <a:gdLst/>
                  <a:ahLst/>
                  <a:cxnLst/>
                  <a:pathLst>
                    <a:path w="86" h="458">
                      <a:moveTo>
                        <a:pt x="86" y="0"/>
                      </a:moveTo>
                      <a:lnTo>
                        <a:pt x="86" y="10"/>
                      </a:lnTo>
                      <a:lnTo>
                        <a:pt x="86" y="20"/>
                      </a:lnTo>
                      <a:lnTo>
                        <a:pt x="85" y="79"/>
                      </a:lnTo>
                      <a:lnTo>
                        <a:pt x="80" y="138"/>
                      </a:lnTo>
                      <a:lnTo>
                        <a:pt x="74" y="196"/>
                      </a:lnTo>
                      <a:lnTo>
                        <a:pt x="64" y="252"/>
                      </a:lnTo>
                      <a:lnTo>
                        <a:pt x="52" y="307"/>
                      </a:lnTo>
                      <a:lnTo>
                        <a:pt x="37" y="360"/>
                      </a:lnTo>
                      <a:lnTo>
                        <a:pt x="20" y="410"/>
                      </a:lnTo>
                      <a:lnTo>
                        <a:pt x="0" y="458"/>
                      </a:lnTo>
                    </a:path>
                  </a:pathLst>
                </a:custGeom>
                <a:noFill/>
                <a:ln w="28575" cap="flat" cmpd="sng">
                  <a:solidFill>
                    <a:srgbClr val="CC00CC"/>
                  </a:solidFill>
                  <a:prstDash val="solid"/>
                  <a:headEnd type="none" w="med" len="med"/>
                  <a:tailEnd type="none" w="med" len="med"/>
                </a:ln>
              </p:spPr>
              <p:txBody>
                <a:bodyPr/>
                <a:p>
                  <a:endParaRPr lang="zh-CN" altLang="en-US"/>
                </a:p>
              </p:txBody>
            </p:sp>
            <p:sp>
              <p:nvSpPr>
                <p:cNvPr id="109579" name="任意多边形 109578"/>
                <p:cNvSpPr/>
                <p:nvPr/>
              </p:nvSpPr>
              <p:spPr>
                <a:xfrm>
                  <a:off x="4229" y="2016"/>
                  <a:ext cx="91" cy="384"/>
                </a:xfrm>
                <a:custGeom>
                  <a:avLst/>
                  <a:gdLst/>
                  <a:ahLst/>
                  <a:cxnLst/>
                  <a:pathLst>
                    <a:path w="78" h="351">
                      <a:moveTo>
                        <a:pt x="0" y="0"/>
                      </a:moveTo>
                      <a:lnTo>
                        <a:pt x="15" y="39"/>
                      </a:lnTo>
                      <a:lnTo>
                        <a:pt x="29" y="80"/>
                      </a:lnTo>
                      <a:lnTo>
                        <a:pt x="41" y="122"/>
                      </a:lnTo>
                      <a:lnTo>
                        <a:pt x="52" y="166"/>
                      </a:lnTo>
                      <a:lnTo>
                        <a:pt x="61" y="211"/>
                      </a:lnTo>
                      <a:lnTo>
                        <a:pt x="69" y="257"/>
                      </a:lnTo>
                      <a:lnTo>
                        <a:pt x="74" y="303"/>
                      </a:lnTo>
                      <a:lnTo>
                        <a:pt x="78" y="351"/>
                      </a:lnTo>
                    </a:path>
                  </a:pathLst>
                </a:custGeom>
                <a:noFill/>
                <a:ln w="28575" cap="flat" cmpd="sng">
                  <a:solidFill>
                    <a:srgbClr val="CC00CC"/>
                  </a:solidFill>
                  <a:prstDash val="solid"/>
                  <a:headEnd type="none" w="med" len="med"/>
                  <a:tailEnd type="none" w="med" len="med"/>
                </a:ln>
              </p:spPr>
              <p:txBody>
                <a:bodyPr/>
                <a:p>
                  <a:endParaRPr lang="zh-CN" altLang="en-US"/>
                </a:p>
              </p:txBody>
            </p:sp>
            <p:sp>
              <p:nvSpPr>
                <p:cNvPr id="109580" name="任意多边形 109579"/>
                <p:cNvSpPr/>
                <p:nvPr/>
              </p:nvSpPr>
              <p:spPr>
                <a:xfrm>
                  <a:off x="4272" y="2352"/>
                  <a:ext cx="95" cy="96"/>
                </a:xfrm>
                <a:custGeom>
                  <a:avLst/>
                  <a:gdLst/>
                  <a:ahLst/>
                  <a:cxnLst/>
                  <a:pathLst>
                    <a:path w="67" h="100">
                      <a:moveTo>
                        <a:pt x="0" y="2"/>
                      </a:moveTo>
                      <a:lnTo>
                        <a:pt x="37" y="100"/>
                      </a:lnTo>
                      <a:lnTo>
                        <a:pt x="67" y="0"/>
                      </a:lnTo>
                      <a:lnTo>
                        <a:pt x="35" y="32"/>
                      </a:lnTo>
                      <a:lnTo>
                        <a:pt x="0" y="2"/>
                      </a:lnTo>
                      <a:close/>
                    </a:path>
                  </a:pathLst>
                </a:custGeom>
                <a:solidFill>
                  <a:srgbClr val="CC00CC"/>
                </a:solidFill>
                <a:ln w="28575" cap="flat" cmpd="sng">
                  <a:solidFill>
                    <a:srgbClr val="CC00CC"/>
                  </a:solidFill>
                  <a:prstDash val="solid"/>
                  <a:headEnd type="none" w="med" len="med"/>
                  <a:tailEnd type="none" w="med" len="med"/>
                </a:ln>
              </p:spPr>
              <p:txBody>
                <a:bodyPr/>
                <a:p>
                  <a:endParaRPr lang="zh-CN" altLang="en-US"/>
                </a:p>
              </p:txBody>
            </p:sp>
          </p:grpSp>
          <p:grpSp>
            <p:nvGrpSpPr>
              <p:cNvPr id="109581" name="组合 109580"/>
              <p:cNvGrpSpPr/>
              <p:nvPr/>
            </p:nvGrpSpPr>
            <p:grpSpPr>
              <a:xfrm>
                <a:off x="4176" y="2074"/>
                <a:ext cx="480" cy="960"/>
                <a:chOff x="4224" y="1960"/>
                <a:chExt cx="480" cy="869"/>
              </a:xfrm>
            </p:grpSpPr>
            <p:sp>
              <p:nvSpPr>
                <p:cNvPr id="109582" name="任意多边形 109581"/>
                <p:cNvSpPr/>
                <p:nvPr/>
              </p:nvSpPr>
              <p:spPr>
                <a:xfrm>
                  <a:off x="4224" y="2448"/>
                  <a:ext cx="393" cy="381"/>
                </a:xfrm>
                <a:custGeom>
                  <a:avLst/>
                  <a:gdLst/>
                  <a:ahLst/>
                  <a:cxnLst/>
                  <a:pathLst>
                    <a:path w="393" h="381">
                      <a:moveTo>
                        <a:pt x="393" y="0"/>
                      </a:moveTo>
                      <a:lnTo>
                        <a:pt x="387" y="40"/>
                      </a:lnTo>
                      <a:lnTo>
                        <a:pt x="378" y="79"/>
                      </a:lnTo>
                      <a:lnTo>
                        <a:pt x="366" y="116"/>
                      </a:lnTo>
                      <a:lnTo>
                        <a:pt x="351" y="152"/>
                      </a:lnTo>
                      <a:lnTo>
                        <a:pt x="333" y="185"/>
                      </a:lnTo>
                      <a:lnTo>
                        <a:pt x="313" y="216"/>
                      </a:lnTo>
                      <a:lnTo>
                        <a:pt x="291" y="246"/>
                      </a:lnTo>
                      <a:lnTo>
                        <a:pt x="266" y="272"/>
                      </a:lnTo>
                      <a:lnTo>
                        <a:pt x="240" y="296"/>
                      </a:lnTo>
                      <a:lnTo>
                        <a:pt x="212" y="318"/>
                      </a:lnTo>
                      <a:lnTo>
                        <a:pt x="182" y="337"/>
                      </a:lnTo>
                      <a:lnTo>
                        <a:pt x="150" y="352"/>
                      </a:lnTo>
                      <a:lnTo>
                        <a:pt x="117" y="365"/>
                      </a:lnTo>
                      <a:lnTo>
                        <a:pt x="83" y="374"/>
                      </a:lnTo>
                      <a:lnTo>
                        <a:pt x="48" y="379"/>
                      </a:lnTo>
                      <a:lnTo>
                        <a:pt x="12" y="381"/>
                      </a:lnTo>
                      <a:lnTo>
                        <a:pt x="0" y="381"/>
                      </a:lnTo>
                    </a:path>
                  </a:pathLst>
                </a:custGeom>
                <a:noFill/>
                <a:ln w="28575" cap="flat" cmpd="sng">
                  <a:solidFill>
                    <a:srgbClr val="CC00CC"/>
                  </a:solidFill>
                  <a:prstDash val="solid"/>
                  <a:headEnd type="none" w="med" len="med"/>
                  <a:tailEnd type="none" w="med" len="med"/>
                </a:ln>
              </p:spPr>
              <p:txBody>
                <a:bodyPr/>
                <a:p>
                  <a:endParaRPr lang="zh-CN" altLang="en-US"/>
                </a:p>
              </p:txBody>
            </p:sp>
            <p:sp>
              <p:nvSpPr>
                <p:cNvPr id="109583" name="任意多边形 109582"/>
                <p:cNvSpPr/>
                <p:nvPr/>
              </p:nvSpPr>
              <p:spPr>
                <a:xfrm>
                  <a:off x="4236" y="1960"/>
                  <a:ext cx="384" cy="447"/>
                </a:xfrm>
                <a:custGeom>
                  <a:avLst/>
                  <a:gdLst/>
                  <a:ahLst/>
                  <a:cxnLst/>
                  <a:pathLst>
                    <a:path w="384" h="447">
                      <a:moveTo>
                        <a:pt x="0" y="0"/>
                      </a:moveTo>
                      <a:lnTo>
                        <a:pt x="20" y="1"/>
                      </a:lnTo>
                      <a:lnTo>
                        <a:pt x="39" y="2"/>
                      </a:lnTo>
                      <a:lnTo>
                        <a:pt x="58" y="5"/>
                      </a:lnTo>
                      <a:lnTo>
                        <a:pt x="77" y="9"/>
                      </a:lnTo>
                      <a:lnTo>
                        <a:pt x="96" y="14"/>
                      </a:lnTo>
                      <a:lnTo>
                        <a:pt x="114" y="20"/>
                      </a:lnTo>
                      <a:lnTo>
                        <a:pt x="149" y="34"/>
                      </a:lnTo>
                      <a:lnTo>
                        <a:pt x="183" y="53"/>
                      </a:lnTo>
                      <a:lnTo>
                        <a:pt x="215" y="74"/>
                      </a:lnTo>
                      <a:lnTo>
                        <a:pt x="244" y="99"/>
                      </a:lnTo>
                      <a:lnTo>
                        <a:pt x="272" y="128"/>
                      </a:lnTo>
                      <a:lnTo>
                        <a:pt x="296" y="158"/>
                      </a:lnTo>
                      <a:lnTo>
                        <a:pt x="318" y="192"/>
                      </a:lnTo>
                      <a:lnTo>
                        <a:pt x="338" y="228"/>
                      </a:lnTo>
                      <a:lnTo>
                        <a:pt x="354" y="266"/>
                      </a:lnTo>
                      <a:lnTo>
                        <a:pt x="367" y="306"/>
                      </a:lnTo>
                      <a:lnTo>
                        <a:pt x="376" y="347"/>
                      </a:lnTo>
                      <a:lnTo>
                        <a:pt x="382" y="391"/>
                      </a:lnTo>
                      <a:lnTo>
                        <a:pt x="384" y="413"/>
                      </a:lnTo>
                      <a:lnTo>
                        <a:pt x="384" y="435"/>
                      </a:lnTo>
                      <a:lnTo>
                        <a:pt x="384" y="441"/>
                      </a:lnTo>
                      <a:lnTo>
                        <a:pt x="383" y="447"/>
                      </a:lnTo>
                    </a:path>
                  </a:pathLst>
                </a:custGeom>
                <a:noFill/>
                <a:ln w="28575" cap="flat" cmpd="sng">
                  <a:solidFill>
                    <a:srgbClr val="CC00CC"/>
                  </a:solidFill>
                  <a:prstDash val="solid"/>
                  <a:headEnd type="none" w="med" len="med"/>
                  <a:tailEnd type="none" w="med" len="med"/>
                </a:ln>
              </p:spPr>
              <p:txBody>
                <a:bodyPr/>
                <a:p>
                  <a:endParaRPr lang="zh-CN" altLang="en-US"/>
                </a:p>
              </p:txBody>
            </p:sp>
            <p:sp>
              <p:nvSpPr>
                <p:cNvPr id="109584" name="任意多边形 109583"/>
                <p:cNvSpPr/>
                <p:nvPr/>
              </p:nvSpPr>
              <p:spPr>
                <a:xfrm>
                  <a:off x="4560" y="2352"/>
                  <a:ext cx="144" cy="148"/>
                </a:xfrm>
                <a:custGeom>
                  <a:avLst/>
                  <a:gdLst/>
                  <a:ahLst/>
                  <a:cxnLst/>
                  <a:pathLst>
                    <a:path w="67" h="102">
                      <a:moveTo>
                        <a:pt x="0" y="0"/>
                      </a:moveTo>
                      <a:lnTo>
                        <a:pt x="25" y="102"/>
                      </a:lnTo>
                      <a:lnTo>
                        <a:pt x="67" y="6"/>
                      </a:lnTo>
                      <a:lnTo>
                        <a:pt x="31" y="34"/>
                      </a:lnTo>
                      <a:lnTo>
                        <a:pt x="0" y="0"/>
                      </a:lnTo>
                      <a:close/>
                    </a:path>
                  </a:pathLst>
                </a:custGeom>
                <a:solidFill>
                  <a:srgbClr val="CC00CC"/>
                </a:solidFill>
                <a:ln w="9525" cap="flat" cmpd="sng">
                  <a:solidFill>
                    <a:srgbClr val="CC00CC"/>
                  </a:solidFill>
                  <a:prstDash val="solid"/>
                  <a:headEnd type="none" w="med" len="med"/>
                  <a:tailEnd type="none" w="med" len="med"/>
                </a:ln>
              </p:spPr>
              <p:txBody>
                <a:bodyPr/>
                <a:p>
                  <a:endParaRPr lang="zh-CN" altLang="en-US"/>
                </a:p>
              </p:txBody>
            </p:sp>
          </p:grpSp>
          <p:sp>
            <p:nvSpPr>
              <p:cNvPr id="109585" name="直接连接符 109584"/>
              <p:cNvSpPr/>
              <p:nvPr/>
            </p:nvSpPr>
            <p:spPr>
              <a:xfrm>
                <a:off x="1585" y="2170"/>
                <a:ext cx="1" cy="306"/>
              </a:xfrm>
              <a:prstGeom prst="line">
                <a:avLst/>
              </a:prstGeom>
              <a:ln w="28575" cap="flat" cmpd="sng">
                <a:solidFill>
                  <a:srgbClr val="CC00CC"/>
                </a:solidFill>
                <a:prstDash val="solid"/>
                <a:headEnd type="none" w="med" len="med"/>
                <a:tailEnd type="none" w="med" len="med"/>
              </a:ln>
            </p:spPr>
          </p:sp>
          <p:sp>
            <p:nvSpPr>
              <p:cNvPr id="109586" name="任意多边形 109585"/>
              <p:cNvSpPr/>
              <p:nvPr/>
            </p:nvSpPr>
            <p:spPr>
              <a:xfrm>
                <a:off x="1536" y="2458"/>
                <a:ext cx="96" cy="109"/>
              </a:xfrm>
              <a:custGeom>
                <a:avLst/>
                <a:gdLst/>
                <a:ahLst/>
                <a:cxnLst/>
                <a:pathLst>
                  <a:path w="67" h="99">
                    <a:moveTo>
                      <a:pt x="0" y="0"/>
                    </a:moveTo>
                    <a:lnTo>
                      <a:pt x="34" y="99"/>
                    </a:lnTo>
                    <a:lnTo>
                      <a:pt x="67" y="0"/>
                    </a:lnTo>
                    <a:lnTo>
                      <a:pt x="34" y="31"/>
                    </a:lnTo>
                    <a:lnTo>
                      <a:pt x="0" y="0"/>
                    </a:lnTo>
                    <a:close/>
                  </a:path>
                </a:pathLst>
              </a:custGeom>
              <a:solidFill>
                <a:srgbClr val="CC00CC"/>
              </a:solidFill>
              <a:ln w="28575" cap="flat" cmpd="sng">
                <a:solidFill>
                  <a:srgbClr val="CC00CC"/>
                </a:solidFill>
                <a:prstDash val="solid"/>
                <a:headEnd type="none" w="med" len="med"/>
                <a:tailEnd type="none" w="med" len="med"/>
              </a:ln>
            </p:spPr>
            <p:txBody>
              <a:bodyPr/>
              <a:p>
                <a:endParaRPr lang="zh-CN" altLang="en-US"/>
              </a:p>
            </p:txBody>
          </p:sp>
          <p:sp>
            <p:nvSpPr>
              <p:cNvPr id="109587" name="直接连接符 109586"/>
              <p:cNvSpPr/>
              <p:nvPr/>
            </p:nvSpPr>
            <p:spPr>
              <a:xfrm>
                <a:off x="1585" y="2567"/>
                <a:ext cx="1" cy="463"/>
              </a:xfrm>
              <a:prstGeom prst="line">
                <a:avLst/>
              </a:prstGeom>
              <a:ln w="28575" cap="flat" cmpd="sng">
                <a:solidFill>
                  <a:srgbClr val="CC00CC"/>
                </a:solidFill>
                <a:prstDash val="solid"/>
                <a:headEnd type="none" w="med" len="med"/>
                <a:tailEnd type="none" w="med" len="med"/>
              </a:ln>
            </p:spPr>
          </p:sp>
          <p:sp>
            <p:nvSpPr>
              <p:cNvPr id="109588" name="直接连接符 109587"/>
              <p:cNvSpPr/>
              <p:nvPr/>
            </p:nvSpPr>
            <p:spPr>
              <a:xfrm>
                <a:off x="1825" y="2170"/>
                <a:ext cx="1" cy="306"/>
              </a:xfrm>
              <a:prstGeom prst="line">
                <a:avLst/>
              </a:prstGeom>
              <a:ln w="28575" cap="flat" cmpd="sng">
                <a:solidFill>
                  <a:srgbClr val="CC00CC"/>
                </a:solidFill>
                <a:prstDash val="solid"/>
                <a:headEnd type="none" w="med" len="med"/>
                <a:tailEnd type="none" w="med" len="med"/>
              </a:ln>
            </p:spPr>
          </p:sp>
          <p:sp>
            <p:nvSpPr>
              <p:cNvPr id="109589" name="任意多边形 109588"/>
              <p:cNvSpPr/>
              <p:nvPr/>
            </p:nvSpPr>
            <p:spPr>
              <a:xfrm>
                <a:off x="1776" y="2458"/>
                <a:ext cx="96" cy="109"/>
              </a:xfrm>
              <a:custGeom>
                <a:avLst/>
                <a:gdLst/>
                <a:ahLst/>
                <a:cxnLst/>
                <a:pathLst>
                  <a:path w="67" h="99">
                    <a:moveTo>
                      <a:pt x="0" y="0"/>
                    </a:moveTo>
                    <a:lnTo>
                      <a:pt x="34" y="99"/>
                    </a:lnTo>
                    <a:lnTo>
                      <a:pt x="67" y="0"/>
                    </a:lnTo>
                    <a:lnTo>
                      <a:pt x="34" y="31"/>
                    </a:lnTo>
                    <a:lnTo>
                      <a:pt x="0" y="0"/>
                    </a:lnTo>
                    <a:close/>
                  </a:path>
                </a:pathLst>
              </a:custGeom>
              <a:solidFill>
                <a:srgbClr val="CC00CC"/>
              </a:solidFill>
              <a:ln w="28575" cap="flat" cmpd="sng">
                <a:solidFill>
                  <a:srgbClr val="CC00CC"/>
                </a:solidFill>
                <a:prstDash val="solid"/>
                <a:headEnd type="none" w="med" len="med"/>
                <a:tailEnd type="none" w="med" len="med"/>
              </a:ln>
            </p:spPr>
            <p:txBody>
              <a:bodyPr/>
              <a:p>
                <a:endParaRPr lang="zh-CN" altLang="en-US"/>
              </a:p>
            </p:txBody>
          </p:sp>
          <p:sp>
            <p:nvSpPr>
              <p:cNvPr id="109590" name="直接连接符 109589"/>
              <p:cNvSpPr/>
              <p:nvPr/>
            </p:nvSpPr>
            <p:spPr>
              <a:xfrm>
                <a:off x="1825" y="2567"/>
                <a:ext cx="1" cy="463"/>
              </a:xfrm>
              <a:prstGeom prst="line">
                <a:avLst/>
              </a:prstGeom>
              <a:ln w="28575" cap="flat" cmpd="sng">
                <a:solidFill>
                  <a:srgbClr val="CC00CC"/>
                </a:solidFill>
                <a:prstDash val="solid"/>
                <a:headEnd type="none" w="med" len="med"/>
                <a:tailEnd type="none" w="med" len="med"/>
              </a:ln>
            </p:spPr>
          </p:sp>
          <p:sp>
            <p:nvSpPr>
              <p:cNvPr id="109591" name="直接连接符 109590"/>
              <p:cNvSpPr/>
              <p:nvPr/>
            </p:nvSpPr>
            <p:spPr>
              <a:xfrm>
                <a:off x="2065" y="2170"/>
                <a:ext cx="1" cy="306"/>
              </a:xfrm>
              <a:prstGeom prst="line">
                <a:avLst/>
              </a:prstGeom>
              <a:ln w="28575" cap="flat" cmpd="sng">
                <a:solidFill>
                  <a:srgbClr val="CC00CC"/>
                </a:solidFill>
                <a:prstDash val="solid"/>
                <a:headEnd type="none" w="med" len="med"/>
                <a:tailEnd type="none" w="med" len="med"/>
              </a:ln>
            </p:spPr>
          </p:sp>
          <p:sp>
            <p:nvSpPr>
              <p:cNvPr id="109592" name="任意多边形 109591"/>
              <p:cNvSpPr/>
              <p:nvPr/>
            </p:nvSpPr>
            <p:spPr>
              <a:xfrm>
                <a:off x="2016" y="2458"/>
                <a:ext cx="96" cy="109"/>
              </a:xfrm>
              <a:custGeom>
                <a:avLst/>
                <a:gdLst/>
                <a:ahLst/>
                <a:cxnLst/>
                <a:pathLst>
                  <a:path w="67" h="99">
                    <a:moveTo>
                      <a:pt x="0" y="0"/>
                    </a:moveTo>
                    <a:lnTo>
                      <a:pt x="34" y="99"/>
                    </a:lnTo>
                    <a:lnTo>
                      <a:pt x="67" y="0"/>
                    </a:lnTo>
                    <a:lnTo>
                      <a:pt x="34" y="31"/>
                    </a:lnTo>
                    <a:lnTo>
                      <a:pt x="0" y="0"/>
                    </a:lnTo>
                    <a:close/>
                  </a:path>
                </a:pathLst>
              </a:custGeom>
              <a:solidFill>
                <a:srgbClr val="CC00CC"/>
              </a:solidFill>
              <a:ln w="28575" cap="flat" cmpd="sng">
                <a:solidFill>
                  <a:srgbClr val="CC00CC"/>
                </a:solidFill>
                <a:prstDash val="solid"/>
                <a:headEnd type="none" w="med" len="med"/>
                <a:tailEnd type="none" w="med" len="med"/>
              </a:ln>
            </p:spPr>
            <p:txBody>
              <a:bodyPr/>
              <a:p>
                <a:endParaRPr lang="zh-CN" altLang="en-US"/>
              </a:p>
            </p:txBody>
          </p:sp>
          <p:sp>
            <p:nvSpPr>
              <p:cNvPr id="109593" name="直接连接符 109592"/>
              <p:cNvSpPr/>
              <p:nvPr/>
            </p:nvSpPr>
            <p:spPr>
              <a:xfrm>
                <a:off x="2065" y="2567"/>
                <a:ext cx="1" cy="463"/>
              </a:xfrm>
              <a:prstGeom prst="line">
                <a:avLst/>
              </a:prstGeom>
              <a:ln w="28575" cap="flat" cmpd="sng">
                <a:solidFill>
                  <a:srgbClr val="CC00CC"/>
                </a:solidFill>
                <a:prstDash val="solid"/>
                <a:headEnd type="none" w="med" len="med"/>
                <a:tailEnd type="none" w="med" len="med"/>
              </a:ln>
            </p:spPr>
          </p:sp>
          <p:sp>
            <p:nvSpPr>
              <p:cNvPr id="109594" name="直接连接符 109593"/>
              <p:cNvSpPr/>
              <p:nvPr/>
            </p:nvSpPr>
            <p:spPr>
              <a:xfrm>
                <a:off x="2545" y="2170"/>
                <a:ext cx="1" cy="306"/>
              </a:xfrm>
              <a:prstGeom prst="line">
                <a:avLst/>
              </a:prstGeom>
              <a:ln w="28575" cap="flat" cmpd="sng">
                <a:solidFill>
                  <a:srgbClr val="CC00CC"/>
                </a:solidFill>
                <a:prstDash val="solid"/>
                <a:headEnd type="none" w="med" len="med"/>
                <a:tailEnd type="none" w="med" len="med"/>
              </a:ln>
            </p:spPr>
          </p:sp>
          <p:sp>
            <p:nvSpPr>
              <p:cNvPr id="109595" name="任意多边形 109594"/>
              <p:cNvSpPr/>
              <p:nvPr/>
            </p:nvSpPr>
            <p:spPr>
              <a:xfrm>
                <a:off x="2496" y="2458"/>
                <a:ext cx="96" cy="109"/>
              </a:xfrm>
              <a:custGeom>
                <a:avLst/>
                <a:gdLst/>
                <a:ahLst/>
                <a:cxnLst/>
                <a:pathLst>
                  <a:path w="67" h="99">
                    <a:moveTo>
                      <a:pt x="0" y="0"/>
                    </a:moveTo>
                    <a:lnTo>
                      <a:pt x="34" y="99"/>
                    </a:lnTo>
                    <a:lnTo>
                      <a:pt x="67" y="0"/>
                    </a:lnTo>
                    <a:lnTo>
                      <a:pt x="34" y="31"/>
                    </a:lnTo>
                    <a:lnTo>
                      <a:pt x="0" y="0"/>
                    </a:lnTo>
                    <a:close/>
                  </a:path>
                </a:pathLst>
              </a:custGeom>
              <a:solidFill>
                <a:srgbClr val="CC00CC"/>
              </a:solidFill>
              <a:ln w="28575" cap="flat" cmpd="sng">
                <a:solidFill>
                  <a:srgbClr val="CC00CC"/>
                </a:solidFill>
                <a:prstDash val="solid"/>
                <a:headEnd type="none" w="med" len="med"/>
                <a:tailEnd type="none" w="med" len="med"/>
              </a:ln>
            </p:spPr>
            <p:txBody>
              <a:bodyPr/>
              <a:p>
                <a:endParaRPr lang="zh-CN" altLang="en-US"/>
              </a:p>
            </p:txBody>
          </p:sp>
          <p:sp>
            <p:nvSpPr>
              <p:cNvPr id="109596" name="直接连接符 109595"/>
              <p:cNvSpPr/>
              <p:nvPr/>
            </p:nvSpPr>
            <p:spPr>
              <a:xfrm>
                <a:off x="2545" y="2567"/>
                <a:ext cx="1" cy="463"/>
              </a:xfrm>
              <a:prstGeom prst="line">
                <a:avLst/>
              </a:prstGeom>
              <a:ln w="28575" cap="flat" cmpd="sng">
                <a:solidFill>
                  <a:srgbClr val="CC00CC"/>
                </a:solidFill>
                <a:prstDash val="solid"/>
                <a:headEnd type="none" w="med" len="med"/>
                <a:tailEnd type="none" w="med" len="med"/>
              </a:ln>
            </p:spPr>
          </p:sp>
          <p:sp>
            <p:nvSpPr>
              <p:cNvPr id="109597" name="直接连接符 109596"/>
              <p:cNvSpPr/>
              <p:nvPr/>
            </p:nvSpPr>
            <p:spPr>
              <a:xfrm>
                <a:off x="2785" y="2170"/>
                <a:ext cx="1" cy="306"/>
              </a:xfrm>
              <a:prstGeom prst="line">
                <a:avLst/>
              </a:prstGeom>
              <a:ln w="28575" cap="flat" cmpd="sng">
                <a:solidFill>
                  <a:srgbClr val="CC00CC"/>
                </a:solidFill>
                <a:prstDash val="solid"/>
                <a:headEnd type="none" w="med" len="med"/>
                <a:tailEnd type="none" w="med" len="med"/>
              </a:ln>
            </p:spPr>
          </p:sp>
          <p:sp>
            <p:nvSpPr>
              <p:cNvPr id="109598" name="任意多边形 109597"/>
              <p:cNvSpPr/>
              <p:nvPr/>
            </p:nvSpPr>
            <p:spPr>
              <a:xfrm>
                <a:off x="2736" y="2458"/>
                <a:ext cx="96" cy="109"/>
              </a:xfrm>
              <a:custGeom>
                <a:avLst/>
                <a:gdLst/>
                <a:ahLst/>
                <a:cxnLst/>
                <a:pathLst>
                  <a:path w="67" h="99">
                    <a:moveTo>
                      <a:pt x="0" y="0"/>
                    </a:moveTo>
                    <a:lnTo>
                      <a:pt x="34" y="99"/>
                    </a:lnTo>
                    <a:lnTo>
                      <a:pt x="67" y="0"/>
                    </a:lnTo>
                    <a:lnTo>
                      <a:pt x="34" y="31"/>
                    </a:lnTo>
                    <a:lnTo>
                      <a:pt x="0" y="0"/>
                    </a:lnTo>
                    <a:close/>
                  </a:path>
                </a:pathLst>
              </a:custGeom>
              <a:solidFill>
                <a:srgbClr val="CC00CC"/>
              </a:solidFill>
              <a:ln w="28575" cap="flat" cmpd="sng">
                <a:solidFill>
                  <a:srgbClr val="CC00CC"/>
                </a:solidFill>
                <a:prstDash val="solid"/>
                <a:headEnd type="none" w="med" len="med"/>
                <a:tailEnd type="none" w="med" len="med"/>
              </a:ln>
            </p:spPr>
            <p:txBody>
              <a:bodyPr/>
              <a:p>
                <a:endParaRPr lang="zh-CN" altLang="en-US"/>
              </a:p>
            </p:txBody>
          </p:sp>
          <p:sp>
            <p:nvSpPr>
              <p:cNvPr id="109599" name="直接连接符 109598"/>
              <p:cNvSpPr/>
              <p:nvPr/>
            </p:nvSpPr>
            <p:spPr>
              <a:xfrm>
                <a:off x="2785" y="2567"/>
                <a:ext cx="1" cy="463"/>
              </a:xfrm>
              <a:prstGeom prst="line">
                <a:avLst/>
              </a:prstGeom>
              <a:ln w="28575" cap="flat" cmpd="sng">
                <a:solidFill>
                  <a:srgbClr val="CC00CC"/>
                </a:solidFill>
                <a:prstDash val="solid"/>
                <a:headEnd type="none" w="med" len="med"/>
                <a:tailEnd type="none" w="med" len="med"/>
              </a:ln>
            </p:spPr>
          </p:sp>
          <p:sp>
            <p:nvSpPr>
              <p:cNvPr id="109600" name="直接连接符 109599"/>
              <p:cNvSpPr/>
              <p:nvPr/>
            </p:nvSpPr>
            <p:spPr>
              <a:xfrm>
                <a:off x="3025" y="2170"/>
                <a:ext cx="1" cy="306"/>
              </a:xfrm>
              <a:prstGeom prst="line">
                <a:avLst/>
              </a:prstGeom>
              <a:ln w="28575" cap="flat" cmpd="sng">
                <a:solidFill>
                  <a:srgbClr val="CC00CC"/>
                </a:solidFill>
                <a:prstDash val="solid"/>
                <a:headEnd type="none" w="med" len="med"/>
                <a:tailEnd type="none" w="med" len="med"/>
              </a:ln>
            </p:spPr>
          </p:sp>
          <p:sp>
            <p:nvSpPr>
              <p:cNvPr id="109601" name="任意多边形 109600"/>
              <p:cNvSpPr/>
              <p:nvPr/>
            </p:nvSpPr>
            <p:spPr>
              <a:xfrm>
                <a:off x="2976" y="2458"/>
                <a:ext cx="96" cy="109"/>
              </a:xfrm>
              <a:custGeom>
                <a:avLst/>
                <a:gdLst/>
                <a:ahLst/>
                <a:cxnLst/>
                <a:pathLst>
                  <a:path w="67" h="99">
                    <a:moveTo>
                      <a:pt x="0" y="0"/>
                    </a:moveTo>
                    <a:lnTo>
                      <a:pt x="34" y="99"/>
                    </a:lnTo>
                    <a:lnTo>
                      <a:pt x="67" y="0"/>
                    </a:lnTo>
                    <a:lnTo>
                      <a:pt x="34" y="31"/>
                    </a:lnTo>
                    <a:lnTo>
                      <a:pt x="0" y="0"/>
                    </a:lnTo>
                    <a:close/>
                  </a:path>
                </a:pathLst>
              </a:custGeom>
              <a:solidFill>
                <a:srgbClr val="CC00CC"/>
              </a:solidFill>
              <a:ln w="28575" cap="flat" cmpd="sng">
                <a:solidFill>
                  <a:srgbClr val="CC00CC"/>
                </a:solidFill>
                <a:prstDash val="solid"/>
                <a:headEnd type="none" w="med" len="med"/>
                <a:tailEnd type="none" w="med" len="med"/>
              </a:ln>
            </p:spPr>
            <p:txBody>
              <a:bodyPr/>
              <a:p>
                <a:endParaRPr lang="zh-CN" altLang="en-US"/>
              </a:p>
            </p:txBody>
          </p:sp>
          <p:sp>
            <p:nvSpPr>
              <p:cNvPr id="109602" name="直接连接符 109601"/>
              <p:cNvSpPr/>
              <p:nvPr/>
            </p:nvSpPr>
            <p:spPr>
              <a:xfrm>
                <a:off x="3025" y="2567"/>
                <a:ext cx="1" cy="463"/>
              </a:xfrm>
              <a:prstGeom prst="line">
                <a:avLst/>
              </a:prstGeom>
              <a:ln w="28575" cap="flat" cmpd="sng">
                <a:solidFill>
                  <a:srgbClr val="CC00CC"/>
                </a:solidFill>
                <a:prstDash val="solid"/>
                <a:headEnd type="none" w="med" len="med"/>
                <a:tailEnd type="none" w="med" len="med"/>
              </a:ln>
            </p:spPr>
          </p:sp>
          <p:sp>
            <p:nvSpPr>
              <p:cNvPr id="109603" name="直接连接符 109602"/>
              <p:cNvSpPr/>
              <p:nvPr/>
            </p:nvSpPr>
            <p:spPr>
              <a:xfrm>
                <a:off x="3265" y="2170"/>
                <a:ext cx="1" cy="306"/>
              </a:xfrm>
              <a:prstGeom prst="line">
                <a:avLst/>
              </a:prstGeom>
              <a:ln w="28575" cap="flat" cmpd="sng">
                <a:solidFill>
                  <a:srgbClr val="CC00CC"/>
                </a:solidFill>
                <a:prstDash val="solid"/>
                <a:headEnd type="none" w="med" len="med"/>
                <a:tailEnd type="none" w="med" len="med"/>
              </a:ln>
            </p:spPr>
          </p:sp>
          <p:sp>
            <p:nvSpPr>
              <p:cNvPr id="109604" name="任意多边形 109603"/>
              <p:cNvSpPr/>
              <p:nvPr/>
            </p:nvSpPr>
            <p:spPr>
              <a:xfrm>
                <a:off x="3216" y="2458"/>
                <a:ext cx="96" cy="109"/>
              </a:xfrm>
              <a:custGeom>
                <a:avLst/>
                <a:gdLst/>
                <a:ahLst/>
                <a:cxnLst/>
                <a:pathLst>
                  <a:path w="67" h="99">
                    <a:moveTo>
                      <a:pt x="0" y="0"/>
                    </a:moveTo>
                    <a:lnTo>
                      <a:pt x="34" y="99"/>
                    </a:lnTo>
                    <a:lnTo>
                      <a:pt x="67" y="0"/>
                    </a:lnTo>
                    <a:lnTo>
                      <a:pt x="34" y="31"/>
                    </a:lnTo>
                    <a:lnTo>
                      <a:pt x="0" y="0"/>
                    </a:lnTo>
                    <a:close/>
                  </a:path>
                </a:pathLst>
              </a:custGeom>
              <a:solidFill>
                <a:srgbClr val="CC00CC"/>
              </a:solidFill>
              <a:ln w="28575" cap="flat" cmpd="sng">
                <a:solidFill>
                  <a:srgbClr val="CC00CC"/>
                </a:solidFill>
                <a:prstDash val="solid"/>
                <a:headEnd type="none" w="med" len="med"/>
                <a:tailEnd type="none" w="med" len="med"/>
              </a:ln>
            </p:spPr>
            <p:txBody>
              <a:bodyPr/>
              <a:p>
                <a:endParaRPr lang="zh-CN" altLang="en-US"/>
              </a:p>
            </p:txBody>
          </p:sp>
          <p:sp>
            <p:nvSpPr>
              <p:cNvPr id="109605" name="直接连接符 109604"/>
              <p:cNvSpPr/>
              <p:nvPr/>
            </p:nvSpPr>
            <p:spPr>
              <a:xfrm>
                <a:off x="3265" y="2567"/>
                <a:ext cx="1" cy="463"/>
              </a:xfrm>
              <a:prstGeom prst="line">
                <a:avLst/>
              </a:prstGeom>
              <a:ln w="28575" cap="flat" cmpd="sng">
                <a:solidFill>
                  <a:srgbClr val="CC00CC"/>
                </a:solidFill>
                <a:prstDash val="solid"/>
                <a:headEnd type="none" w="med" len="med"/>
                <a:tailEnd type="none" w="med" len="med"/>
              </a:ln>
            </p:spPr>
          </p:sp>
          <p:sp>
            <p:nvSpPr>
              <p:cNvPr id="109606" name="直接连接符 109605"/>
              <p:cNvSpPr/>
              <p:nvPr/>
            </p:nvSpPr>
            <p:spPr>
              <a:xfrm>
                <a:off x="3505" y="2170"/>
                <a:ext cx="1" cy="306"/>
              </a:xfrm>
              <a:prstGeom prst="line">
                <a:avLst/>
              </a:prstGeom>
              <a:ln w="28575" cap="flat" cmpd="sng">
                <a:solidFill>
                  <a:srgbClr val="CC00CC"/>
                </a:solidFill>
                <a:prstDash val="solid"/>
                <a:headEnd type="none" w="med" len="med"/>
                <a:tailEnd type="none" w="med" len="med"/>
              </a:ln>
            </p:spPr>
          </p:sp>
          <p:sp>
            <p:nvSpPr>
              <p:cNvPr id="109607" name="任意多边形 109606"/>
              <p:cNvSpPr/>
              <p:nvPr/>
            </p:nvSpPr>
            <p:spPr>
              <a:xfrm>
                <a:off x="3456" y="2458"/>
                <a:ext cx="96" cy="109"/>
              </a:xfrm>
              <a:custGeom>
                <a:avLst/>
                <a:gdLst/>
                <a:ahLst/>
                <a:cxnLst/>
                <a:pathLst>
                  <a:path w="67" h="99">
                    <a:moveTo>
                      <a:pt x="0" y="0"/>
                    </a:moveTo>
                    <a:lnTo>
                      <a:pt x="34" y="99"/>
                    </a:lnTo>
                    <a:lnTo>
                      <a:pt x="67" y="0"/>
                    </a:lnTo>
                    <a:lnTo>
                      <a:pt x="34" y="31"/>
                    </a:lnTo>
                    <a:lnTo>
                      <a:pt x="0" y="0"/>
                    </a:lnTo>
                    <a:close/>
                  </a:path>
                </a:pathLst>
              </a:custGeom>
              <a:solidFill>
                <a:srgbClr val="CC00CC"/>
              </a:solidFill>
              <a:ln w="28575" cap="flat" cmpd="sng">
                <a:solidFill>
                  <a:srgbClr val="CC00CC"/>
                </a:solidFill>
                <a:prstDash val="solid"/>
                <a:headEnd type="none" w="med" len="med"/>
                <a:tailEnd type="none" w="med" len="med"/>
              </a:ln>
            </p:spPr>
            <p:txBody>
              <a:bodyPr/>
              <a:p>
                <a:endParaRPr lang="zh-CN" altLang="en-US"/>
              </a:p>
            </p:txBody>
          </p:sp>
          <p:sp>
            <p:nvSpPr>
              <p:cNvPr id="109608" name="直接连接符 109607"/>
              <p:cNvSpPr/>
              <p:nvPr/>
            </p:nvSpPr>
            <p:spPr>
              <a:xfrm>
                <a:off x="3505" y="2567"/>
                <a:ext cx="1" cy="463"/>
              </a:xfrm>
              <a:prstGeom prst="line">
                <a:avLst/>
              </a:prstGeom>
              <a:ln w="28575" cap="flat" cmpd="sng">
                <a:solidFill>
                  <a:srgbClr val="CC00CC"/>
                </a:solidFill>
                <a:prstDash val="solid"/>
                <a:headEnd type="none" w="med" len="med"/>
                <a:tailEnd type="none" w="med" len="med"/>
              </a:ln>
            </p:spPr>
          </p:sp>
          <p:sp>
            <p:nvSpPr>
              <p:cNvPr id="109609" name="直接连接符 109608"/>
              <p:cNvSpPr/>
              <p:nvPr/>
            </p:nvSpPr>
            <p:spPr>
              <a:xfrm>
                <a:off x="3745" y="2170"/>
                <a:ext cx="1" cy="306"/>
              </a:xfrm>
              <a:prstGeom prst="line">
                <a:avLst/>
              </a:prstGeom>
              <a:ln w="28575" cap="flat" cmpd="sng">
                <a:solidFill>
                  <a:srgbClr val="CC00CC"/>
                </a:solidFill>
                <a:prstDash val="solid"/>
                <a:headEnd type="none" w="med" len="med"/>
                <a:tailEnd type="none" w="med" len="med"/>
              </a:ln>
            </p:spPr>
          </p:sp>
          <p:sp>
            <p:nvSpPr>
              <p:cNvPr id="109610" name="任意多边形 109609"/>
              <p:cNvSpPr/>
              <p:nvPr/>
            </p:nvSpPr>
            <p:spPr>
              <a:xfrm>
                <a:off x="3696" y="2458"/>
                <a:ext cx="96" cy="109"/>
              </a:xfrm>
              <a:custGeom>
                <a:avLst/>
                <a:gdLst/>
                <a:ahLst/>
                <a:cxnLst/>
                <a:pathLst>
                  <a:path w="67" h="99">
                    <a:moveTo>
                      <a:pt x="0" y="0"/>
                    </a:moveTo>
                    <a:lnTo>
                      <a:pt x="34" y="99"/>
                    </a:lnTo>
                    <a:lnTo>
                      <a:pt x="67" y="0"/>
                    </a:lnTo>
                    <a:lnTo>
                      <a:pt x="34" y="31"/>
                    </a:lnTo>
                    <a:lnTo>
                      <a:pt x="0" y="0"/>
                    </a:lnTo>
                    <a:close/>
                  </a:path>
                </a:pathLst>
              </a:custGeom>
              <a:solidFill>
                <a:srgbClr val="CC00CC"/>
              </a:solidFill>
              <a:ln w="28575" cap="flat" cmpd="sng">
                <a:solidFill>
                  <a:srgbClr val="CC00CC"/>
                </a:solidFill>
                <a:prstDash val="solid"/>
                <a:headEnd type="none" w="med" len="med"/>
                <a:tailEnd type="none" w="med" len="med"/>
              </a:ln>
            </p:spPr>
            <p:txBody>
              <a:bodyPr/>
              <a:p>
                <a:endParaRPr lang="zh-CN" altLang="en-US"/>
              </a:p>
            </p:txBody>
          </p:sp>
          <p:sp>
            <p:nvSpPr>
              <p:cNvPr id="109611" name="直接连接符 109610"/>
              <p:cNvSpPr/>
              <p:nvPr/>
            </p:nvSpPr>
            <p:spPr>
              <a:xfrm>
                <a:off x="3745" y="2567"/>
                <a:ext cx="1" cy="463"/>
              </a:xfrm>
              <a:prstGeom prst="line">
                <a:avLst/>
              </a:prstGeom>
              <a:ln w="28575" cap="flat" cmpd="sng">
                <a:solidFill>
                  <a:srgbClr val="CC00CC"/>
                </a:solidFill>
                <a:prstDash val="solid"/>
                <a:headEnd type="none" w="med" len="med"/>
                <a:tailEnd type="none" w="med" len="med"/>
              </a:ln>
            </p:spPr>
          </p:sp>
          <p:sp>
            <p:nvSpPr>
              <p:cNvPr id="109612" name="直接连接符 109611"/>
              <p:cNvSpPr/>
              <p:nvPr/>
            </p:nvSpPr>
            <p:spPr>
              <a:xfrm>
                <a:off x="3985" y="2170"/>
                <a:ext cx="1" cy="306"/>
              </a:xfrm>
              <a:prstGeom prst="line">
                <a:avLst/>
              </a:prstGeom>
              <a:ln w="28575" cap="flat" cmpd="sng">
                <a:solidFill>
                  <a:srgbClr val="CC00CC"/>
                </a:solidFill>
                <a:prstDash val="solid"/>
                <a:headEnd type="none" w="med" len="med"/>
                <a:tailEnd type="none" w="med" len="med"/>
              </a:ln>
            </p:spPr>
          </p:sp>
          <p:sp>
            <p:nvSpPr>
              <p:cNvPr id="109613" name="任意多边形 109612"/>
              <p:cNvSpPr/>
              <p:nvPr/>
            </p:nvSpPr>
            <p:spPr>
              <a:xfrm>
                <a:off x="3936" y="2458"/>
                <a:ext cx="96" cy="109"/>
              </a:xfrm>
              <a:custGeom>
                <a:avLst/>
                <a:gdLst/>
                <a:ahLst/>
                <a:cxnLst/>
                <a:pathLst>
                  <a:path w="67" h="99">
                    <a:moveTo>
                      <a:pt x="0" y="0"/>
                    </a:moveTo>
                    <a:lnTo>
                      <a:pt x="34" y="99"/>
                    </a:lnTo>
                    <a:lnTo>
                      <a:pt x="67" y="0"/>
                    </a:lnTo>
                    <a:lnTo>
                      <a:pt x="34" y="31"/>
                    </a:lnTo>
                    <a:lnTo>
                      <a:pt x="0" y="0"/>
                    </a:lnTo>
                    <a:close/>
                  </a:path>
                </a:pathLst>
              </a:custGeom>
              <a:solidFill>
                <a:srgbClr val="CC00CC"/>
              </a:solidFill>
              <a:ln w="28575" cap="flat" cmpd="sng">
                <a:solidFill>
                  <a:srgbClr val="CC00CC"/>
                </a:solidFill>
                <a:prstDash val="solid"/>
                <a:headEnd type="none" w="med" len="med"/>
                <a:tailEnd type="none" w="med" len="med"/>
              </a:ln>
            </p:spPr>
            <p:txBody>
              <a:bodyPr/>
              <a:p>
                <a:endParaRPr lang="zh-CN" altLang="en-US"/>
              </a:p>
            </p:txBody>
          </p:sp>
          <p:sp>
            <p:nvSpPr>
              <p:cNvPr id="109614" name="直接连接符 109613"/>
              <p:cNvSpPr/>
              <p:nvPr/>
            </p:nvSpPr>
            <p:spPr>
              <a:xfrm>
                <a:off x="3985" y="2567"/>
                <a:ext cx="1" cy="463"/>
              </a:xfrm>
              <a:prstGeom prst="line">
                <a:avLst/>
              </a:prstGeom>
              <a:ln w="28575" cap="flat" cmpd="sng">
                <a:solidFill>
                  <a:srgbClr val="CC00CC"/>
                </a:solidFill>
                <a:prstDash val="solid"/>
                <a:headEnd type="none" w="med" len="med"/>
                <a:tailEnd type="none" w="med" len="med"/>
              </a:ln>
            </p:spPr>
          </p:sp>
          <p:grpSp>
            <p:nvGrpSpPr>
              <p:cNvPr id="109615" name="组合 109614"/>
              <p:cNvGrpSpPr/>
              <p:nvPr/>
            </p:nvGrpSpPr>
            <p:grpSpPr>
              <a:xfrm flipH="1">
                <a:off x="1248" y="2122"/>
                <a:ext cx="144" cy="866"/>
                <a:chOff x="4224" y="2016"/>
                <a:chExt cx="143" cy="818"/>
              </a:xfrm>
            </p:grpSpPr>
            <p:sp>
              <p:nvSpPr>
                <p:cNvPr id="109616" name="任意多边形 109615"/>
                <p:cNvSpPr/>
                <p:nvPr/>
              </p:nvSpPr>
              <p:spPr>
                <a:xfrm>
                  <a:off x="4224" y="2352"/>
                  <a:ext cx="96" cy="482"/>
                </a:xfrm>
                <a:custGeom>
                  <a:avLst/>
                  <a:gdLst/>
                  <a:ahLst/>
                  <a:cxnLst/>
                  <a:pathLst>
                    <a:path w="86" h="458">
                      <a:moveTo>
                        <a:pt x="86" y="0"/>
                      </a:moveTo>
                      <a:lnTo>
                        <a:pt x="86" y="10"/>
                      </a:lnTo>
                      <a:lnTo>
                        <a:pt x="86" y="20"/>
                      </a:lnTo>
                      <a:lnTo>
                        <a:pt x="85" y="79"/>
                      </a:lnTo>
                      <a:lnTo>
                        <a:pt x="80" y="138"/>
                      </a:lnTo>
                      <a:lnTo>
                        <a:pt x="74" y="196"/>
                      </a:lnTo>
                      <a:lnTo>
                        <a:pt x="64" y="252"/>
                      </a:lnTo>
                      <a:lnTo>
                        <a:pt x="52" y="307"/>
                      </a:lnTo>
                      <a:lnTo>
                        <a:pt x="37" y="360"/>
                      </a:lnTo>
                      <a:lnTo>
                        <a:pt x="20" y="410"/>
                      </a:lnTo>
                      <a:lnTo>
                        <a:pt x="0" y="458"/>
                      </a:lnTo>
                    </a:path>
                  </a:pathLst>
                </a:custGeom>
                <a:noFill/>
                <a:ln w="28575" cap="flat" cmpd="sng">
                  <a:solidFill>
                    <a:srgbClr val="CC00CC"/>
                  </a:solidFill>
                  <a:prstDash val="solid"/>
                  <a:headEnd type="none" w="med" len="med"/>
                  <a:tailEnd type="none" w="med" len="med"/>
                </a:ln>
              </p:spPr>
              <p:txBody>
                <a:bodyPr/>
                <a:p>
                  <a:endParaRPr lang="zh-CN" altLang="en-US"/>
                </a:p>
              </p:txBody>
            </p:sp>
            <p:sp>
              <p:nvSpPr>
                <p:cNvPr id="109617" name="任意多边形 109616"/>
                <p:cNvSpPr/>
                <p:nvPr/>
              </p:nvSpPr>
              <p:spPr>
                <a:xfrm>
                  <a:off x="4229" y="2016"/>
                  <a:ext cx="91" cy="384"/>
                </a:xfrm>
                <a:custGeom>
                  <a:avLst/>
                  <a:gdLst/>
                  <a:ahLst/>
                  <a:cxnLst/>
                  <a:pathLst>
                    <a:path w="78" h="351">
                      <a:moveTo>
                        <a:pt x="0" y="0"/>
                      </a:moveTo>
                      <a:lnTo>
                        <a:pt x="15" y="39"/>
                      </a:lnTo>
                      <a:lnTo>
                        <a:pt x="29" y="80"/>
                      </a:lnTo>
                      <a:lnTo>
                        <a:pt x="41" y="122"/>
                      </a:lnTo>
                      <a:lnTo>
                        <a:pt x="52" y="166"/>
                      </a:lnTo>
                      <a:lnTo>
                        <a:pt x="61" y="211"/>
                      </a:lnTo>
                      <a:lnTo>
                        <a:pt x="69" y="257"/>
                      </a:lnTo>
                      <a:lnTo>
                        <a:pt x="74" y="303"/>
                      </a:lnTo>
                      <a:lnTo>
                        <a:pt x="78" y="351"/>
                      </a:lnTo>
                    </a:path>
                  </a:pathLst>
                </a:custGeom>
                <a:noFill/>
                <a:ln w="28575" cap="flat" cmpd="sng">
                  <a:solidFill>
                    <a:srgbClr val="CC00CC"/>
                  </a:solidFill>
                  <a:prstDash val="solid"/>
                  <a:headEnd type="none" w="med" len="med"/>
                  <a:tailEnd type="none" w="med" len="med"/>
                </a:ln>
              </p:spPr>
              <p:txBody>
                <a:bodyPr/>
                <a:p>
                  <a:endParaRPr lang="zh-CN" altLang="en-US"/>
                </a:p>
              </p:txBody>
            </p:sp>
            <p:sp>
              <p:nvSpPr>
                <p:cNvPr id="109618" name="任意多边形 109617"/>
                <p:cNvSpPr/>
                <p:nvPr/>
              </p:nvSpPr>
              <p:spPr>
                <a:xfrm>
                  <a:off x="4272" y="2352"/>
                  <a:ext cx="95" cy="96"/>
                </a:xfrm>
                <a:custGeom>
                  <a:avLst/>
                  <a:gdLst/>
                  <a:ahLst/>
                  <a:cxnLst/>
                  <a:pathLst>
                    <a:path w="67" h="100">
                      <a:moveTo>
                        <a:pt x="0" y="2"/>
                      </a:moveTo>
                      <a:lnTo>
                        <a:pt x="37" y="100"/>
                      </a:lnTo>
                      <a:lnTo>
                        <a:pt x="67" y="0"/>
                      </a:lnTo>
                      <a:lnTo>
                        <a:pt x="35" y="32"/>
                      </a:lnTo>
                      <a:lnTo>
                        <a:pt x="0" y="2"/>
                      </a:lnTo>
                      <a:close/>
                    </a:path>
                  </a:pathLst>
                </a:custGeom>
                <a:solidFill>
                  <a:srgbClr val="CC00CC"/>
                </a:solidFill>
                <a:ln w="28575" cap="flat" cmpd="sng">
                  <a:solidFill>
                    <a:srgbClr val="CC00CC"/>
                  </a:solidFill>
                  <a:prstDash val="solid"/>
                  <a:headEnd type="none" w="med" len="med"/>
                  <a:tailEnd type="none" w="med" len="med"/>
                </a:ln>
              </p:spPr>
              <p:txBody>
                <a:bodyPr/>
                <a:p>
                  <a:endParaRPr lang="zh-CN" altLang="en-US"/>
                </a:p>
              </p:txBody>
            </p:sp>
          </p:grpSp>
          <p:grpSp>
            <p:nvGrpSpPr>
              <p:cNvPr id="109619" name="组合 109618"/>
              <p:cNvGrpSpPr/>
              <p:nvPr/>
            </p:nvGrpSpPr>
            <p:grpSpPr>
              <a:xfrm flipH="1">
                <a:off x="912" y="2074"/>
                <a:ext cx="480" cy="960"/>
                <a:chOff x="4224" y="1960"/>
                <a:chExt cx="480" cy="869"/>
              </a:xfrm>
            </p:grpSpPr>
            <p:sp>
              <p:nvSpPr>
                <p:cNvPr id="109620" name="任意多边形 109619"/>
                <p:cNvSpPr/>
                <p:nvPr/>
              </p:nvSpPr>
              <p:spPr>
                <a:xfrm>
                  <a:off x="4224" y="2448"/>
                  <a:ext cx="393" cy="381"/>
                </a:xfrm>
                <a:custGeom>
                  <a:avLst/>
                  <a:gdLst/>
                  <a:ahLst/>
                  <a:cxnLst/>
                  <a:pathLst>
                    <a:path w="393" h="381">
                      <a:moveTo>
                        <a:pt x="393" y="0"/>
                      </a:moveTo>
                      <a:lnTo>
                        <a:pt x="387" y="40"/>
                      </a:lnTo>
                      <a:lnTo>
                        <a:pt x="378" y="79"/>
                      </a:lnTo>
                      <a:lnTo>
                        <a:pt x="366" y="116"/>
                      </a:lnTo>
                      <a:lnTo>
                        <a:pt x="351" y="152"/>
                      </a:lnTo>
                      <a:lnTo>
                        <a:pt x="333" y="185"/>
                      </a:lnTo>
                      <a:lnTo>
                        <a:pt x="313" y="216"/>
                      </a:lnTo>
                      <a:lnTo>
                        <a:pt x="291" y="246"/>
                      </a:lnTo>
                      <a:lnTo>
                        <a:pt x="266" y="272"/>
                      </a:lnTo>
                      <a:lnTo>
                        <a:pt x="240" y="296"/>
                      </a:lnTo>
                      <a:lnTo>
                        <a:pt x="212" y="318"/>
                      </a:lnTo>
                      <a:lnTo>
                        <a:pt x="182" y="337"/>
                      </a:lnTo>
                      <a:lnTo>
                        <a:pt x="150" y="352"/>
                      </a:lnTo>
                      <a:lnTo>
                        <a:pt x="117" y="365"/>
                      </a:lnTo>
                      <a:lnTo>
                        <a:pt x="83" y="374"/>
                      </a:lnTo>
                      <a:lnTo>
                        <a:pt x="48" y="379"/>
                      </a:lnTo>
                      <a:lnTo>
                        <a:pt x="12" y="381"/>
                      </a:lnTo>
                      <a:lnTo>
                        <a:pt x="0" y="381"/>
                      </a:lnTo>
                    </a:path>
                  </a:pathLst>
                </a:custGeom>
                <a:noFill/>
                <a:ln w="28575" cap="flat" cmpd="sng">
                  <a:solidFill>
                    <a:srgbClr val="CC00CC"/>
                  </a:solidFill>
                  <a:prstDash val="solid"/>
                  <a:headEnd type="none" w="med" len="med"/>
                  <a:tailEnd type="none" w="med" len="med"/>
                </a:ln>
              </p:spPr>
              <p:txBody>
                <a:bodyPr/>
                <a:p>
                  <a:endParaRPr lang="zh-CN" altLang="en-US"/>
                </a:p>
              </p:txBody>
            </p:sp>
            <p:sp>
              <p:nvSpPr>
                <p:cNvPr id="109621" name="任意多边形 109620"/>
                <p:cNvSpPr/>
                <p:nvPr/>
              </p:nvSpPr>
              <p:spPr>
                <a:xfrm>
                  <a:off x="4236" y="1960"/>
                  <a:ext cx="384" cy="447"/>
                </a:xfrm>
                <a:custGeom>
                  <a:avLst/>
                  <a:gdLst/>
                  <a:ahLst/>
                  <a:cxnLst/>
                  <a:pathLst>
                    <a:path w="384" h="447">
                      <a:moveTo>
                        <a:pt x="0" y="0"/>
                      </a:moveTo>
                      <a:lnTo>
                        <a:pt x="20" y="1"/>
                      </a:lnTo>
                      <a:lnTo>
                        <a:pt x="39" y="2"/>
                      </a:lnTo>
                      <a:lnTo>
                        <a:pt x="58" y="5"/>
                      </a:lnTo>
                      <a:lnTo>
                        <a:pt x="77" y="9"/>
                      </a:lnTo>
                      <a:lnTo>
                        <a:pt x="96" y="14"/>
                      </a:lnTo>
                      <a:lnTo>
                        <a:pt x="114" y="20"/>
                      </a:lnTo>
                      <a:lnTo>
                        <a:pt x="149" y="34"/>
                      </a:lnTo>
                      <a:lnTo>
                        <a:pt x="183" y="53"/>
                      </a:lnTo>
                      <a:lnTo>
                        <a:pt x="215" y="74"/>
                      </a:lnTo>
                      <a:lnTo>
                        <a:pt x="244" y="99"/>
                      </a:lnTo>
                      <a:lnTo>
                        <a:pt x="272" y="128"/>
                      </a:lnTo>
                      <a:lnTo>
                        <a:pt x="296" y="158"/>
                      </a:lnTo>
                      <a:lnTo>
                        <a:pt x="318" y="192"/>
                      </a:lnTo>
                      <a:lnTo>
                        <a:pt x="338" y="228"/>
                      </a:lnTo>
                      <a:lnTo>
                        <a:pt x="354" y="266"/>
                      </a:lnTo>
                      <a:lnTo>
                        <a:pt x="367" y="306"/>
                      </a:lnTo>
                      <a:lnTo>
                        <a:pt x="376" y="347"/>
                      </a:lnTo>
                      <a:lnTo>
                        <a:pt x="382" y="391"/>
                      </a:lnTo>
                      <a:lnTo>
                        <a:pt x="384" y="413"/>
                      </a:lnTo>
                      <a:lnTo>
                        <a:pt x="384" y="435"/>
                      </a:lnTo>
                      <a:lnTo>
                        <a:pt x="384" y="441"/>
                      </a:lnTo>
                      <a:lnTo>
                        <a:pt x="383" y="447"/>
                      </a:lnTo>
                    </a:path>
                  </a:pathLst>
                </a:custGeom>
                <a:noFill/>
                <a:ln w="28575" cap="flat" cmpd="sng">
                  <a:solidFill>
                    <a:srgbClr val="CC00CC"/>
                  </a:solidFill>
                  <a:prstDash val="solid"/>
                  <a:headEnd type="none" w="med" len="med"/>
                  <a:tailEnd type="none" w="med" len="med"/>
                </a:ln>
              </p:spPr>
              <p:txBody>
                <a:bodyPr/>
                <a:p>
                  <a:endParaRPr lang="zh-CN" altLang="en-US"/>
                </a:p>
              </p:txBody>
            </p:sp>
            <p:sp>
              <p:nvSpPr>
                <p:cNvPr id="109622" name="任意多边形 109621"/>
                <p:cNvSpPr/>
                <p:nvPr/>
              </p:nvSpPr>
              <p:spPr>
                <a:xfrm>
                  <a:off x="4560" y="2352"/>
                  <a:ext cx="144" cy="148"/>
                </a:xfrm>
                <a:custGeom>
                  <a:avLst/>
                  <a:gdLst/>
                  <a:ahLst/>
                  <a:cxnLst/>
                  <a:pathLst>
                    <a:path w="67" h="102">
                      <a:moveTo>
                        <a:pt x="0" y="0"/>
                      </a:moveTo>
                      <a:lnTo>
                        <a:pt x="25" y="102"/>
                      </a:lnTo>
                      <a:lnTo>
                        <a:pt x="67" y="6"/>
                      </a:lnTo>
                      <a:lnTo>
                        <a:pt x="31" y="34"/>
                      </a:lnTo>
                      <a:lnTo>
                        <a:pt x="0" y="0"/>
                      </a:lnTo>
                      <a:close/>
                    </a:path>
                  </a:pathLst>
                </a:custGeom>
                <a:solidFill>
                  <a:srgbClr val="CC00CC"/>
                </a:solidFill>
                <a:ln w="9525" cap="flat" cmpd="sng">
                  <a:solidFill>
                    <a:srgbClr val="CC00CC"/>
                  </a:solidFill>
                  <a:prstDash val="solid"/>
                  <a:headEnd type="none" w="med" len="med"/>
                  <a:tailEnd type="none" w="med" len="med"/>
                </a:ln>
              </p:spPr>
              <p:txBody>
                <a:bodyPr/>
                <a:p>
                  <a:endParaRPr lang="zh-CN" altLang="en-US"/>
                </a:p>
              </p:txBody>
            </p:sp>
          </p:grpSp>
        </p:grpSp>
        <p:sp>
          <p:nvSpPr>
            <p:cNvPr id="109623" name="矩形 109622" descr="蓝色砂纸"/>
            <p:cNvSpPr/>
            <p:nvPr/>
          </p:nvSpPr>
          <p:spPr>
            <a:xfrm>
              <a:off x="1344" y="3369"/>
              <a:ext cx="3216" cy="96"/>
            </a:xfrm>
            <a:prstGeom prst="rect">
              <a:avLst/>
            </a:prstGeom>
            <a:blipFill rotWithShape="0">
              <a:blip r:embed="rId1"/>
            </a:blipFill>
            <a:ln w="28575" cap="flat" cmpd="sng">
              <a:solidFill>
                <a:srgbClr val="0000FF"/>
              </a:solidFill>
              <a:prstDash val="solid"/>
              <a:miter/>
              <a:headEnd type="none" w="med" len="med"/>
              <a:tailEnd type="none" w="med" len="med"/>
            </a:ln>
          </p:spPr>
          <p:txBody>
            <a:bodyPr/>
            <a:p>
              <a:endParaRPr lang="zh-CN" altLang="en-US"/>
            </a:p>
          </p:txBody>
        </p:sp>
        <p:sp>
          <p:nvSpPr>
            <p:cNvPr id="109624" name="直接连接符 109623"/>
            <p:cNvSpPr/>
            <p:nvPr/>
          </p:nvSpPr>
          <p:spPr>
            <a:xfrm>
              <a:off x="1392" y="3416"/>
              <a:ext cx="3072" cy="1"/>
            </a:xfrm>
            <a:prstGeom prst="line">
              <a:avLst/>
            </a:prstGeom>
            <a:ln w="57150" cap="flat" cmpd="sng">
              <a:solidFill>
                <a:srgbClr val="0000FF"/>
              </a:solidFill>
              <a:prstDash val="dash"/>
              <a:headEnd type="none" w="med" len="med"/>
              <a:tailEnd type="none" w="med" len="med"/>
            </a:ln>
          </p:spPr>
        </p:sp>
        <p:sp>
          <p:nvSpPr>
            <p:cNvPr id="109625" name="矩形 109624"/>
            <p:cNvSpPr/>
            <p:nvPr/>
          </p:nvSpPr>
          <p:spPr>
            <a:xfrm>
              <a:off x="1359" y="2546"/>
              <a:ext cx="3193" cy="138"/>
            </a:xfrm>
            <a:prstGeom prst="rect">
              <a:avLst/>
            </a:prstGeom>
            <a:pattFill prst="pct25">
              <a:fgClr>
                <a:schemeClr val="bg1"/>
              </a:fgClr>
              <a:bgClr>
                <a:srgbClr val="FFE7FF"/>
              </a:bgClr>
            </a:pattFill>
            <a:ln w="28575" cap="flat" cmpd="sng">
              <a:solidFill>
                <a:srgbClr val="CC0000"/>
              </a:solidFill>
              <a:prstDash val="solid"/>
              <a:miter/>
              <a:headEnd type="none" w="med" len="med"/>
              <a:tailEnd type="none" w="med" len="med"/>
            </a:ln>
          </p:spPr>
          <p:txBody>
            <a:bodyPr/>
            <a:p>
              <a:endParaRPr lang="zh-CN" altLang="en-US"/>
            </a:p>
          </p:txBody>
        </p:sp>
        <p:sp>
          <p:nvSpPr>
            <p:cNvPr id="109626" name="文本框 109625"/>
            <p:cNvSpPr txBox="1"/>
            <p:nvPr/>
          </p:nvSpPr>
          <p:spPr>
            <a:xfrm>
              <a:off x="1321" y="2361"/>
              <a:ext cx="3357" cy="442"/>
            </a:xfrm>
            <a:prstGeom prst="rect">
              <a:avLst/>
            </a:prstGeom>
            <a:noFill/>
            <a:ln w="9525">
              <a:noFill/>
            </a:ln>
          </p:spPr>
          <p:txBody>
            <a:bodyPr wrap="none">
              <a:spAutoFit/>
            </a:bodyPr>
            <a:p>
              <a:pPr>
                <a:spcBef>
                  <a:spcPct val="50000"/>
                </a:spcBef>
              </a:pPr>
              <a:r>
                <a:rPr lang="en-US" altLang="zh-CN" sz="3200" b="1">
                  <a:solidFill>
                    <a:srgbClr val="FF0000"/>
                  </a:solidFill>
                  <a:latin typeface="Times New Roman" panose="02020603050405020304" pitchFamily="18" charset="0"/>
                </a:rPr>
                <a:t>+  +  +  +  +  +  +  +  +  +  +  +</a:t>
              </a:r>
              <a:r>
                <a:rPr lang="en-US" altLang="zh-CN" sz="4000" b="1">
                  <a:solidFill>
                    <a:srgbClr val="FF0000"/>
                  </a:solidFill>
                  <a:latin typeface="Times New Roman" panose="02020603050405020304" pitchFamily="18" charset="0"/>
                </a:rPr>
                <a:t> </a:t>
              </a:r>
              <a:endParaRPr lang="en-US" altLang="zh-CN" sz="2800" b="1">
                <a:latin typeface="Times New Roman" panose="02020603050405020304" pitchFamily="18" charset="0"/>
              </a:endParaRPr>
            </a:p>
          </p:txBody>
        </p:sp>
        <p:sp>
          <p:nvSpPr>
            <p:cNvPr id="109627" name="矩形 109626"/>
            <p:cNvSpPr/>
            <p:nvPr/>
          </p:nvSpPr>
          <p:spPr>
            <a:xfrm>
              <a:off x="3982" y="2409"/>
              <a:ext cx="332" cy="525"/>
            </a:xfrm>
            <a:prstGeom prst="rect">
              <a:avLst/>
            </a:prstGeom>
            <a:noFill/>
            <a:ln w="9525">
              <a:noFill/>
            </a:ln>
          </p:spPr>
          <p:txBody>
            <a:bodyPr/>
            <a:p>
              <a:endParaRPr lang="zh-CN" altLang="en-US"/>
            </a:p>
          </p:txBody>
        </p:sp>
        <p:sp>
          <p:nvSpPr>
            <p:cNvPr id="109628" name="矩形 109627"/>
            <p:cNvSpPr/>
            <p:nvPr/>
          </p:nvSpPr>
          <p:spPr>
            <a:xfrm>
              <a:off x="1665" y="2409"/>
              <a:ext cx="332" cy="525"/>
            </a:xfrm>
            <a:prstGeom prst="rect">
              <a:avLst/>
            </a:prstGeom>
            <a:noFill/>
            <a:ln w="9525">
              <a:noFill/>
            </a:ln>
          </p:spPr>
          <p:txBody>
            <a:bodyPr/>
            <a:p>
              <a:endParaRPr lang="zh-CN" altLang="en-US"/>
            </a:p>
          </p:txBody>
        </p:sp>
        <p:grpSp>
          <p:nvGrpSpPr>
            <p:cNvPr id="109629" name="组合 109628"/>
            <p:cNvGrpSpPr/>
            <p:nvPr/>
          </p:nvGrpSpPr>
          <p:grpSpPr>
            <a:xfrm>
              <a:off x="768" y="2457"/>
              <a:ext cx="4320" cy="1071"/>
              <a:chOff x="624" y="1536"/>
              <a:chExt cx="4560" cy="1584"/>
            </a:xfrm>
          </p:grpSpPr>
          <p:sp>
            <p:nvSpPr>
              <p:cNvPr id="109630" name="直接连接符 109629"/>
              <p:cNvSpPr/>
              <p:nvPr/>
            </p:nvSpPr>
            <p:spPr>
              <a:xfrm>
                <a:off x="624" y="2400"/>
                <a:ext cx="4560" cy="0"/>
              </a:xfrm>
              <a:prstGeom prst="line">
                <a:avLst/>
              </a:prstGeom>
              <a:ln w="38100" cap="flat" cmpd="sng">
                <a:solidFill>
                  <a:srgbClr val="FF6600"/>
                </a:solidFill>
                <a:prstDash val="dash"/>
                <a:headEnd type="none" w="med" len="med"/>
                <a:tailEnd type="none" w="med" len="med"/>
              </a:ln>
            </p:spPr>
          </p:sp>
          <p:grpSp>
            <p:nvGrpSpPr>
              <p:cNvPr id="109631" name="组合 109630"/>
              <p:cNvGrpSpPr/>
              <p:nvPr/>
            </p:nvGrpSpPr>
            <p:grpSpPr>
              <a:xfrm>
                <a:off x="960" y="1536"/>
                <a:ext cx="3888" cy="1584"/>
                <a:chOff x="960" y="1536"/>
                <a:chExt cx="3888" cy="1584"/>
              </a:xfrm>
            </p:grpSpPr>
            <p:sp>
              <p:nvSpPr>
                <p:cNvPr id="109632" name="直接连接符 109631"/>
                <p:cNvSpPr/>
                <p:nvPr/>
              </p:nvSpPr>
              <p:spPr>
                <a:xfrm>
                  <a:off x="1536" y="2640"/>
                  <a:ext cx="2736" cy="0"/>
                </a:xfrm>
                <a:prstGeom prst="line">
                  <a:avLst/>
                </a:prstGeom>
                <a:ln w="38100" cap="flat" cmpd="sng">
                  <a:solidFill>
                    <a:srgbClr val="FF0000"/>
                  </a:solidFill>
                  <a:prstDash val="dash"/>
                  <a:headEnd type="none" w="med" len="med"/>
                  <a:tailEnd type="none" w="med" len="med"/>
                </a:ln>
              </p:spPr>
            </p:sp>
            <p:sp>
              <p:nvSpPr>
                <p:cNvPr id="109633" name="直接连接符 109632"/>
                <p:cNvSpPr/>
                <p:nvPr/>
              </p:nvSpPr>
              <p:spPr>
                <a:xfrm>
                  <a:off x="1536" y="2112"/>
                  <a:ext cx="2832" cy="0"/>
                </a:xfrm>
                <a:prstGeom prst="line">
                  <a:avLst/>
                </a:prstGeom>
                <a:ln w="38100" cap="flat" cmpd="sng">
                  <a:solidFill>
                    <a:srgbClr val="FF0000"/>
                  </a:solidFill>
                  <a:prstDash val="dash"/>
                  <a:headEnd type="none" w="med" len="med"/>
                  <a:tailEnd type="none" w="med" len="med"/>
                </a:ln>
              </p:spPr>
            </p:sp>
            <p:sp>
              <p:nvSpPr>
                <p:cNvPr id="109634" name="任意多边形 109633"/>
                <p:cNvSpPr/>
                <p:nvPr/>
              </p:nvSpPr>
              <p:spPr>
                <a:xfrm>
                  <a:off x="4320" y="2640"/>
                  <a:ext cx="480" cy="48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rgbClr val="FF0000"/>
                  </a:solidFill>
                  <a:prstDash val="dash"/>
                  <a:headEnd type="none" w="med" len="med"/>
                  <a:tailEnd type="none" w="med" len="med"/>
                </a:ln>
              </p:spPr>
              <p:txBody>
                <a:bodyPr/>
                <a:p>
                  <a:endParaRPr lang="zh-CN" altLang="en-US"/>
                </a:p>
              </p:txBody>
            </p:sp>
            <p:sp>
              <p:nvSpPr>
                <p:cNvPr id="109635" name="任意多边形 109634"/>
                <p:cNvSpPr/>
                <p:nvPr/>
              </p:nvSpPr>
              <p:spPr>
                <a:xfrm flipH="1">
                  <a:off x="960" y="2640"/>
                  <a:ext cx="528" cy="48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rgbClr val="FF0000"/>
                  </a:solidFill>
                  <a:prstDash val="dash"/>
                  <a:headEnd type="none" w="med" len="med"/>
                  <a:tailEnd type="none" w="med" len="med"/>
                </a:ln>
              </p:spPr>
              <p:txBody>
                <a:bodyPr/>
                <a:p>
                  <a:endParaRPr lang="zh-CN" altLang="en-US"/>
                </a:p>
              </p:txBody>
            </p:sp>
            <p:sp>
              <p:nvSpPr>
                <p:cNvPr id="109636" name="任意多边形 109635"/>
                <p:cNvSpPr/>
                <p:nvPr/>
              </p:nvSpPr>
              <p:spPr>
                <a:xfrm flipV="1">
                  <a:off x="4368" y="1584"/>
                  <a:ext cx="480" cy="528"/>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rgbClr val="FF0000"/>
                  </a:solidFill>
                  <a:prstDash val="dash"/>
                  <a:headEnd type="none" w="med" len="med"/>
                  <a:tailEnd type="none" w="med" len="med"/>
                </a:ln>
              </p:spPr>
              <p:txBody>
                <a:bodyPr/>
                <a:p>
                  <a:endParaRPr lang="zh-CN" altLang="en-US"/>
                </a:p>
              </p:txBody>
            </p:sp>
            <p:sp>
              <p:nvSpPr>
                <p:cNvPr id="109637" name="任意多边形 109636"/>
                <p:cNvSpPr/>
                <p:nvPr/>
              </p:nvSpPr>
              <p:spPr>
                <a:xfrm flipH="1" flipV="1">
                  <a:off x="1008" y="1536"/>
                  <a:ext cx="528" cy="576"/>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38100" cap="flat" cmpd="sng">
                  <a:solidFill>
                    <a:srgbClr val="FF0000"/>
                  </a:solidFill>
                  <a:prstDash val="dash"/>
                  <a:headEnd type="none" w="med" len="med"/>
                  <a:tailEnd type="none" w="med" len="med"/>
                </a:ln>
              </p:spPr>
              <p:txBody>
                <a:bodyPr/>
                <a:p>
                  <a:endParaRPr lang="zh-CN" altLang="en-US"/>
                </a:p>
              </p:txBody>
            </p:sp>
          </p:grpSp>
        </p:grpSp>
      </p:grpSp>
      <p:grpSp>
        <p:nvGrpSpPr>
          <p:cNvPr id="113669" name="组合 113668"/>
          <p:cNvGrpSpPr/>
          <p:nvPr/>
        </p:nvGrpSpPr>
        <p:grpSpPr>
          <a:xfrm>
            <a:off x="3444875" y="4101465"/>
            <a:ext cx="5791200" cy="2667000"/>
            <a:chOff x="1008" y="624"/>
            <a:chExt cx="3648" cy="1680"/>
          </a:xfrm>
        </p:grpSpPr>
        <p:grpSp>
          <p:nvGrpSpPr>
            <p:cNvPr id="113670" name="组合 113669"/>
            <p:cNvGrpSpPr/>
            <p:nvPr/>
          </p:nvGrpSpPr>
          <p:grpSpPr>
            <a:xfrm>
              <a:off x="1344" y="912"/>
              <a:ext cx="3024" cy="1392"/>
              <a:chOff x="672" y="1248"/>
              <a:chExt cx="4320" cy="2229"/>
            </a:xfrm>
          </p:grpSpPr>
          <p:sp>
            <p:nvSpPr>
              <p:cNvPr id="113671" name="任意多边形 113670"/>
              <p:cNvSpPr/>
              <p:nvPr/>
            </p:nvSpPr>
            <p:spPr>
              <a:xfrm>
                <a:off x="2152" y="2339"/>
                <a:ext cx="1445" cy="1021"/>
              </a:xfrm>
              <a:custGeom>
                <a:avLst/>
                <a:gdLst/>
                <a:ahLst/>
                <a:cxnLst/>
                <a:pathLst>
                  <a:path w="1620" h="1759">
                    <a:moveTo>
                      <a:pt x="1620" y="0"/>
                    </a:moveTo>
                    <a:lnTo>
                      <a:pt x="1620" y="16"/>
                    </a:lnTo>
                    <a:lnTo>
                      <a:pt x="1620" y="31"/>
                    </a:lnTo>
                    <a:lnTo>
                      <a:pt x="1619" y="120"/>
                    </a:lnTo>
                    <a:lnTo>
                      <a:pt x="1616" y="208"/>
                    </a:lnTo>
                    <a:lnTo>
                      <a:pt x="1610" y="294"/>
                    </a:lnTo>
                    <a:lnTo>
                      <a:pt x="1602" y="379"/>
                    </a:lnTo>
                    <a:lnTo>
                      <a:pt x="1593" y="463"/>
                    </a:lnTo>
                    <a:lnTo>
                      <a:pt x="1581" y="545"/>
                    </a:lnTo>
                    <a:lnTo>
                      <a:pt x="1568" y="625"/>
                    </a:lnTo>
                    <a:lnTo>
                      <a:pt x="1552" y="704"/>
                    </a:lnTo>
                    <a:lnTo>
                      <a:pt x="1535" y="780"/>
                    </a:lnTo>
                    <a:lnTo>
                      <a:pt x="1516" y="855"/>
                    </a:lnTo>
                    <a:lnTo>
                      <a:pt x="1495" y="927"/>
                    </a:lnTo>
                    <a:lnTo>
                      <a:pt x="1472" y="997"/>
                    </a:lnTo>
                    <a:lnTo>
                      <a:pt x="1448" y="1065"/>
                    </a:lnTo>
                    <a:lnTo>
                      <a:pt x="1423" y="1130"/>
                    </a:lnTo>
                    <a:lnTo>
                      <a:pt x="1396" y="1193"/>
                    </a:lnTo>
                    <a:lnTo>
                      <a:pt x="1367" y="1253"/>
                    </a:lnTo>
                    <a:lnTo>
                      <a:pt x="1337" y="1310"/>
                    </a:lnTo>
                    <a:lnTo>
                      <a:pt x="1306" y="1364"/>
                    </a:lnTo>
                    <a:lnTo>
                      <a:pt x="1273" y="1416"/>
                    </a:lnTo>
                    <a:lnTo>
                      <a:pt x="1239" y="1464"/>
                    </a:lnTo>
                    <a:lnTo>
                      <a:pt x="1204" y="1509"/>
                    </a:lnTo>
                    <a:lnTo>
                      <a:pt x="1168" y="1550"/>
                    </a:lnTo>
                    <a:lnTo>
                      <a:pt x="1131" y="1589"/>
                    </a:lnTo>
                    <a:lnTo>
                      <a:pt x="1092" y="1623"/>
                    </a:lnTo>
                    <a:lnTo>
                      <a:pt x="1053" y="1654"/>
                    </a:lnTo>
                    <a:lnTo>
                      <a:pt x="1013" y="1681"/>
                    </a:lnTo>
                    <a:lnTo>
                      <a:pt x="972" y="1705"/>
                    </a:lnTo>
                    <a:lnTo>
                      <a:pt x="951" y="1715"/>
                    </a:lnTo>
                    <a:lnTo>
                      <a:pt x="930" y="1724"/>
                    </a:lnTo>
                    <a:lnTo>
                      <a:pt x="909" y="1732"/>
                    </a:lnTo>
                    <a:lnTo>
                      <a:pt x="888" y="1739"/>
                    </a:lnTo>
                    <a:lnTo>
                      <a:pt x="866" y="1745"/>
                    </a:lnTo>
                    <a:lnTo>
                      <a:pt x="844" y="1750"/>
                    </a:lnTo>
                    <a:lnTo>
                      <a:pt x="822" y="1754"/>
                    </a:lnTo>
                    <a:lnTo>
                      <a:pt x="800" y="1757"/>
                    </a:lnTo>
                    <a:lnTo>
                      <a:pt x="778" y="1758"/>
                    </a:lnTo>
                    <a:lnTo>
                      <a:pt x="756" y="1759"/>
                    </a:lnTo>
                    <a:lnTo>
                      <a:pt x="727" y="1758"/>
                    </a:lnTo>
                    <a:lnTo>
                      <a:pt x="697" y="1755"/>
                    </a:lnTo>
                    <a:lnTo>
                      <a:pt x="668" y="1750"/>
                    </a:lnTo>
                    <a:lnTo>
                      <a:pt x="639" y="1743"/>
                    </a:lnTo>
                    <a:lnTo>
                      <a:pt x="611" y="1734"/>
                    </a:lnTo>
                    <a:lnTo>
                      <a:pt x="582" y="1724"/>
                    </a:lnTo>
                    <a:lnTo>
                      <a:pt x="554" y="1711"/>
                    </a:lnTo>
                    <a:lnTo>
                      <a:pt x="526" y="1697"/>
                    </a:lnTo>
                    <a:lnTo>
                      <a:pt x="499" y="1681"/>
                    </a:lnTo>
                    <a:lnTo>
                      <a:pt x="472" y="1663"/>
                    </a:lnTo>
                    <a:lnTo>
                      <a:pt x="445" y="1643"/>
                    </a:lnTo>
                    <a:lnTo>
                      <a:pt x="418" y="1622"/>
                    </a:lnTo>
                    <a:lnTo>
                      <a:pt x="392" y="1599"/>
                    </a:lnTo>
                    <a:lnTo>
                      <a:pt x="366" y="1574"/>
                    </a:lnTo>
                    <a:lnTo>
                      <a:pt x="341" y="1547"/>
                    </a:lnTo>
                    <a:lnTo>
                      <a:pt x="317" y="1519"/>
                    </a:lnTo>
                    <a:lnTo>
                      <a:pt x="292" y="1489"/>
                    </a:lnTo>
                    <a:lnTo>
                      <a:pt x="268" y="1458"/>
                    </a:lnTo>
                    <a:lnTo>
                      <a:pt x="245" y="1425"/>
                    </a:lnTo>
                    <a:lnTo>
                      <a:pt x="223" y="1391"/>
                    </a:lnTo>
                    <a:lnTo>
                      <a:pt x="200" y="1355"/>
                    </a:lnTo>
                    <a:lnTo>
                      <a:pt x="179" y="1318"/>
                    </a:lnTo>
                    <a:lnTo>
                      <a:pt x="158" y="1279"/>
                    </a:lnTo>
                    <a:lnTo>
                      <a:pt x="138" y="1239"/>
                    </a:lnTo>
                    <a:lnTo>
                      <a:pt x="118" y="1197"/>
                    </a:lnTo>
                    <a:lnTo>
                      <a:pt x="99" y="1154"/>
                    </a:lnTo>
                    <a:lnTo>
                      <a:pt x="81" y="1110"/>
                    </a:lnTo>
                    <a:lnTo>
                      <a:pt x="63" y="1064"/>
                    </a:lnTo>
                    <a:lnTo>
                      <a:pt x="46" y="1017"/>
                    </a:lnTo>
                    <a:lnTo>
                      <a:pt x="30" y="969"/>
                    </a:lnTo>
                    <a:lnTo>
                      <a:pt x="15" y="920"/>
                    </a:lnTo>
                    <a:lnTo>
                      <a:pt x="0" y="869"/>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72" name="任意多边形 113671"/>
              <p:cNvSpPr/>
              <p:nvPr/>
            </p:nvSpPr>
            <p:spPr>
              <a:xfrm>
                <a:off x="2113" y="2768"/>
                <a:ext cx="60" cy="61"/>
              </a:xfrm>
              <a:custGeom>
                <a:avLst/>
                <a:gdLst/>
                <a:ahLst/>
                <a:cxnLst/>
                <a:pathLst>
                  <a:path w="65" h="104">
                    <a:moveTo>
                      <a:pt x="65" y="87"/>
                    </a:moveTo>
                    <a:lnTo>
                      <a:pt x="7" y="0"/>
                    </a:lnTo>
                    <a:lnTo>
                      <a:pt x="0" y="104"/>
                    </a:lnTo>
                    <a:lnTo>
                      <a:pt x="24" y="66"/>
                    </a:lnTo>
                    <a:lnTo>
                      <a:pt x="65" y="87"/>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673" name="任意多边形 113672"/>
              <p:cNvSpPr/>
              <p:nvPr/>
            </p:nvSpPr>
            <p:spPr>
              <a:xfrm>
                <a:off x="2064" y="2352"/>
                <a:ext cx="1544" cy="1004"/>
              </a:xfrm>
              <a:custGeom>
                <a:avLst/>
                <a:gdLst/>
                <a:ahLst/>
                <a:cxnLst/>
                <a:pathLst>
                  <a:path w="1728" h="1728">
                    <a:moveTo>
                      <a:pt x="1728" y="18"/>
                    </a:moveTo>
                    <a:lnTo>
                      <a:pt x="1726" y="106"/>
                    </a:lnTo>
                    <a:lnTo>
                      <a:pt x="1723" y="193"/>
                    </a:lnTo>
                    <a:lnTo>
                      <a:pt x="1717" y="279"/>
                    </a:lnTo>
                    <a:lnTo>
                      <a:pt x="1709" y="363"/>
                    </a:lnTo>
                    <a:lnTo>
                      <a:pt x="1699" y="446"/>
                    </a:lnTo>
                    <a:lnTo>
                      <a:pt x="1687" y="527"/>
                    </a:lnTo>
                    <a:lnTo>
                      <a:pt x="1673" y="607"/>
                    </a:lnTo>
                    <a:lnTo>
                      <a:pt x="1658" y="685"/>
                    </a:lnTo>
                    <a:lnTo>
                      <a:pt x="1640" y="761"/>
                    </a:lnTo>
                    <a:lnTo>
                      <a:pt x="1621" y="834"/>
                    </a:lnTo>
                    <a:lnTo>
                      <a:pt x="1600" y="906"/>
                    </a:lnTo>
                    <a:lnTo>
                      <a:pt x="1577" y="975"/>
                    </a:lnTo>
                    <a:lnTo>
                      <a:pt x="1553" y="1042"/>
                    </a:lnTo>
                    <a:lnTo>
                      <a:pt x="1528" y="1107"/>
                    </a:lnTo>
                    <a:lnTo>
                      <a:pt x="1500" y="1169"/>
                    </a:lnTo>
                    <a:lnTo>
                      <a:pt x="1472" y="1228"/>
                    </a:lnTo>
                    <a:lnTo>
                      <a:pt x="1442" y="1285"/>
                    </a:lnTo>
                    <a:lnTo>
                      <a:pt x="1411" y="1338"/>
                    </a:lnTo>
                    <a:lnTo>
                      <a:pt x="1378" y="1389"/>
                    </a:lnTo>
                    <a:lnTo>
                      <a:pt x="1344" y="1437"/>
                    </a:lnTo>
                    <a:lnTo>
                      <a:pt x="1309" y="1481"/>
                    </a:lnTo>
                    <a:lnTo>
                      <a:pt x="1273" y="1522"/>
                    </a:lnTo>
                    <a:lnTo>
                      <a:pt x="1236" y="1560"/>
                    </a:lnTo>
                    <a:lnTo>
                      <a:pt x="1198" y="1594"/>
                    </a:lnTo>
                    <a:lnTo>
                      <a:pt x="1159" y="1625"/>
                    </a:lnTo>
                    <a:lnTo>
                      <a:pt x="1119" y="1651"/>
                    </a:lnTo>
                    <a:lnTo>
                      <a:pt x="1079" y="1674"/>
                    </a:lnTo>
                    <a:lnTo>
                      <a:pt x="1058" y="1684"/>
                    </a:lnTo>
                    <a:lnTo>
                      <a:pt x="1037" y="1693"/>
                    </a:lnTo>
                    <a:lnTo>
                      <a:pt x="1016" y="1701"/>
                    </a:lnTo>
                    <a:lnTo>
                      <a:pt x="995" y="1708"/>
                    </a:lnTo>
                    <a:lnTo>
                      <a:pt x="973" y="1714"/>
                    </a:lnTo>
                    <a:lnTo>
                      <a:pt x="952" y="1719"/>
                    </a:lnTo>
                    <a:lnTo>
                      <a:pt x="930" y="1723"/>
                    </a:lnTo>
                    <a:lnTo>
                      <a:pt x="908" y="1726"/>
                    </a:lnTo>
                    <a:lnTo>
                      <a:pt x="886" y="1727"/>
                    </a:lnTo>
                    <a:lnTo>
                      <a:pt x="864" y="1728"/>
                    </a:lnTo>
                    <a:lnTo>
                      <a:pt x="842" y="1727"/>
                    </a:lnTo>
                    <a:lnTo>
                      <a:pt x="820" y="1726"/>
                    </a:lnTo>
                    <a:lnTo>
                      <a:pt x="798" y="1723"/>
                    </a:lnTo>
                    <a:lnTo>
                      <a:pt x="776" y="1719"/>
                    </a:lnTo>
                    <a:lnTo>
                      <a:pt x="754" y="1714"/>
                    </a:lnTo>
                    <a:lnTo>
                      <a:pt x="732" y="1708"/>
                    </a:lnTo>
                    <a:lnTo>
                      <a:pt x="711" y="1701"/>
                    </a:lnTo>
                    <a:lnTo>
                      <a:pt x="690" y="1693"/>
                    </a:lnTo>
                    <a:lnTo>
                      <a:pt x="669" y="1684"/>
                    </a:lnTo>
                    <a:lnTo>
                      <a:pt x="648" y="1674"/>
                    </a:lnTo>
                    <a:lnTo>
                      <a:pt x="607" y="1650"/>
                    </a:lnTo>
                    <a:lnTo>
                      <a:pt x="567" y="1623"/>
                    </a:lnTo>
                    <a:lnTo>
                      <a:pt x="528" y="1592"/>
                    </a:lnTo>
                    <a:lnTo>
                      <a:pt x="490" y="1558"/>
                    </a:lnTo>
                    <a:lnTo>
                      <a:pt x="452" y="1519"/>
                    </a:lnTo>
                    <a:lnTo>
                      <a:pt x="416" y="1478"/>
                    </a:lnTo>
                    <a:lnTo>
                      <a:pt x="381" y="1433"/>
                    </a:lnTo>
                    <a:lnTo>
                      <a:pt x="347" y="1385"/>
                    </a:lnTo>
                    <a:lnTo>
                      <a:pt x="315" y="1333"/>
                    </a:lnTo>
                    <a:lnTo>
                      <a:pt x="283" y="1279"/>
                    </a:lnTo>
                    <a:lnTo>
                      <a:pt x="253" y="1222"/>
                    </a:lnTo>
                    <a:lnTo>
                      <a:pt x="225" y="1162"/>
                    </a:lnTo>
                    <a:lnTo>
                      <a:pt x="197" y="1099"/>
                    </a:lnTo>
                    <a:lnTo>
                      <a:pt x="172" y="1034"/>
                    </a:lnTo>
                    <a:lnTo>
                      <a:pt x="148" y="966"/>
                    </a:lnTo>
                    <a:lnTo>
                      <a:pt x="125" y="896"/>
                    </a:lnTo>
                    <a:lnTo>
                      <a:pt x="104" y="824"/>
                    </a:lnTo>
                    <a:lnTo>
                      <a:pt x="85" y="749"/>
                    </a:lnTo>
                    <a:lnTo>
                      <a:pt x="68" y="673"/>
                    </a:lnTo>
                    <a:lnTo>
                      <a:pt x="52" y="594"/>
                    </a:lnTo>
                    <a:lnTo>
                      <a:pt x="39" y="514"/>
                    </a:lnTo>
                    <a:lnTo>
                      <a:pt x="27" y="432"/>
                    </a:lnTo>
                    <a:lnTo>
                      <a:pt x="18" y="348"/>
                    </a:lnTo>
                    <a:lnTo>
                      <a:pt x="10" y="263"/>
                    </a:lnTo>
                    <a:lnTo>
                      <a:pt x="4" y="177"/>
                    </a:lnTo>
                    <a:lnTo>
                      <a:pt x="1" y="89"/>
                    </a:lnTo>
                    <a:lnTo>
                      <a:pt x="0"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74" name="任意多边形 113673"/>
              <p:cNvSpPr/>
              <p:nvPr/>
            </p:nvSpPr>
            <p:spPr>
              <a:xfrm>
                <a:off x="2109" y="2152"/>
                <a:ext cx="1353" cy="174"/>
              </a:xfrm>
              <a:custGeom>
                <a:avLst/>
                <a:gdLst/>
                <a:ahLst/>
                <a:cxnLst/>
                <a:pathLst>
                  <a:path w="1506" h="298">
                    <a:moveTo>
                      <a:pt x="0" y="298"/>
                    </a:moveTo>
                    <a:lnTo>
                      <a:pt x="43" y="263"/>
                    </a:lnTo>
                    <a:lnTo>
                      <a:pt x="86" y="230"/>
                    </a:lnTo>
                    <a:lnTo>
                      <a:pt x="131" y="199"/>
                    </a:lnTo>
                    <a:lnTo>
                      <a:pt x="176" y="170"/>
                    </a:lnTo>
                    <a:lnTo>
                      <a:pt x="223" y="143"/>
                    </a:lnTo>
                    <a:lnTo>
                      <a:pt x="270" y="119"/>
                    </a:lnTo>
                    <a:lnTo>
                      <a:pt x="318" y="97"/>
                    </a:lnTo>
                    <a:lnTo>
                      <a:pt x="367" y="77"/>
                    </a:lnTo>
                    <a:lnTo>
                      <a:pt x="416" y="59"/>
                    </a:lnTo>
                    <a:lnTo>
                      <a:pt x="467" y="43"/>
                    </a:lnTo>
                    <a:lnTo>
                      <a:pt x="517" y="30"/>
                    </a:lnTo>
                    <a:lnTo>
                      <a:pt x="568" y="19"/>
                    </a:lnTo>
                    <a:lnTo>
                      <a:pt x="620" y="11"/>
                    </a:lnTo>
                    <a:lnTo>
                      <a:pt x="671" y="5"/>
                    </a:lnTo>
                    <a:lnTo>
                      <a:pt x="724" y="1"/>
                    </a:lnTo>
                    <a:lnTo>
                      <a:pt x="776" y="0"/>
                    </a:lnTo>
                    <a:lnTo>
                      <a:pt x="825" y="1"/>
                    </a:lnTo>
                    <a:lnTo>
                      <a:pt x="873" y="4"/>
                    </a:lnTo>
                    <a:lnTo>
                      <a:pt x="922" y="10"/>
                    </a:lnTo>
                    <a:lnTo>
                      <a:pt x="970" y="17"/>
                    </a:lnTo>
                    <a:lnTo>
                      <a:pt x="1017" y="26"/>
                    </a:lnTo>
                    <a:lnTo>
                      <a:pt x="1065" y="38"/>
                    </a:lnTo>
                    <a:lnTo>
                      <a:pt x="1111" y="51"/>
                    </a:lnTo>
                    <a:lnTo>
                      <a:pt x="1158" y="67"/>
                    </a:lnTo>
                    <a:lnTo>
                      <a:pt x="1204" y="84"/>
                    </a:lnTo>
                    <a:lnTo>
                      <a:pt x="1249" y="104"/>
                    </a:lnTo>
                    <a:lnTo>
                      <a:pt x="1294" y="125"/>
                    </a:lnTo>
                    <a:lnTo>
                      <a:pt x="1338" y="149"/>
                    </a:lnTo>
                    <a:lnTo>
                      <a:pt x="1381" y="174"/>
                    </a:lnTo>
                    <a:lnTo>
                      <a:pt x="1424" y="201"/>
                    </a:lnTo>
                    <a:lnTo>
                      <a:pt x="1465" y="230"/>
                    </a:lnTo>
                    <a:lnTo>
                      <a:pt x="1506" y="261"/>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75" name="任意多边形 113674"/>
              <p:cNvSpPr/>
              <p:nvPr/>
            </p:nvSpPr>
            <p:spPr>
              <a:xfrm>
                <a:off x="1104" y="1504"/>
                <a:ext cx="960" cy="802"/>
              </a:xfrm>
              <a:custGeom>
                <a:avLst/>
                <a:gdLst/>
                <a:ahLst/>
                <a:cxnLst/>
                <a:pathLst>
                  <a:path w="576" h="533">
                    <a:moveTo>
                      <a:pt x="576" y="533"/>
                    </a:moveTo>
                    <a:lnTo>
                      <a:pt x="535" y="512"/>
                    </a:lnTo>
                    <a:lnTo>
                      <a:pt x="495" y="488"/>
                    </a:lnTo>
                    <a:lnTo>
                      <a:pt x="455" y="464"/>
                    </a:lnTo>
                    <a:lnTo>
                      <a:pt x="415" y="437"/>
                    </a:lnTo>
                    <a:lnTo>
                      <a:pt x="377" y="409"/>
                    </a:lnTo>
                    <a:lnTo>
                      <a:pt x="339" y="379"/>
                    </a:lnTo>
                    <a:lnTo>
                      <a:pt x="301" y="348"/>
                    </a:lnTo>
                    <a:lnTo>
                      <a:pt x="265" y="315"/>
                    </a:lnTo>
                    <a:lnTo>
                      <a:pt x="229" y="281"/>
                    </a:lnTo>
                    <a:lnTo>
                      <a:pt x="194" y="245"/>
                    </a:lnTo>
                    <a:lnTo>
                      <a:pt x="159" y="208"/>
                    </a:lnTo>
                    <a:lnTo>
                      <a:pt x="126" y="169"/>
                    </a:lnTo>
                    <a:lnTo>
                      <a:pt x="93" y="129"/>
                    </a:lnTo>
                    <a:lnTo>
                      <a:pt x="61" y="87"/>
                    </a:lnTo>
                    <a:lnTo>
                      <a:pt x="30" y="44"/>
                    </a:lnTo>
                    <a:lnTo>
                      <a:pt x="0"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76" name="任意多边形 113675"/>
              <p:cNvSpPr/>
              <p:nvPr/>
            </p:nvSpPr>
            <p:spPr>
              <a:xfrm>
                <a:off x="815" y="1837"/>
                <a:ext cx="1249" cy="483"/>
              </a:xfrm>
              <a:custGeom>
                <a:avLst/>
                <a:gdLst/>
                <a:ahLst/>
                <a:cxnLst/>
                <a:pathLst>
                  <a:path w="803" h="241">
                    <a:moveTo>
                      <a:pt x="803" y="241"/>
                    </a:moveTo>
                    <a:lnTo>
                      <a:pt x="750" y="240"/>
                    </a:lnTo>
                    <a:lnTo>
                      <a:pt x="698" y="237"/>
                    </a:lnTo>
                    <a:lnTo>
                      <a:pt x="645" y="232"/>
                    </a:lnTo>
                    <a:lnTo>
                      <a:pt x="593" y="226"/>
                    </a:lnTo>
                    <a:lnTo>
                      <a:pt x="541" y="217"/>
                    </a:lnTo>
                    <a:lnTo>
                      <a:pt x="490" y="206"/>
                    </a:lnTo>
                    <a:lnTo>
                      <a:pt x="438" y="194"/>
                    </a:lnTo>
                    <a:lnTo>
                      <a:pt x="388" y="180"/>
                    </a:lnTo>
                    <a:lnTo>
                      <a:pt x="337" y="164"/>
                    </a:lnTo>
                    <a:lnTo>
                      <a:pt x="287" y="146"/>
                    </a:lnTo>
                    <a:lnTo>
                      <a:pt x="238" y="126"/>
                    </a:lnTo>
                    <a:lnTo>
                      <a:pt x="189" y="104"/>
                    </a:lnTo>
                    <a:lnTo>
                      <a:pt x="141" y="81"/>
                    </a:lnTo>
                    <a:lnTo>
                      <a:pt x="93" y="56"/>
                    </a:lnTo>
                    <a:lnTo>
                      <a:pt x="46" y="29"/>
                    </a:lnTo>
                    <a:lnTo>
                      <a:pt x="0"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77" name="任意多边形 113676"/>
              <p:cNvSpPr/>
              <p:nvPr/>
            </p:nvSpPr>
            <p:spPr>
              <a:xfrm>
                <a:off x="1869" y="1902"/>
                <a:ext cx="195" cy="390"/>
              </a:xfrm>
              <a:custGeom>
                <a:avLst/>
                <a:gdLst/>
                <a:ahLst/>
                <a:cxnLst/>
                <a:pathLst>
                  <a:path w="217" h="673">
                    <a:moveTo>
                      <a:pt x="217" y="673"/>
                    </a:moveTo>
                    <a:lnTo>
                      <a:pt x="200" y="646"/>
                    </a:lnTo>
                    <a:lnTo>
                      <a:pt x="184" y="616"/>
                    </a:lnTo>
                    <a:lnTo>
                      <a:pt x="168" y="584"/>
                    </a:lnTo>
                    <a:lnTo>
                      <a:pt x="152" y="550"/>
                    </a:lnTo>
                    <a:lnTo>
                      <a:pt x="137" y="514"/>
                    </a:lnTo>
                    <a:lnTo>
                      <a:pt x="122" y="476"/>
                    </a:lnTo>
                    <a:lnTo>
                      <a:pt x="108" y="437"/>
                    </a:lnTo>
                    <a:lnTo>
                      <a:pt x="94" y="395"/>
                    </a:lnTo>
                    <a:lnTo>
                      <a:pt x="80" y="352"/>
                    </a:lnTo>
                    <a:lnTo>
                      <a:pt x="67" y="306"/>
                    </a:lnTo>
                    <a:lnTo>
                      <a:pt x="55" y="259"/>
                    </a:lnTo>
                    <a:lnTo>
                      <a:pt x="43" y="211"/>
                    </a:lnTo>
                    <a:lnTo>
                      <a:pt x="31" y="160"/>
                    </a:lnTo>
                    <a:lnTo>
                      <a:pt x="20" y="108"/>
                    </a:lnTo>
                    <a:lnTo>
                      <a:pt x="10" y="55"/>
                    </a:lnTo>
                    <a:lnTo>
                      <a:pt x="0"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78" name="任意多边形 113677"/>
              <p:cNvSpPr/>
              <p:nvPr/>
            </p:nvSpPr>
            <p:spPr>
              <a:xfrm>
                <a:off x="2578" y="2378"/>
                <a:ext cx="934" cy="92"/>
              </a:xfrm>
              <a:custGeom>
                <a:avLst/>
                <a:gdLst/>
                <a:ahLst/>
                <a:cxnLst/>
                <a:pathLst>
                  <a:path w="1089" h="114">
                    <a:moveTo>
                      <a:pt x="1089" y="0"/>
                    </a:moveTo>
                    <a:lnTo>
                      <a:pt x="1002" y="26"/>
                    </a:lnTo>
                    <a:lnTo>
                      <a:pt x="912" y="49"/>
                    </a:lnTo>
                    <a:lnTo>
                      <a:pt x="820" y="69"/>
                    </a:lnTo>
                    <a:lnTo>
                      <a:pt x="726" y="85"/>
                    </a:lnTo>
                    <a:lnTo>
                      <a:pt x="630" y="98"/>
                    </a:lnTo>
                    <a:lnTo>
                      <a:pt x="532" y="107"/>
                    </a:lnTo>
                    <a:lnTo>
                      <a:pt x="434" y="112"/>
                    </a:lnTo>
                    <a:lnTo>
                      <a:pt x="335" y="114"/>
                    </a:lnTo>
                    <a:lnTo>
                      <a:pt x="250" y="113"/>
                    </a:lnTo>
                    <a:lnTo>
                      <a:pt x="166" y="109"/>
                    </a:lnTo>
                    <a:lnTo>
                      <a:pt x="83" y="102"/>
                    </a:lnTo>
                    <a:lnTo>
                      <a:pt x="0" y="92"/>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79" name="任意多边形 113678"/>
              <p:cNvSpPr/>
              <p:nvPr/>
            </p:nvSpPr>
            <p:spPr>
              <a:xfrm>
                <a:off x="2592" y="2430"/>
                <a:ext cx="88" cy="52"/>
              </a:xfrm>
              <a:custGeom>
                <a:avLst/>
                <a:gdLst/>
                <a:ahLst/>
                <a:cxnLst/>
                <a:pathLst>
                  <a:path w="103" h="66">
                    <a:moveTo>
                      <a:pt x="103" y="0"/>
                    </a:moveTo>
                    <a:lnTo>
                      <a:pt x="0" y="19"/>
                    </a:lnTo>
                    <a:lnTo>
                      <a:pt x="93" y="66"/>
                    </a:lnTo>
                    <a:lnTo>
                      <a:pt x="67" y="29"/>
                    </a:lnTo>
                    <a:lnTo>
                      <a:pt x="103" y="0"/>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680" name="任意多边形 113679"/>
              <p:cNvSpPr/>
              <p:nvPr/>
            </p:nvSpPr>
            <p:spPr>
              <a:xfrm>
                <a:off x="3640" y="1577"/>
                <a:ext cx="770" cy="724"/>
              </a:xfrm>
              <a:custGeom>
                <a:avLst/>
                <a:gdLst/>
                <a:ahLst/>
                <a:cxnLst/>
                <a:pathLst>
                  <a:path w="858" h="1246">
                    <a:moveTo>
                      <a:pt x="858" y="0"/>
                    </a:moveTo>
                    <a:lnTo>
                      <a:pt x="855" y="52"/>
                    </a:lnTo>
                    <a:lnTo>
                      <a:pt x="850" y="103"/>
                    </a:lnTo>
                    <a:lnTo>
                      <a:pt x="843" y="154"/>
                    </a:lnTo>
                    <a:lnTo>
                      <a:pt x="834" y="205"/>
                    </a:lnTo>
                    <a:lnTo>
                      <a:pt x="824" y="255"/>
                    </a:lnTo>
                    <a:lnTo>
                      <a:pt x="812" y="304"/>
                    </a:lnTo>
                    <a:lnTo>
                      <a:pt x="799" y="352"/>
                    </a:lnTo>
                    <a:lnTo>
                      <a:pt x="783" y="400"/>
                    </a:lnTo>
                    <a:lnTo>
                      <a:pt x="766" y="448"/>
                    </a:lnTo>
                    <a:lnTo>
                      <a:pt x="748" y="494"/>
                    </a:lnTo>
                    <a:lnTo>
                      <a:pt x="728" y="540"/>
                    </a:lnTo>
                    <a:lnTo>
                      <a:pt x="707" y="585"/>
                    </a:lnTo>
                    <a:lnTo>
                      <a:pt x="684" y="629"/>
                    </a:lnTo>
                    <a:lnTo>
                      <a:pt x="659" y="672"/>
                    </a:lnTo>
                    <a:lnTo>
                      <a:pt x="633" y="714"/>
                    </a:lnTo>
                    <a:lnTo>
                      <a:pt x="606" y="755"/>
                    </a:lnTo>
                    <a:lnTo>
                      <a:pt x="577" y="796"/>
                    </a:lnTo>
                    <a:lnTo>
                      <a:pt x="547" y="835"/>
                    </a:lnTo>
                    <a:lnTo>
                      <a:pt x="516" y="873"/>
                    </a:lnTo>
                    <a:lnTo>
                      <a:pt x="483" y="909"/>
                    </a:lnTo>
                    <a:lnTo>
                      <a:pt x="449" y="945"/>
                    </a:lnTo>
                    <a:lnTo>
                      <a:pt x="414" y="979"/>
                    </a:lnTo>
                    <a:lnTo>
                      <a:pt x="378" y="1012"/>
                    </a:lnTo>
                    <a:lnTo>
                      <a:pt x="340" y="1044"/>
                    </a:lnTo>
                    <a:lnTo>
                      <a:pt x="302" y="1075"/>
                    </a:lnTo>
                    <a:lnTo>
                      <a:pt x="262" y="1104"/>
                    </a:lnTo>
                    <a:lnTo>
                      <a:pt x="221" y="1131"/>
                    </a:lnTo>
                    <a:lnTo>
                      <a:pt x="179" y="1157"/>
                    </a:lnTo>
                    <a:lnTo>
                      <a:pt x="135" y="1182"/>
                    </a:lnTo>
                    <a:lnTo>
                      <a:pt x="91" y="1205"/>
                    </a:lnTo>
                    <a:lnTo>
                      <a:pt x="46" y="1226"/>
                    </a:lnTo>
                    <a:lnTo>
                      <a:pt x="0" y="1246"/>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81" name="任意多边形 113680"/>
              <p:cNvSpPr/>
              <p:nvPr/>
            </p:nvSpPr>
            <p:spPr>
              <a:xfrm>
                <a:off x="4380" y="1539"/>
                <a:ext cx="60" cy="58"/>
              </a:xfrm>
              <a:custGeom>
                <a:avLst/>
                <a:gdLst/>
                <a:ahLst/>
                <a:cxnLst/>
                <a:pathLst>
                  <a:path w="67" h="100">
                    <a:moveTo>
                      <a:pt x="67" y="100"/>
                    </a:moveTo>
                    <a:lnTo>
                      <a:pt x="36" y="0"/>
                    </a:lnTo>
                    <a:lnTo>
                      <a:pt x="0" y="98"/>
                    </a:lnTo>
                    <a:lnTo>
                      <a:pt x="34" y="68"/>
                    </a:lnTo>
                    <a:lnTo>
                      <a:pt x="67" y="100"/>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682" name="任意多边形 113681"/>
              <p:cNvSpPr/>
              <p:nvPr/>
            </p:nvSpPr>
            <p:spPr>
              <a:xfrm>
                <a:off x="3662" y="2401"/>
                <a:ext cx="763" cy="827"/>
              </a:xfrm>
              <a:custGeom>
                <a:avLst/>
                <a:gdLst/>
                <a:ahLst/>
                <a:cxnLst/>
                <a:pathLst>
                  <a:path w="850" h="1424">
                    <a:moveTo>
                      <a:pt x="0" y="0"/>
                    </a:moveTo>
                    <a:lnTo>
                      <a:pt x="40" y="25"/>
                    </a:lnTo>
                    <a:lnTo>
                      <a:pt x="80" y="51"/>
                    </a:lnTo>
                    <a:lnTo>
                      <a:pt x="118" y="79"/>
                    </a:lnTo>
                    <a:lnTo>
                      <a:pt x="156" y="108"/>
                    </a:lnTo>
                    <a:lnTo>
                      <a:pt x="194" y="139"/>
                    </a:lnTo>
                    <a:lnTo>
                      <a:pt x="230" y="171"/>
                    </a:lnTo>
                    <a:lnTo>
                      <a:pt x="266" y="205"/>
                    </a:lnTo>
                    <a:lnTo>
                      <a:pt x="301" y="240"/>
                    </a:lnTo>
                    <a:lnTo>
                      <a:pt x="335" y="276"/>
                    </a:lnTo>
                    <a:lnTo>
                      <a:pt x="368" y="314"/>
                    </a:lnTo>
                    <a:lnTo>
                      <a:pt x="401" y="353"/>
                    </a:lnTo>
                    <a:lnTo>
                      <a:pt x="432" y="394"/>
                    </a:lnTo>
                    <a:lnTo>
                      <a:pt x="463" y="435"/>
                    </a:lnTo>
                    <a:lnTo>
                      <a:pt x="493" y="478"/>
                    </a:lnTo>
                    <a:lnTo>
                      <a:pt x="521" y="522"/>
                    </a:lnTo>
                    <a:lnTo>
                      <a:pt x="549" y="568"/>
                    </a:lnTo>
                    <a:lnTo>
                      <a:pt x="576" y="614"/>
                    </a:lnTo>
                    <a:lnTo>
                      <a:pt x="602" y="662"/>
                    </a:lnTo>
                    <a:lnTo>
                      <a:pt x="627" y="710"/>
                    </a:lnTo>
                    <a:lnTo>
                      <a:pt x="651" y="760"/>
                    </a:lnTo>
                    <a:lnTo>
                      <a:pt x="673" y="810"/>
                    </a:lnTo>
                    <a:lnTo>
                      <a:pt x="695" y="862"/>
                    </a:lnTo>
                    <a:lnTo>
                      <a:pt x="716" y="914"/>
                    </a:lnTo>
                    <a:lnTo>
                      <a:pt x="735" y="968"/>
                    </a:lnTo>
                    <a:lnTo>
                      <a:pt x="754" y="1022"/>
                    </a:lnTo>
                    <a:lnTo>
                      <a:pt x="771" y="1077"/>
                    </a:lnTo>
                    <a:lnTo>
                      <a:pt x="787" y="1133"/>
                    </a:lnTo>
                    <a:lnTo>
                      <a:pt x="802" y="1190"/>
                    </a:lnTo>
                    <a:lnTo>
                      <a:pt x="816" y="1247"/>
                    </a:lnTo>
                    <a:lnTo>
                      <a:pt x="829" y="1306"/>
                    </a:lnTo>
                    <a:lnTo>
                      <a:pt x="840" y="1364"/>
                    </a:lnTo>
                    <a:lnTo>
                      <a:pt x="850" y="1424"/>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83" name="任意多边形 113682"/>
              <p:cNvSpPr/>
              <p:nvPr/>
            </p:nvSpPr>
            <p:spPr>
              <a:xfrm>
                <a:off x="4392" y="3209"/>
                <a:ext cx="59" cy="59"/>
              </a:xfrm>
              <a:custGeom>
                <a:avLst/>
                <a:gdLst/>
                <a:ahLst/>
                <a:cxnLst/>
                <a:pathLst>
                  <a:path w="66" h="103">
                    <a:moveTo>
                      <a:pt x="0" y="10"/>
                    </a:moveTo>
                    <a:lnTo>
                      <a:pt x="48" y="103"/>
                    </a:lnTo>
                    <a:lnTo>
                      <a:pt x="66" y="0"/>
                    </a:lnTo>
                    <a:lnTo>
                      <a:pt x="38" y="36"/>
                    </a:lnTo>
                    <a:lnTo>
                      <a:pt x="0" y="10"/>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684" name="任意多边形 113683"/>
              <p:cNvSpPr/>
              <p:nvPr/>
            </p:nvSpPr>
            <p:spPr>
              <a:xfrm>
                <a:off x="3600" y="1411"/>
                <a:ext cx="294" cy="888"/>
              </a:xfrm>
              <a:custGeom>
                <a:avLst/>
                <a:gdLst/>
                <a:ahLst/>
                <a:cxnLst/>
                <a:pathLst>
                  <a:path w="327" h="1529">
                    <a:moveTo>
                      <a:pt x="327" y="0"/>
                    </a:moveTo>
                    <a:lnTo>
                      <a:pt x="324" y="129"/>
                    </a:lnTo>
                    <a:lnTo>
                      <a:pt x="318" y="256"/>
                    </a:lnTo>
                    <a:lnTo>
                      <a:pt x="310" y="381"/>
                    </a:lnTo>
                    <a:lnTo>
                      <a:pt x="299" y="501"/>
                    </a:lnTo>
                    <a:lnTo>
                      <a:pt x="293" y="560"/>
                    </a:lnTo>
                    <a:lnTo>
                      <a:pt x="286" y="618"/>
                    </a:lnTo>
                    <a:lnTo>
                      <a:pt x="278" y="675"/>
                    </a:lnTo>
                    <a:lnTo>
                      <a:pt x="270" y="731"/>
                    </a:lnTo>
                    <a:lnTo>
                      <a:pt x="261" y="786"/>
                    </a:lnTo>
                    <a:lnTo>
                      <a:pt x="252" y="839"/>
                    </a:lnTo>
                    <a:lnTo>
                      <a:pt x="242" y="891"/>
                    </a:lnTo>
                    <a:lnTo>
                      <a:pt x="231" y="942"/>
                    </a:lnTo>
                    <a:lnTo>
                      <a:pt x="220" y="992"/>
                    </a:lnTo>
                    <a:lnTo>
                      <a:pt x="209" y="1040"/>
                    </a:lnTo>
                    <a:lnTo>
                      <a:pt x="197" y="1086"/>
                    </a:lnTo>
                    <a:lnTo>
                      <a:pt x="184" y="1131"/>
                    </a:lnTo>
                    <a:lnTo>
                      <a:pt x="171" y="1175"/>
                    </a:lnTo>
                    <a:lnTo>
                      <a:pt x="158" y="1216"/>
                    </a:lnTo>
                    <a:lnTo>
                      <a:pt x="144" y="1256"/>
                    </a:lnTo>
                    <a:lnTo>
                      <a:pt x="130" y="1294"/>
                    </a:lnTo>
                    <a:lnTo>
                      <a:pt x="115" y="1331"/>
                    </a:lnTo>
                    <a:lnTo>
                      <a:pt x="100" y="1365"/>
                    </a:lnTo>
                    <a:lnTo>
                      <a:pt x="84" y="1398"/>
                    </a:lnTo>
                    <a:lnTo>
                      <a:pt x="68" y="1428"/>
                    </a:lnTo>
                    <a:lnTo>
                      <a:pt x="52" y="1457"/>
                    </a:lnTo>
                    <a:lnTo>
                      <a:pt x="35" y="1483"/>
                    </a:lnTo>
                    <a:lnTo>
                      <a:pt x="18" y="1507"/>
                    </a:lnTo>
                    <a:lnTo>
                      <a:pt x="0" y="1529"/>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85" name="任意多边形 113684"/>
              <p:cNvSpPr/>
              <p:nvPr/>
            </p:nvSpPr>
            <p:spPr>
              <a:xfrm>
                <a:off x="3865" y="1371"/>
                <a:ext cx="60" cy="58"/>
              </a:xfrm>
              <a:custGeom>
                <a:avLst/>
                <a:gdLst/>
                <a:ahLst/>
                <a:cxnLst/>
                <a:pathLst>
                  <a:path w="67" h="99">
                    <a:moveTo>
                      <a:pt x="67" y="99"/>
                    </a:moveTo>
                    <a:lnTo>
                      <a:pt x="33" y="0"/>
                    </a:lnTo>
                    <a:lnTo>
                      <a:pt x="0" y="99"/>
                    </a:lnTo>
                    <a:lnTo>
                      <a:pt x="33" y="68"/>
                    </a:lnTo>
                    <a:lnTo>
                      <a:pt x="67" y="99"/>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686" name="任意多边形 113685"/>
              <p:cNvSpPr/>
              <p:nvPr/>
            </p:nvSpPr>
            <p:spPr>
              <a:xfrm>
                <a:off x="3635" y="2422"/>
                <a:ext cx="302" cy="894"/>
              </a:xfrm>
              <a:custGeom>
                <a:avLst/>
                <a:gdLst/>
                <a:ahLst/>
                <a:cxnLst/>
                <a:pathLst>
                  <a:path w="337" h="1539">
                    <a:moveTo>
                      <a:pt x="0" y="0"/>
                    </a:moveTo>
                    <a:lnTo>
                      <a:pt x="18" y="21"/>
                    </a:lnTo>
                    <a:lnTo>
                      <a:pt x="36" y="44"/>
                    </a:lnTo>
                    <a:lnTo>
                      <a:pt x="53" y="70"/>
                    </a:lnTo>
                    <a:lnTo>
                      <a:pt x="70" y="98"/>
                    </a:lnTo>
                    <a:lnTo>
                      <a:pt x="86" y="128"/>
                    </a:lnTo>
                    <a:lnTo>
                      <a:pt x="102" y="160"/>
                    </a:lnTo>
                    <a:lnTo>
                      <a:pt x="118" y="194"/>
                    </a:lnTo>
                    <a:lnTo>
                      <a:pt x="133" y="230"/>
                    </a:lnTo>
                    <a:lnTo>
                      <a:pt x="148" y="268"/>
                    </a:lnTo>
                    <a:lnTo>
                      <a:pt x="163" y="307"/>
                    </a:lnTo>
                    <a:lnTo>
                      <a:pt x="176" y="349"/>
                    </a:lnTo>
                    <a:lnTo>
                      <a:pt x="190" y="392"/>
                    </a:lnTo>
                    <a:lnTo>
                      <a:pt x="203" y="438"/>
                    </a:lnTo>
                    <a:lnTo>
                      <a:pt x="215" y="484"/>
                    </a:lnTo>
                    <a:lnTo>
                      <a:pt x="227" y="533"/>
                    </a:lnTo>
                    <a:lnTo>
                      <a:pt x="238" y="582"/>
                    </a:lnTo>
                    <a:lnTo>
                      <a:pt x="249" y="634"/>
                    </a:lnTo>
                    <a:lnTo>
                      <a:pt x="259" y="686"/>
                    </a:lnTo>
                    <a:lnTo>
                      <a:pt x="269" y="740"/>
                    </a:lnTo>
                    <a:lnTo>
                      <a:pt x="278" y="796"/>
                    </a:lnTo>
                    <a:lnTo>
                      <a:pt x="287" y="852"/>
                    </a:lnTo>
                    <a:lnTo>
                      <a:pt x="294" y="910"/>
                    </a:lnTo>
                    <a:lnTo>
                      <a:pt x="302" y="969"/>
                    </a:lnTo>
                    <a:lnTo>
                      <a:pt x="308" y="1029"/>
                    </a:lnTo>
                    <a:lnTo>
                      <a:pt x="314" y="1090"/>
                    </a:lnTo>
                    <a:lnTo>
                      <a:pt x="320" y="1151"/>
                    </a:lnTo>
                    <a:lnTo>
                      <a:pt x="328" y="1278"/>
                    </a:lnTo>
                    <a:lnTo>
                      <a:pt x="334" y="1407"/>
                    </a:lnTo>
                    <a:lnTo>
                      <a:pt x="337" y="1539"/>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87" name="任意多边形 113686"/>
              <p:cNvSpPr/>
              <p:nvPr/>
            </p:nvSpPr>
            <p:spPr>
              <a:xfrm>
                <a:off x="3908" y="3299"/>
                <a:ext cx="60" cy="58"/>
              </a:xfrm>
              <a:custGeom>
                <a:avLst/>
                <a:gdLst/>
                <a:ahLst/>
                <a:cxnLst/>
                <a:pathLst>
                  <a:path w="67" h="99">
                    <a:moveTo>
                      <a:pt x="0" y="0"/>
                    </a:moveTo>
                    <a:lnTo>
                      <a:pt x="34" y="99"/>
                    </a:lnTo>
                    <a:lnTo>
                      <a:pt x="67" y="0"/>
                    </a:lnTo>
                    <a:lnTo>
                      <a:pt x="34" y="31"/>
                    </a:lnTo>
                    <a:lnTo>
                      <a:pt x="0" y="0"/>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688" name="任意多边形 113687"/>
              <p:cNvSpPr/>
              <p:nvPr/>
            </p:nvSpPr>
            <p:spPr>
              <a:xfrm>
                <a:off x="3679" y="2032"/>
                <a:ext cx="992" cy="288"/>
              </a:xfrm>
              <a:custGeom>
                <a:avLst/>
                <a:gdLst/>
                <a:ahLst/>
                <a:cxnLst/>
                <a:pathLst>
                  <a:path w="1105" h="494">
                    <a:moveTo>
                      <a:pt x="1105" y="0"/>
                    </a:moveTo>
                    <a:lnTo>
                      <a:pt x="1048" y="58"/>
                    </a:lnTo>
                    <a:lnTo>
                      <a:pt x="989" y="112"/>
                    </a:lnTo>
                    <a:lnTo>
                      <a:pt x="927" y="163"/>
                    </a:lnTo>
                    <a:lnTo>
                      <a:pt x="864" y="211"/>
                    </a:lnTo>
                    <a:lnTo>
                      <a:pt x="799" y="255"/>
                    </a:lnTo>
                    <a:lnTo>
                      <a:pt x="732" y="296"/>
                    </a:lnTo>
                    <a:lnTo>
                      <a:pt x="664" y="333"/>
                    </a:lnTo>
                    <a:lnTo>
                      <a:pt x="595" y="366"/>
                    </a:lnTo>
                    <a:lnTo>
                      <a:pt x="524" y="395"/>
                    </a:lnTo>
                    <a:lnTo>
                      <a:pt x="451" y="421"/>
                    </a:lnTo>
                    <a:lnTo>
                      <a:pt x="378" y="443"/>
                    </a:lnTo>
                    <a:lnTo>
                      <a:pt x="304" y="461"/>
                    </a:lnTo>
                    <a:lnTo>
                      <a:pt x="229" y="476"/>
                    </a:lnTo>
                    <a:lnTo>
                      <a:pt x="191" y="481"/>
                    </a:lnTo>
                    <a:lnTo>
                      <a:pt x="153" y="486"/>
                    </a:lnTo>
                    <a:lnTo>
                      <a:pt x="115" y="489"/>
                    </a:lnTo>
                    <a:lnTo>
                      <a:pt x="77" y="492"/>
                    </a:lnTo>
                    <a:lnTo>
                      <a:pt x="39" y="494"/>
                    </a:lnTo>
                    <a:lnTo>
                      <a:pt x="0" y="494"/>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89" name="任意多边形 113688"/>
              <p:cNvSpPr/>
              <p:nvPr/>
            </p:nvSpPr>
            <p:spPr>
              <a:xfrm>
                <a:off x="4631" y="2004"/>
                <a:ext cx="81" cy="55"/>
              </a:xfrm>
              <a:custGeom>
                <a:avLst/>
                <a:gdLst/>
                <a:ahLst/>
                <a:cxnLst/>
                <a:pathLst>
                  <a:path w="91" h="96">
                    <a:moveTo>
                      <a:pt x="50" y="96"/>
                    </a:moveTo>
                    <a:lnTo>
                      <a:pt x="91" y="0"/>
                    </a:lnTo>
                    <a:lnTo>
                      <a:pt x="0" y="52"/>
                    </a:lnTo>
                    <a:lnTo>
                      <a:pt x="46" y="51"/>
                    </a:lnTo>
                    <a:lnTo>
                      <a:pt x="50" y="96"/>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690" name="任意多边形 113689"/>
              <p:cNvSpPr/>
              <p:nvPr/>
            </p:nvSpPr>
            <p:spPr>
              <a:xfrm>
                <a:off x="3636" y="2375"/>
                <a:ext cx="993" cy="286"/>
              </a:xfrm>
              <a:custGeom>
                <a:avLst/>
                <a:gdLst/>
                <a:ahLst/>
                <a:cxnLst/>
                <a:pathLst>
                  <a:path w="1106" h="493">
                    <a:moveTo>
                      <a:pt x="0" y="0"/>
                    </a:moveTo>
                    <a:lnTo>
                      <a:pt x="39" y="1"/>
                    </a:lnTo>
                    <a:lnTo>
                      <a:pt x="77" y="2"/>
                    </a:lnTo>
                    <a:lnTo>
                      <a:pt x="115" y="5"/>
                    </a:lnTo>
                    <a:lnTo>
                      <a:pt x="153" y="8"/>
                    </a:lnTo>
                    <a:lnTo>
                      <a:pt x="191" y="13"/>
                    </a:lnTo>
                    <a:lnTo>
                      <a:pt x="229" y="18"/>
                    </a:lnTo>
                    <a:lnTo>
                      <a:pt x="304" y="33"/>
                    </a:lnTo>
                    <a:lnTo>
                      <a:pt x="378" y="51"/>
                    </a:lnTo>
                    <a:lnTo>
                      <a:pt x="452" y="73"/>
                    </a:lnTo>
                    <a:lnTo>
                      <a:pt x="524" y="98"/>
                    </a:lnTo>
                    <a:lnTo>
                      <a:pt x="595" y="128"/>
                    </a:lnTo>
                    <a:lnTo>
                      <a:pt x="665" y="161"/>
                    </a:lnTo>
                    <a:lnTo>
                      <a:pt x="733" y="198"/>
                    </a:lnTo>
                    <a:lnTo>
                      <a:pt x="800" y="239"/>
                    </a:lnTo>
                    <a:lnTo>
                      <a:pt x="865" y="283"/>
                    </a:lnTo>
                    <a:lnTo>
                      <a:pt x="928" y="330"/>
                    </a:lnTo>
                    <a:lnTo>
                      <a:pt x="990" y="381"/>
                    </a:lnTo>
                    <a:lnTo>
                      <a:pt x="1049" y="435"/>
                    </a:lnTo>
                    <a:lnTo>
                      <a:pt x="1106" y="493"/>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91" name="任意多边形 113690"/>
              <p:cNvSpPr/>
              <p:nvPr/>
            </p:nvSpPr>
            <p:spPr>
              <a:xfrm>
                <a:off x="4589" y="2635"/>
                <a:ext cx="81" cy="55"/>
              </a:xfrm>
              <a:custGeom>
                <a:avLst/>
                <a:gdLst/>
                <a:ahLst/>
                <a:cxnLst/>
                <a:pathLst>
                  <a:path w="91" h="96">
                    <a:moveTo>
                      <a:pt x="0" y="45"/>
                    </a:moveTo>
                    <a:lnTo>
                      <a:pt x="91" y="96"/>
                    </a:lnTo>
                    <a:lnTo>
                      <a:pt x="49" y="0"/>
                    </a:lnTo>
                    <a:lnTo>
                      <a:pt x="46" y="45"/>
                    </a:lnTo>
                    <a:lnTo>
                      <a:pt x="0" y="45"/>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692" name="任意多边形 113691"/>
              <p:cNvSpPr/>
              <p:nvPr/>
            </p:nvSpPr>
            <p:spPr>
              <a:xfrm>
                <a:off x="4840" y="2327"/>
                <a:ext cx="89" cy="40"/>
              </a:xfrm>
              <a:custGeom>
                <a:avLst/>
                <a:gdLst/>
                <a:ahLst/>
                <a:cxnLst/>
                <a:pathLst>
                  <a:path w="99" h="67">
                    <a:moveTo>
                      <a:pt x="0" y="67"/>
                    </a:moveTo>
                    <a:lnTo>
                      <a:pt x="99" y="33"/>
                    </a:lnTo>
                    <a:lnTo>
                      <a:pt x="0" y="0"/>
                    </a:lnTo>
                    <a:lnTo>
                      <a:pt x="31" y="33"/>
                    </a:lnTo>
                    <a:lnTo>
                      <a:pt x="0" y="67"/>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693" name="任意多边形 113692"/>
              <p:cNvSpPr/>
              <p:nvPr/>
            </p:nvSpPr>
            <p:spPr>
              <a:xfrm>
                <a:off x="2487" y="2406"/>
                <a:ext cx="1025" cy="196"/>
              </a:xfrm>
              <a:custGeom>
                <a:avLst/>
                <a:gdLst/>
                <a:ahLst/>
                <a:cxnLst/>
                <a:pathLst>
                  <a:path w="1182" h="261">
                    <a:moveTo>
                      <a:pt x="1182" y="0"/>
                    </a:moveTo>
                    <a:lnTo>
                      <a:pt x="1141" y="31"/>
                    </a:lnTo>
                    <a:lnTo>
                      <a:pt x="1100" y="60"/>
                    </a:lnTo>
                    <a:lnTo>
                      <a:pt x="1057" y="87"/>
                    </a:lnTo>
                    <a:lnTo>
                      <a:pt x="1014" y="113"/>
                    </a:lnTo>
                    <a:lnTo>
                      <a:pt x="970" y="136"/>
                    </a:lnTo>
                    <a:lnTo>
                      <a:pt x="925" y="157"/>
                    </a:lnTo>
                    <a:lnTo>
                      <a:pt x="880" y="177"/>
                    </a:lnTo>
                    <a:lnTo>
                      <a:pt x="834" y="194"/>
                    </a:lnTo>
                    <a:lnTo>
                      <a:pt x="787" y="210"/>
                    </a:lnTo>
                    <a:lnTo>
                      <a:pt x="740" y="223"/>
                    </a:lnTo>
                    <a:lnTo>
                      <a:pt x="693" y="235"/>
                    </a:lnTo>
                    <a:lnTo>
                      <a:pt x="645" y="244"/>
                    </a:lnTo>
                    <a:lnTo>
                      <a:pt x="597" y="252"/>
                    </a:lnTo>
                    <a:lnTo>
                      <a:pt x="549" y="257"/>
                    </a:lnTo>
                    <a:lnTo>
                      <a:pt x="500" y="260"/>
                    </a:lnTo>
                    <a:lnTo>
                      <a:pt x="451" y="261"/>
                    </a:lnTo>
                    <a:lnTo>
                      <a:pt x="393" y="260"/>
                    </a:lnTo>
                    <a:lnTo>
                      <a:pt x="336" y="255"/>
                    </a:lnTo>
                    <a:lnTo>
                      <a:pt x="279" y="248"/>
                    </a:lnTo>
                    <a:lnTo>
                      <a:pt x="222" y="237"/>
                    </a:lnTo>
                    <a:lnTo>
                      <a:pt x="165" y="224"/>
                    </a:lnTo>
                    <a:lnTo>
                      <a:pt x="110" y="208"/>
                    </a:lnTo>
                    <a:lnTo>
                      <a:pt x="54" y="190"/>
                    </a:lnTo>
                    <a:lnTo>
                      <a:pt x="0" y="168"/>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94" name="任意多边形 113693"/>
              <p:cNvSpPr/>
              <p:nvPr/>
            </p:nvSpPr>
            <p:spPr>
              <a:xfrm>
                <a:off x="2544" y="2544"/>
                <a:ext cx="90" cy="53"/>
              </a:xfrm>
              <a:custGeom>
                <a:avLst/>
                <a:gdLst/>
                <a:ahLst/>
                <a:cxnLst/>
                <a:pathLst>
                  <a:path w="104" h="71">
                    <a:moveTo>
                      <a:pt x="104" y="10"/>
                    </a:moveTo>
                    <a:lnTo>
                      <a:pt x="0" y="0"/>
                    </a:lnTo>
                    <a:lnTo>
                      <a:pt x="76" y="71"/>
                    </a:lnTo>
                    <a:lnTo>
                      <a:pt x="62" y="28"/>
                    </a:lnTo>
                    <a:lnTo>
                      <a:pt x="104" y="10"/>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695" name="任意多边形 113694"/>
              <p:cNvSpPr/>
              <p:nvPr/>
            </p:nvSpPr>
            <p:spPr>
              <a:xfrm>
                <a:off x="2098" y="1374"/>
                <a:ext cx="1551" cy="896"/>
              </a:xfrm>
              <a:custGeom>
                <a:avLst/>
                <a:gdLst/>
                <a:ahLst/>
                <a:cxnLst/>
                <a:pathLst>
                  <a:path w="1680" h="1539">
                    <a:moveTo>
                      <a:pt x="2" y="1539"/>
                    </a:moveTo>
                    <a:lnTo>
                      <a:pt x="1" y="1493"/>
                    </a:lnTo>
                    <a:lnTo>
                      <a:pt x="0" y="1447"/>
                    </a:lnTo>
                    <a:lnTo>
                      <a:pt x="1" y="1373"/>
                    </a:lnTo>
                    <a:lnTo>
                      <a:pt x="4" y="1299"/>
                    </a:lnTo>
                    <a:lnTo>
                      <a:pt x="10" y="1227"/>
                    </a:lnTo>
                    <a:lnTo>
                      <a:pt x="17" y="1155"/>
                    </a:lnTo>
                    <a:lnTo>
                      <a:pt x="26" y="1085"/>
                    </a:lnTo>
                    <a:lnTo>
                      <a:pt x="38" y="1017"/>
                    </a:lnTo>
                    <a:lnTo>
                      <a:pt x="51" y="950"/>
                    </a:lnTo>
                    <a:lnTo>
                      <a:pt x="66" y="884"/>
                    </a:lnTo>
                    <a:lnTo>
                      <a:pt x="83" y="820"/>
                    </a:lnTo>
                    <a:lnTo>
                      <a:pt x="101" y="757"/>
                    </a:lnTo>
                    <a:lnTo>
                      <a:pt x="122" y="697"/>
                    </a:lnTo>
                    <a:lnTo>
                      <a:pt x="143" y="638"/>
                    </a:lnTo>
                    <a:lnTo>
                      <a:pt x="167" y="581"/>
                    </a:lnTo>
                    <a:lnTo>
                      <a:pt x="192" y="527"/>
                    </a:lnTo>
                    <a:lnTo>
                      <a:pt x="218" y="474"/>
                    </a:lnTo>
                    <a:lnTo>
                      <a:pt x="246" y="424"/>
                    </a:lnTo>
                    <a:lnTo>
                      <a:pt x="275" y="376"/>
                    </a:lnTo>
                    <a:lnTo>
                      <a:pt x="306" y="331"/>
                    </a:lnTo>
                    <a:lnTo>
                      <a:pt x="337" y="288"/>
                    </a:lnTo>
                    <a:lnTo>
                      <a:pt x="370" y="247"/>
                    </a:lnTo>
                    <a:lnTo>
                      <a:pt x="404" y="210"/>
                    </a:lnTo>
                    <a:lnTo>
                      <a:pt x="440" y="175"/>
                    </a:lnTo>
                    <a:lnTo>
                      <a:pt x="476" y="143"/>
                    </a:lnTo>
                    <a:lnTo>
                      <a:pt x="513" y="114"/>
                    </a:lnTo>
                    <a:lnTo>
                      <a:pt x="551" y="88"/>
                    </a:lnTo>
                    <a:lnTo>
                      <a:pt x="590" y="65"/>
                    </a:lnTo>
                    <a:lnTo>
                      <a:pt x="630" y="46"/>
                    </a:lnTo>
                    <a:lnTo>
                      <a:pt x="671" y="29"/>
                    </a:lnTo>
                    <a:lnTo>
                      <a:pt x="712" y="17"/>
                    </a:lnTo>
                    <a:lnTo>
                      <a:pt x="754" y="8"/>
                    </a:lnTo>
                    <a:lnTo>
                      <a:pt x="797" y="2"/>
                    </a:lnTo>
                    <a:lnTo>
                      <a:pt x="840" y="0"/>
                    </a:lnTo>
                    <a:lnTo>
                      <a:pt x="883" y="2"/>
                    </a:lnTo>
                    <a:lnTo>
                      <a:pt x="926" y="8"/>
                    </a:lnTo>
                    <a:lnTo>
                      <a:pt x="968" y="17"/>
                    </a:lnTo>
                    <a:lnTo>
                      <a:pt x="1009" y="29"/>
                    </a:lnTo>
                    <a:lnTo>
                      <a:pt x="1050" y="46"/>
                    </a:lnTo>
                    <a:lnTo>
                      <a:pt x="1090" y="65"/>
                    </a:lnTo>
                    <a:lnTo>
                      <a:pt x="1129" y="88"/>
                    </a:lnTo>
                    <a:lnTo>
                      <a:pt x="1167" y="114"/>
                    </a:lnTo>
                    <a:lnTo>
                      <a:pt x="1204" y="143"/>
                    </a:lnTo>
                    <a:lnTo>
                      <a:pt x="1240" y="175"/>
                    </a:lnTo>
                    <a:lnTo>
                      <a:pt x="1276" y="210"/>
                    </a:lnTo>
                    <a:lnTo>
                      <a:pt x="1310" y="247"/>
                    </a:lnTo>
                    <a:lnTo>
                      <a:pt x="1343" y="288"/>
                    </a:lnTo>
                    <a:lnTo>
                      <a:pt x="1374" y="331"/>
                    </a:lnTo>
                    <a:lnTo>
                      <a:pt x="1405" y="376"/>
                    </a:lnTo>
                    <a:lnTo>
                      <a:pt x="1434" y="424"/>
                    </a:lnTo>
                    <a:lnTo>
                      <a:pt x="1462" y="474"/>
                    </a:lnTo>
                    <a:lnTo>
                      <a:pt x="1488" y="527"/>
                    </a:lnTo>
                    <a:lnTo>
                      <a:pt x="1513" y="581"/>
                    </a:lnTo>
                    <a:lnTo>
                      <a:pt x="1537" y="638"/>
                    </a:lnTo>
                    <a:lnTo>
                      <a:pt x="1558" y="697"/>
                    </a:lnTo>
                    <a:lnTo>
                      <a:pt x="1579" y="757"/>
                    </a:lnTo>
                    <a:lnTo>
                      <a:pt x="1597" y="820"/>
                    </a:lnTo>
                    <a:lnTo>
                      <a:pt x="1614" y="884"/>
                    </a:lnTo>
                    <a:lnTo>
                      <a:pt x="1629" y="950"/>
                    </a:lnTo>
                    <a:lnTo>
                      <a:pt x="1642" y="1017"/>
                    </a:lnTo>
                    <a:lnTo>
                      <a:pt x="1654" y="1085"/>
                    </a:lnTo>
                    <a:lnTo>
                      <a:pt x="1663" y="1155"/>
                    </a:lnTo>
                    <a:lnTo>
                      <a:pt x="1670" y="1227"/>
                    </a:lnTo>
                    <a:lnTo>
                      <a:pt x="1676" y="1299"/>
                    </a:lnTo>
                    <a:lnTo>
                      <a:pt x="1679" y="1373"/>
                    </a:lnTo>
                    <a:lnTo>
                      <a:pt x="1680" y="1447"/>
                    </a:lnTo>
                    <a:lnTo>
                      <a:pt x="1680" y="1467"/>
                    </a:lnTo>
                    <a:lnTo>
                      <a:pt x="1680" y="1487"/>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96" name="任意多边形 113695"/>
              <p:cNvSpPr/>
              <p:nvPr/>
            </p:nvSpPr>
            <p:spPr>
              <a:xfrm>
                <a:off x="2175" y="1372"/>
                <a:ext cx="1473" cy="895"/>
              </a:xfrm>
              <a:custGeom>
                <a:avLst/>
                <a:gdLst/>
                <a:ahLst/>
                <a:cxnLst/>
                <a:pathLst>
                  <a:path w="1603" h="1488">
                    <a:moveTo>
                      <a:pt x="0" y="838"/>
                    </a:moveTo>
                    <a:lnTo>
                      <a:pt x="13" y="791"/>
                    </a:lnTo>
                    <a:lnTo>
                      <a:pt x="28" y="745"/>
                    </a:lnTo>
                    <a:lnTo>
                      <a:pt x="43" y="700"/>
                    </a:lnTo>
                    <a:lnTo>
                      <a:pt x="59" y="656"/>
                    </a:lnTo>
                    <a:lnTo>
                      <a:pt x="75" y="613"/>
                    </a:lnTo>
                    <a:lnTo>
                      <a:pt x="93" y="572"/>
                    </a:lnTo>
                    <a:lnTo>
                      <a:pt x="112" y="531"/>
                    </a:lnTo>
                    <a:lnTo>
                      <a:pt x="131" y="492"/>
                    </a:lnTo>
                    <a:lnTo>
                      <a:pt x="151" y="455"/>
                    </a:lnTo>
                    <a:lnTo>
                      <a:pt x="171" y="418"/>
                    </a:lnTo>
                    <a:lnTo>
                      <a:pt x="193" y="383"/>
                    </a:lnTo>
                    <a:lnTo>
                      <a:pt x="215" y="349"/>
                    </a:lnTo>
                    <a:lnTo>
                      <a:pt x="238" y="317"/>
                    </a:lnTo>
                    <a:lnTo>
                      <a:pt x="261" y="286"/>
                    </a:lnTo>
                    <a:lnTo>
                      <a:pt x="285" y="256"/>
                    </a:lnTo>
                    <a:lnTo>
                      <a:pt x="310" y="228"/>
                    </a:lnTo>
                    <a:lnTo>
                      <a:pt x="335" y="202"/>
                    </a:lnTo>
                    <a:lnTo>
                      <a:pt x="360" y="176"/>
                    </a:lnTo>
                    <a:lnTo>
                      <a:pt x="386" y="153"/>
                    </a:lnTo>
                    <a:lnTo>
                      <a:pt x="413" y="131"/>
                    </a:lnTo>
                    <a:lnTo>
                      <a:pt x="440" y="111"/>
                    </a:lnTo>
                    <a:lnTo>
                      <a:pt x="468" y="92"/>
                    </a:lnTo>
                    <a:lnTo>
                      <a:pt x="496" y="75"/>
                    </a:lnTo>
                    <a:lnTo>
                      <a:pt x="524" y="59"/>
                    </a:lnTo>
                    <a:lnTo>
                      <a:pt x="553" y="46"/>
                    </a:lnTo>
                    <a:lnTo>
                      <a:pt x="582" y="34"/>
                    </a:lnTo>
                    <a:lnTo>
                      <a:pt x="612" y="24"/>
                    </a:lnTo>
                    <a:lnTo>
                      <a:pt x="641" y="15"/>
                    </a:lnTo>
                    <a:lnTo>
                      <a:pt x="671" y="9"/>
                    </a:lnTo>
                    <a:lnTo>
                      <a:pt x="702" y="4"/>
                    </a:lnTo>
                    <a:lnTo>
                      <a:pt x="732" y="1"/>
                    </a:lnTo>
                    <a:lnTo>
                      <a:pt x="763" y="0"/>
                    </a:lnTo>
                    <a:lnTo>
                      <a:pt x="806" y="2"/>
                    </a:lnTo>
                    <a:lnTo>
                      <a:pt x="849" y="8"/>
                    </a:lnTo>
                    <a:lnTo>
                      <a:pt x="891" y="17"/>
                    </a:lnTo>
                    <a:lnTo>
                      <a:pt x="932" y="29"/>
                    </a:lnTo>
                    <a:lnTo>
                      <a:pt x="973" y="46"/>
                    </a:lnTo>
                    <a:lnTo>
                      <a:pt x="1013" y="65"/>
                    </a:lnTo>
                    <a:lnTo>
                      <a:pt x="1052" y="88"/>
                    </a:lnTo>
                    <a:lnTo>
                      <a:pt x="1090" y="114"/>
                    </a:lnTo>
                    <a:lnTo>
                      <a:pt x="1127" y="143"/>
                    </a:lnTo>
                    <a:lnTo>
                      <a:pt x="1163" y="175"/>
                    </a:lnTo>
                    <a:lnTo>
                      <a:pt x="1199" y="210"/>
                    </a:lnTo>
                    <a:lnTo>
                      <a:pt x="1233" y="247"/>
                    </a:lnTo>
                    <a:lnTo>
                      <a:pt x="1266" y="288"/>
                    </a:lnTo>
                    <a:lnTo>
                      <a:pt x="1297" y="331"/>
                    </a:lnTo>
                    <a:lnTo>
                      <a:pt x="1328" y="376"/>
                    </a:lnTo>
                    <a:lnTo>
                      <a:pt x="1357" y="424"/>
                    </a:lnTo>
                    <a:lnTo>
                      <a:pt x="1385" y="474"/>
                    </a:lnTo>
                    <a:lnTo>
                      <a:pt x="1411" y="527"/>
                    </a:lnTo>
                    <a:lnTo>
                      <a:pt x="1436" y="582"/>
                    </a:lnTo>
                    <a:lnTo>
                      <a:pt x="1460" y="638"/>
                    </a:lnTo>
                    <a:lnTo>
                      <a:pt x="1481" y="697"/>
                    </a:lnTo>
                    <a:lnTo>
                      <a:pt x="1502" y="758"/>
                    </a:lnTo>
                    <a:lnTo>
                      <a:pt x="1520" y="820"/>
                    </a:lnTo>
                    <a:lnTo>
                      <a:pt x="1537" y="884"/>
                    </a:lnTo>
                    <a:lnTo>
                      <a:pt x="1552" y="950"/>
                    </a:lnTo>
                    <a:lnTo>
                      <a:pt x="1565" y="1017"/>
                    </a:lnTo>
                    <a:lnTo>
                      <a:pt x="1577" y="1086"/>
                    </a:lnTo>
                    <a:lnTo>
                      <a:pt x="1586" y="1156"/>
                    </a:lnTo>
                    <a:lnTo>
                      <a:pt x="1593" y="1227"/>
                    </a:lnTo>
                    <a:lnTo>
                      <a:pt x="1599" y="1300"/>
                    </a:lnTo>
                    <a:lnTo>
                      <a:pt x="1602" y="1373"/>
                    </a:lnTo>
                    <a:lnTo>
                      <a:pt x="1603" y="1448"/>
                    </a:lnTo>
                    <a:lnTo>
                      <a:pt x="1603" y="1468"/>
                    </a:lnTo>
                    <a:lnTo>
                      <a:pt x="1603" y="1488"/>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97" name="任意多边形 113696"/>
              <p:cNvSpPr/>
              <p:nvPr/>
            </p:nvSpPr>
            <p:spPr>
              <a:xfrm>
                <a:off x="2153" y="1824"/>
                <a:ext cx="60" cy="63"/>
              </a:xfrm>
              <a:custGeom>
                <a:avLst/>
                <a:gdLst/>
                <a:ahLst/>
                <a:cxnLst/>
                <a:pathLst>
                  <a:path w="65" h="104">
                    <a:moveTo>
                      <a:pt x="0" y="0"/>
                    </a:moveTo>
                    <a:lnTo>
                      <a:pt x="8" y="104"/>
                    </a:lnTo>
                    <a:lnTo>
                      <a:pt x="65" y="16"/>
                    </a:lnTo>
                    <a:lnTo>
                      <a:pt x="25" y="38"/>
                    </a:lnTo>
                    <a:lnTo>
                      <a:pt x="0" y="0"/>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698" name="任意多边形 113697"/>
              <p:cNvSpPr/>
              <p:nvPr/>
            </p:nvSpPr>
            <p:spPr>
              <a:xfrm>
                <a:off x="2155" y="2263"/>
                <a:ext cx="1323" cy="66"/>
              </a:xfrm>
              <a:custGeom>
                <a:avLst/>
                <a:gdLst/>
                <a:ahLst/>
                <a:cxnLst/>
                <a:pathLst>
                  <a:path w="1473" h="113">
                    <a:moveTo>
                      <a:pt x="0" y="113"/>
                    </a:moveTo>
                    <a:lnTo>
                      <a:pt x="87" y="87"/>
                    </a:lnTo>
                    <a:lnTo>
                      <a:pt x="176" y="64"/>
                    </a:lnTo>
                    <a:lnTo>
                      <a:pt x="268" y="45"/>
                    </a:lnTo>
                    <a:lnTo>
                      <a:pt x="362" y="29"/>
                    </a:lnTo>
                    <a:lnTo>
                      <a:pt x="457" y="16"/>
                    </a:lnTo>
                    <a:lnTo>
                      <a:pt x="554" y="7"/>
                    </a:lnTo>
                    <a:lnTo>
                      <a:pt x="651" y="2"/>
                    </a:lnTo>
                    <a:lnTo>
                      <a:pt x="750" y="0"/>
                    </a:lnTo>
                    <a:lnTo>
                      <a:pt x="845" y="2"/>
                    </a:lnTo>
                    <a:lnTo>
                      <a:pt x="939" y="7"/>
                    </a:lnTo>
                    <a:lnTo>
                      <a:pt x="1032" y="15"/>
                    </a:lnTo>
                    <a:lnTo>
                      <a:pt x="1124" y="27"/>
                    </a:lnTo>
                    <a:lnTo>
                      <a:pt x="1214" y="41"/>
                    </a:lnTo>
                    <a:lnTo>
                      <a:pt x="1302" y="59"/>
                    </a:lnTo>
                    <a:lnTo>
                      <a:pt x="1389" y="80"/>
                    </a:lnTo>
                    <a:lnTo>
                      <a:pt x="1473" y="104"/>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699" name="任意多边形 113698"/>
              <p:cNvSpPr/>
              <p:nvPr/>
            </p:nvSpPr>
            <p:spPr>
              <a:xfrm>
                <a:off x="2157" y="2378"/>
                <a:ext cx="435" cy="70"/>
              </a:xfrm>
              <a:custGeom>
                <a:avLst/>
                <a:gdLst/>
                <a:ahLst/>
                <a:cxnLst/>
                <a:pathLst>
                  <a:path w="381" h="86">
                    <a:moveTo>
                      <a:pt x="381" y="86"/>
                    </a:moveTo>
                    <a:lnTo>
                      <a:pt x="282" y="70"/>
                    </a:lnTo>
                    <a:lnTo>
                      <a:pt x="185" y="50"/>
                    </a:lnTo>
                    <a:lnTo>
                      <a:pt x="91" y="27"/>
                    </a:lnTo>
                    <a:lnTo>
                      <a:pt x="0"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00" name="任意多边形 113699"/>
              <p:cNvSpPr/>
              <p:nvPr/>
            </p:nvSpPr>
            <p:spPr>
              <a:xfrm>
                <a:off x="2133" y="2406"/>
                <a:ext cx="350" cy="122"/>
              </a:xfrm>
              <a:custGeom>
                <a:avLst/>
                <a:gdLst/>
                <a:ahLst/>
                <a:cxnLst/>
                <a:pathLst>
                  <a:path w="340" h="211">
                    <a:moveTo>
                      <a:pt x="340" y="211"/>
                    </a:moveTo>
                    <a:lnTo>
                      <a:pt x="295" y="191"/>
                    </a:lnTo>
                    <a:lnTo>
                      <a:pt x="250" y="170"/>
                    </a:lnTo>
                    <a:lnTo>
                      <a:pt x="206" y="146"/>
                    </a:lnTo>
                    <a:lnTo>
                      <a:pt x="163" y="121"/>
                    </a:lnTo>
                    <a:lnTo>
                      <a:pt x="121" y="93"/>
                    </a:lnTo>
                    <a:lnTo>
                      <a:pt x="80" y="64"/>
                    </a:lnTo>
                    <a:lnTo>
                      <a:pt x="39" y="33"/>
                    </a:lnTo>
                    <a:lnTo>
                      <a:pt x="0"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01" name="任意多边形 113700"/>
              <p:cNvSpPr/>
              <p:nvPr/>
            </p:nvSpPr>
            <p:spPr>
              <a:xfrm>
                <a:off x="2512" y="2152"/>
                <a:ext cx="974" cy="152"/>
              </a:xfrm>
              <a:custGeom>
                <a:avLst/>
                <a:gdLst/>
                <a:ahLst/>
                <a:cxnLst/>
                <a:pathLst>
                  <a:path w="1084" h="261">
                    <a:moveTo>
                      <a:pt x="0" y="57"/>
                    </a:moveTo>
                    <a:lnTo>
                      <a:pt x="43" y="44"/>
                    </a:lnTo>
                    <a:lnTo>
                      <a:pt x="87" y="32"/>
                    </a:lnTo>
                    <a:lnTo>
                      <a:pt x="131" y="22"/>
                    </a:lnTo>
                    <a:lnTo>
                      <a:pt x="175" y="14"/>
                    </a:lnTo>
                    <a:lnTo>
                      <a:pt x="220" y="8"/>
                    </a:lnTo>
                    <a:lnTo>
                      <a:pt x="264" y="4"/>
                    </a:lnTo>
                    <a:lnTo>
                      <a:pt x="309" y="1"/>
                    </a:lnTo>
                    <a:lnTo>
                      <a:pt x="354" y="0"/>
                    </a:lnTo>
                    <a:lnTo>
                      <a:pt x="403" y="1"/>
                    </a:lnTo>
                    <a:lnTo>
                      <a:pt x="451" y="4"/>
                    </a:lnTo>
                    <a:lnTo>
                      <a:pt x="500" y="10"/>
                    </a:lnTo>
                    <a:lnTo>
                      <a:pt x="548" y="17"/>
                    </a:lnTo>
                    <a:lnTo>
                      <a:pt x="595" y="26"/>
                    </a:lnTo>
                    <a:lnTo>
                      <a:pt x="643" y="38"/>
                    </a:lnTo>
                    <a:lnTo>
                      <a:pt x="689" y="51"/>
                    </a:lnTo>
                    <a:lnTo>
                      <a:pt x="736" y="67"/>
                    </a:lnTo>
                    <a:lnTo>
                      <a:pt x="782" y="84"/>
                    </a:lnTo>
                    <a:lnTo>
                      <a:pt x="827" y="104"/>
                    </a:lnTo>
                    <a:lnTo>
                      <a:pt x="872" y="125"/>
                    </a:lnTo>
                    <a:lnTo>
                      <a:pt x="916" y="149"/>
                    </a:lnTo>
                    <a:lnTo>
                      <a:pt x="959" y="174"/>
                    </a:lnTo>
                    <a:lnTo>
                      <a:pt x="1002" y="201"/>
                    </a:lnTo>
                    <a:lnTo>
                      <a:pt x="1043" y="230"/>
                    </a:lnTo>
                    <a:lnTo>
                      <a:pt x="1084" y="261"/>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02" name="任意多边形 113701"/>
              <p:cNvSpPr/>
              <p:nvPr/>
            </p:nvSpPr>
            <p:spPr>
              <a:xfrm>
                <a:off x="2546" y="2144"/>
                <a:ext cx="94" cy="38"/>
              </a:xfrm>
              <a:custGeom>
                <a:avLst/>
                <a:gdLst/>
                <a:ahLst/>
                <a:cxnLst/>
                <a:pathLst>
                  <a:path w="104" h="66">
                    <a:moveTo>
                      <a:pt x="81" y="0"/>
                    </a:moveTo>
                    <a:lnTo>
                      <a:pt x="0" y="66"/>
                    </a:lnTo>
                    <a:lnTo>
                      <a:pt x="104" y="63"/>
                    </a:lnTo>
                    <a:lnTo>
                      <a:pt x="64" y="43"/>
                    </a:lnTo>
                    <a:lnTo>
                      <a:pt x="81" y="0"/>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03" name="任意多边形 113702"/>
              <p:cNvSpPr/>
              <p:nvPr/>
            </p:nvSpPr>
            <p:spPr>
              <a:xfrm>
                <a:off x="2528" y="2264"/>
                <a:ext cx="949" cy="60"/>
              </a:xfrm>
              <a:custGeom>
                <a:avLst/>
                <a:gdLst/>
                <a:ahLst/>
                <a:cxnLst/>
                <a:pathLst>
                  <a:path w="1058" h="104">
                    <a:moveTo>
                      <a:pt x="0" y="21"/>
                    </a:moveTo>
                    <a:lnTo>
                      <a:pt x="83" y="11"/>
                    </a:lnTo>
                    <a:lnTo>
                      <a:pt x="166" y="5"/>
                    </a:lnTo>
                    <a:lnTo>
                      <a:pt x="250" y="1"/>
                    </a:lnTo>
                    <a:lnTo>
                      <a:pt x="335" y="0"/>
                    </a:lnTo>
                    <a:lnTo>
                      <a:pt x="430" y="2"/>
                    </a:lnTo>
                    <a:lnTo>
                      <a:pt x="524" y="7"/>
                    </a:lnTo>
                    <a:lnTo>
                      <a:pt x="617" y="15"/>
                    </a:lnTo>
                    <a:lnTo>
                      <a:pt x="709" y="27"/>
                    </a:lnTo>
                    <a:lnTo>
                      <a:pt x="799" y="41"/>
                    </a:lnTo>
                    <a:lnTo>
                      <a:pt x="887" y="59"/>
                    </a:lnTo>
                    <a:lnTo>
                      <a:pt x="974" y="80"/>
                    </a:lnTo>
                    <a:lnTo>
                      <a:pt x="1058" y="104"/>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04" name="任意多边形 113703"/>
              <p:cNvSpPr/>
              <p:nvPr/>
            </p:nvSpPr>
            <p:spPr>
              <a:xfrm>
                <a:off x="2592" y="2252"/>
                <a:ext cx="92" cy="38"/>
              </a:xfrm>
              <a:custGeom>
                <a:avLst/>
                <a:gdLst/>
                <a:ahLst/>
                <a:cxnLst/>
                <a:pathLst>
                  <a:path w="103" h="66">
                    <a:moveTo>
                      <a:pt x="93" y="0"/>
                    </a:moveTo>
                    <a:lnTo>
                      <a:pt x="0" y="48"/>
                    </a:lnTo>
                    <a:lnTo>
                      <a:pt x="103" y="66"/>
                    </a:lnTo>
                    <a:lnTo>
                      <a:pt x="67" y="38"/>
                    </a:lnTo>
                    <a:lnTo>
                      <a:pt x="93" y="0"/>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05" name="任意多边形 113704"/>
              <p:cNvSpPr/>
              <p:nvPr/>
            </p:nvSpPr>
            <p:spPr>
              <a:xfrm>
                <a:off x="2146" y="1957"/>
                <a:ext cx="1374" cy="325"/>
              </a:xfrm>
              <a:custGeom>
                <a:avLst/>
                <a:gdLst/>
                <a:ahLst/>
                <a:cxnLst/>
                <a:pathLst>
                  <a:path w="1531" h="559">
                    <a:moveTo>
                      <a:pt x="0" y="542"/>
                    </a:moveTo>
                    <a:lnTo>
                      <a:pt x="33" y="480"/>
                    </a:lnTo>
                    <a:lnTo>
                      <a:pt x="69" y="421"/>
                    </a:lnTo>
                    <a:lnTo>
                      <a:pt x="107" y="366"/>
                    </a:lnTo>
                    <a:lnTo>
                      <a:pt x="147" y="314"/>
                    </a:lnTo>
                    <a:lnTo>
                      <a:pt x="190" y="266"/>
                    </a:lnTo>
                    <a:lnTo>
                      <a:pt x="234" y="222"/>
                    </a:lnTo>
                    <a:lnTo>
                      <a:pt x="281" y="181"/>
                    </a:lnTo>
                    <a:lnTo>
                      <a:pt x="329" y="144"/>
                    </a:lnTo>
                    <a:lnTo>
                      <a:pt x="354" y="127"/>
                    </a:lnTo>
                    <a:lnTo>
                      <a:pt x="379" y="111"/>
                    </a:lnTo>
                    <a:lnTo>
                      <a:pt x="404" y="96"/>
                    </a:lnTo>
                    <a:lnTo>
                      <a:pt x="430" y="82"/>
                    </a:lnTo>
                    <a:lnTo>
                      <a:pt x="456" y="69"/>
                    </a:lnTo>
                    <a:lnTo>
                      <a:pt x="483" y="57"/>
                    </a:lnTo>
                    <a:lnTo>
                      <a:pt x="510" y="47"/>
                    </a:lnTo>
                    <a:lnTo>
                      <a:pt x="537" y="37"/>
                    </a:lnTo>
                    <a:lnTo>
                      <a:pt x="564" y="28"/>
                    </a:lnTo>
                    <a:lnTo>
                      <a:pt x="592" y="21"/>
                    </a:lnTo>
                    <a:lnTo>
                      <a:pt x="619" y="15"/>
                    </a:lnTo>
                    <a:lnTo>
                      <a:pt x="647" y="9"/>
                    </a:lnTo>
                    <a:lnTo>
                      <a:pt x="676" y="5"/>
                    </a:lnTo>
                    <a:lnTo>
                      <a:pt x="704" y="2"/>
                    </a:lnTo>
                    <a:lnTo>
                      <a:pt x="732" y="1"/>
                    </a:lnTo>
                    <a:lnTo>
                      <a:pt x="761" y="0"/>
                    </a:lnTo>
                    <a:lnTo>
                      <a:pt x="790" y="1"/>
                    </a:lnTo>
                    <a:lnTo>
                      <a:pt x="819" y="2"/>
                    </a:lnTo>
                    <a:lnTo>
                      <a:pt x="848" y="6"/>
                    </a:lnTo>
                    <a:lnTo>
                      <a:pt x="877" y="10"/>
                    </a:lnTo>
                    <a:lnTo>
                      <a:pt x="905" y="15"/>
                    </a:lnTo>
                    <a:lnTo>
                      <a:pt x="934" y="22"/>
                    </a:lnTo>
                    <a:lnTo>
                      <a:pt x="962" y="30"/>
                    </a:lnTo>
                    <a:lnTo>
                      <a:pt x="989" y="38"/>
                    </a:lnTo>
                    <a:lnTo>
                      <a:pt x="1017" y="48"/>
                    </a:lnTo>
                    <a:lnTo>
                      <a:pt x="1044" y="60"/>
                    </a:lnTo>
                    <a:lnTo>
                      <a:pt x="1071" y="72"/>
                    </a:lnTo>
                    <a:lnTo>
                      <a:pt x="1098" y="85"/>
                    </a:lnTo>
                    <a:lnTo>
                      <a:pt x="1124" y="100"/>
                    </a:lnTo>
                    <a:lnTo>
                      <a:pt x="1150" y="115"/>
                    </a:lnTo>
                    <a:lnTo>
                      <a:pt x="1175" y="131"/>
                    </a:lnTo>
                    <a:lnTo>
                      <a:pt x="1200" y="149"/>
                    </a:lnTo>
                    <a:lnTo>
                      <a:pt x="1225" y="168"/>
                    </a:lnTo>
                    <a:lnTo>
                      <a:pt x="1249" y="187"/>
                    </a:lnTo>
                    <a:lnTo>
                      <a:pt x="1296" y="229"/>
                    </a:lnTo>
                    <a:lnTo>
                      <a:pt x="1341" y="275"/>
                    </a:lnTo>
                    <a:lnTo>
                      <a:pt x="1384" y="325"/>
                    </a:lnTo>
                    <a:lnTo>
                      <a:pt x="1425" y="378"/>
                    </a:lnTo>
                    <a:lnTo>
                      <a:pt x="1463" y="435"/>
                    </a:lnTo>
                    <a:lnTo>
                      <a:pt x="1498" y="495"/>
                    </a:lnTo>
                    <a:lnTo>
                      <a:pt x="1531" y="559"/>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06" name="任意多边形 113705"/>
              <p:cNvSpPr/>
              <p:nvPr/>
            </p:nvSpPr>
            <p:spPr>
              <a:xfrm>
                <a:off x="2133" y="2435"/>
                <a:ext cx="342" cy="236"/>
              </a:xfrm>
              <a:custGeom>
                <a:avLst/>
                <a:gdLst/>
                <a:ahLst/>
                <a:cxnLst/>
                <a:pathLst>
                  <a:path w="367" h="423">
                    <a:moveTo>
                      <a:pt x="367" y="423"/>
                    </a:moveTo>
                    <a:lnTo>
                      <a:pt x="339" y="405"/>
                    </a:lnTo>
                    <a:lnTo>
                      <a:pt x="312" y="385"/>
                    </a:lnTo>
                    <a:lnTo>
                      <a:pt x="286" y="365"/>
                    </a:lnTo>
                    <a:lnTo>
                      <a:pt x="260" y="343"/>
                    </a:lnTo>
                    <a:lnTo>
                      <a:pt x="234" y="320"/>
                    </a:lnTo>
                    <a:lnTo>
                      <a:pt x="209" y="296"/>
                    </a:lnTo>
                    <a:lnTo>
                      <a:pt x="185" y="271"/>
                    </a:lnTo>
                    <a:lnTo>
                      <a:pt x="162" y="245"/>
                    </a:lnTo>
                    <a:lnTo>
                      <a:pt x="139" y="218"/>
                    </a:lnTo>
                    <a:lnTo>
                      <a:pt x="117" y="190"/>
                    </a:lnTo>
                    <a:lnTo>
                      <a:pt x="75" y="130"/>
                    </a:lnTo>
                    <a:lnTo>
                      <a:pt x="36" y="67"/>
                    </a:lnTo>
                    <a:lnTo>
                      <a:pt x="0"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07" name="任意多边形 113706"/>
              <p:cNvSpPr/>
              <p:nvPr/>
            </p:nvSpPr>
            <p:spPr>
              <a:xfrm>
                <a:off x="2422" y="1957"/>
                <a:ext cx="1098" cy="325"/>
              </a:xfrm>
              <a:custGeom>
                <a:avLst/>
                <a:gdLst/>
                <a:ahLst/>
                <a:cxnLst/>
                <a:pathLst>
                  <a:path w="1224" h="559">
                    <a:moveTo>
                      <a:pt x="0" y="159"/>
                    </a:moveTo>
                    <a:lnTo>
                      <a:pt x="26" y="140"/>
                    </a:lnTo>
                    <a:lnTo>
                      <a:pt x="53" y="122"/>
                    </a:lnTo>
                    <a:lnTo>
                      <a:pt x="79" y="106"/>
                    </a:lnTo>
                    <a:lnTo>
                      <a:pt x="107" y="90"/>
                    </a:lnTo>
                    <a:lnTo>
                      <a:pt x="134" y="76"/>
                    </a:lnTo>
                    <a:lnTo>
                      <a:pt x="162" y="63"/>
                    </a:lnTo>
                    <a:lnTo>
                      <a:pt x="190" y="51"/>
                    </a:lnTo>
                    <a:lnTo>
                      <a:pt x="219" y="41"/>
                    </a:lnTo>
                    <a:lnTo>
                      <a:pt x="248" y="31"/>
                    </a:lnTo>
                    <a:lnTo>
                      <a:pt x="276" y="23"/>
                    </a:lnTo>
                    <a:lnTo>
                      <a:pt x="306" y="16"/>
                    </a:lnTo>
                    <a:lnTo>
                      <a:pt x="335" y="10"/>
                    </a:lnTo>
                    <a:lnTo>
                      <a:pt x="365" y="6"/>
                    </a:lnTo>
                    <a:lnTo>
                      <a:pt x="394" y="3"/>
                    </a:lnTo>
                    <a:lnTo>
                      <a:pt x="424" y="1"/>
                    </a:lnTo>
                    <a:lnTo>
                      <a:pt x="454" y="0"/>
                    </a:lnTo>
                    <a:lnTo>
                      <a:pt x="483" y="1"/>
                    </a:lnTo>
                    <a:lnTo>
                      <a:pt x="512" y="2"/>
                    </a:lnTo>
                    <a:lnTo>
                      <a:pt x="541" y="6"/>
                    </a:lnTo>
                    <a:lnTo>
                      <a:pt x="570" y="10"/>
                    </a:lnTo>
                    <a:lnTo>
                      <a:pt x="598" y="15"/>
                    </a:lnTo>
                    <a:lnTo>
                      <a:pt x="627" y="22"/>
                    </a:lnTo>
                    <a:lnTo>
                      <a:pt x="655" y="30"/>
                    </a:lnTo>
                    <a:lnTo>
                      <a:pt x="682" y="38"/>
                    </a:lnTo>
                    <a:lnTo>
                      <a:pt x="710" y="48"/>
                    </a:lnTo>
                    <a:lnTo>
                      <a:pt x="737" y="60"/>
                    </a:lnTo>
                    <a:lnTo>
                      <a:pt x="764" y="72"/>
                    </a:lnTo>
                    <a:lnTo>
                      <a:pt x="791" y="85"/>
                    </a:lnTo>
                    <a:lnTo>
                      <a:pt x="817" y="100"/>
                    </a:lnTo>
                    <a:lnTo>
                      <a:pt x="843" y="115"/>
                    </a:lnTo>
                    <a:lnTo>
                      <a:pt x="868" y="131"/>
                    </a:lnTo>
                    <a:lnTo>
                      <a:pt x="893" y="149"/>
                    </a:lnTo>
                    <a:lnTo>
                      <a:pt x="918" y="168"/>
                    </a:lnTo>
                    <a:lnTo>
                      <a:pt x="942" y="187"/>
                    </a:lnTo>
                    <a:lnTo>
                      <a:pt x="989" y="229"/>
                    </a:lnTo>
                    <a:lnTo>
                      <a:pt x="1034" y="275"/>
                    </a:lnTo>
                    <a:lnTo>
                      <a:pt x="1077" y="325"/>
                    </a:lnTo>
                    <a:lnTo>
                      <a:pt x="1118" y="378"/>
                    </a:lnTo>
                    <a:lnTo>
                      <a:pt x="1156" y="435"/>
                    </a:lnTo>
                    <a:lnTo>
                      <a:pt x="1191" y="495"/>
                    </a:lnTo>
                    <a:lnTo>
                      <a:pt x="1224" y="559"/>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08" name="任意多边形 113707"/>
              <p:cNvSpPr/>
              <p:nvPr/>
            </p:nvSpPr>
            <p:spPr>
              <a:xfrm>
                <a:off x="2427" y="1999"/>
                <a:ext cx="88" cy="51"/>
              </a:xfrm>
              <a:custGeom>
                <a:avLst/>
                <a:gdLst/>
                <a:ahLst/>
                <a:cxnLst/>
                <a:pathLst>
                  <a:path w="98" h="89">
                    <a:moveTo>
                      <a:pt x="56" y="0"/>
                    </a:moveTo>
                    <a:lnTo>
                      <a:pt x="0" y="89"/>
                    </a:lnTo>
                    <a:lnTo>
                      <a:pt x="98" y="52"/>
                    </a:lnTo>
                    <a:lnTo>
                      <a:pt x="53" y="46"/>
                    </a:lnTo>
                    <a:lnTo>
                      <a:pt x="56" y="0"/>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09" name="任意多边形 113708"/>
              <p:cNvSpPr/>
              <p:nvPr/>
            </p:nvSpPr>
            <p:spPr>
              <a:xfrm>
                <a:off x="2482" y="2435"/>
                <a:ext cx="1067" cy="334"/>
              </a:xfrm>
              <a:custGeom>
                <a:avLst/>
                <a:gdLst/>
                <a:ahLst/>
                <a:cxnLst/>
                <a:pathLst>
                  <a:path w="1221" h="570">
                    <a:moveTo>
                      <a:pt x="1221" y="0"/>
                    </a:moveTo>
                    <a:lnTo>
                      <a:pt x="1188" y="65"/>
                    </a:lnTo>
                    <a:lnTo>
                      <a:pt x="1153" y="126"/>
                    </a:lnTo>
                    <a:lnTo>
                      <a:pt x="1115" y="184"/>
                    </a:lnTo>
                    <a:lnTo>
                      <a:pt x="1074" y="238"/>
                    </a:lnTo>
                    <a:lnTo>
                      <a:pt x="1031" y="289"/>
                    </a:lnTo>
                    <a:lnTo>
                      <a:pt x="986" y="336"/>
                    </a:lnTo>
                    <a:lnTo>
                      <a:pt x="963" y="358"/>
                    </a:lnTo>
                    <a:lnTo>
                      <a:pt x="939" y="379"/>
                    </a:lnTo>
                    <a:lnTo>
                      <a:pt x="915" y="399"/>
                    </a:lnTo>
                    <a:lnTo>
                      <a:pt x="890" y="418"/>
                    </a:lnTo>
                    <a:lnTo>
                      <a:pt x="865" y="436"/>
                    </a:lnTo>
                    <a:lnTo>
                      <a:pt x="839" y="453"/>
                    </a:lnTo>
                    <a:lnTo>
                      <a:pt x="813" y="468"/>
                    </a:lnTo>
                    <a:lnTo>
                      <a:pt x="786" y="483"/>
                    </a:lnTo>
                    <a:lnTo>
                      <a:pt x="760" y="497"/>
                    </a:lnTo>
                    <a:lnTo>
                      <a:pt x="732" y="509"/>
                    </a:lnTo>
                    <a:lnTo>
                      <a:pt x="705" y="521"/>
                    </a:lnTo>
                    <a:lnTo>
                      <a:pt x="677" y="531"/>
                    </a:lnTo>
                    <a:lnTo>
                      <a:pt x="649" y="540"/>
                    </a:lnTo>
                    <a:lnTo>
                      <a:pt x="621" y="548"/>
                    </a:lnTo>
                    <a:lnTo>
                      <a:pt x="592" y="555"/>
                    </a:lnTo>
                    <a:lnTo>
                      <a:pt x="563" y="560"/>
                    </a:lnTo>
                    <a:lnTo>
                      <a:pt x="534" y="564"/>
                    </a:lnTo>
                    <a:lnTo>
                      <a:pt x="505" y="568"/>
                    </a:lnTo>
                    <a:lnTo>
                      <a:pt x="476" y="569"/>
                    </a:lnTo>
                    <a:lnTo>
                      <a:pt x="446" y="570"/>
                    </a:lnTo>
                    <a:lnTo>
                      <a:pt x="417" y="569"/>
                    </a:lnTo>
                    <a:lnTo>
                      <a:pt x="387" y="568"/>
                    </a:lnTo>
                    <a:lnTo>
                      <a:pt x="358" y="564"/>
                    </a:lnTo>
                    <a:lnTo>
                      <a:pt x="329" y="560"/>
                    </a:lnTo>
                    <a:lnTo>
                      <a:pt x="300" y="555"/>
                    </a:lnTo>
                    <a:lnTo>
                      <a:pt x="272" y="548"/>
                    </a:lnTo>
                    <a:lnTo>
                      <a:pt x="243" y="540"/>
                    </a:lnTo>
                    <a:lnTo>
                      <a:pt x="215" y="531"/>
                    </a:lnTo>
                    <a:lnTo>
                      <a:pt x="187" y="521"/>
                    </a:lnTo>
                    <a:lnTo>
                      <a:pt x="159" y="509"/>
                    </a:lnTo>
                    <a:lnTo>
                      <a:pt x="132" y="497"/>
                    </a:lnTo>
                    <a:lnTo>
                      <a:pt x="105" y="483"/>
                    </a:lnTo>
                    <a:lnTo>
                      <a:pt x="78" y="468"/>
                    </a:lnTo>
                    <a:lnTo>
                      <a:pt x="52" y="452"/>
                    </a:lnTo>
                    <a:lnTo>
                      <a:pt x="26" y="434"/>
                    </a:lnTo>
                    <a:lnTo>
                      <a:pt x="0" y="416"/>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10" name="任意多边形 113709"/>
              <p:cNvSpPr/>
              <p:nvPr/>
            </p:nvSpPr>
            <p:spPr>
              <a:xfrm>
                <a:off x="2448" y="2659"/>
                <a:ext cx="86" cy="53"/>
              </a:xfrm>
              <a:custGeom>
                <a:avLst/>
                <a:gdLst/>
                <a:ahLst/>
                <a:cxnLst/>
                <a:pathLst>
                  <a:path w="98" h="88">
                    <a:moveTo>
                      <a:pt x="98" y="36"/>
                    </a:moveTo>
                    <a:lnTo>
                      <a:pt x="0" y="0"/>
                    </a:lnTo>
                    <a:lnTo>
                      <a:pt x="56" y="88"/>
                    </a:lnTo>
                    <a:lnTo>
                      <a:pt x="53" y="43"/>
                    </a:lnTo>
                    <a:lnTo>
                      <a:pt x="98" y="36"/>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11" name="任意多边形 113710"/>
              <p:cNvSpPr/>
              <p:nvPr/>
            </p:nvSpPr>
            <p:spPr>
              <a:xfrm>
                <a:off x="2112" y="1678"/>
                <a:ext cx="1477" cy="589"/>
              </a:xfrm>
              <a:custGeom>
                <a:avLst/>
                <a:gdLst/>
                <a:ahLst/>
                <a:cxnLst/>
                <a:pathLst>
                  <a:path w="1644" h="1013">
                    <a:moveTo>
                      <a:pt x="0" y="1013"/>
                    </a:moveTo>
                    <a:lnTo>
                      <a:pt x="12" y="957"/>
                    </a:lnTo>
                    <a:lnTo>
                      <a:pt x="25" y="902"/>
                    </a:lnTo>
                    <a:lnTo>
                      <a:pt x="39" y="848"/>
                    </a:lnTo>
                    <a:lnTo>
                      <a:pt x="54" y="796"/>
                    </a:lnTo>
                    <a:lnTo>
                      <a:pt x="71" y="744"/>
                    </a:lnTo>
                    <a:lnTo>
                      <a:pt x="88" y="695"/>
                    </a:lnTo>
                    <a:lnTo>
                      <a:pt x="107" y="646"/>
                    </a:lnTo>
                    <a:lnTo>
                      <a:pt x="127" y="599"/>
                    </a:lnTo>
                    <a:lnTo>
                      <a:pt x="147" y="554"/>
                    </a:lnTo>
                    <a:lnTo>
                      <a:pt x="169" y="510"/>
                    </a:lnTo>
                    <a:lnTo>
                      <a:pt x="191" y="467"/>
                    </a:lnTo>
                    <a:lnTo>
                      <a:pt x="215" y="426"/>
                    </a:lnTo>
                    <a:lnTo>
                      <a:pt x="239" y="387"/>
                    </a:lnTo>
                    <a:lnTo>
                      <a:pt x="264" y="349"/>
                    </a:lnTo>
                    <a:lnTo>
                      <a:pt x="290" y="313"/>
                    </a:lnTo>
                    <a:lnTo>
                      <a:pt x="317" y="279"/>
                    </a:lnTo>
                    <a:lnTo>
                      <a:pt x="344" y="247"/>
                    </a:lnTo>
                    <a:lnTo>
                      <a:pt x="372" y="216"/>
                    </a:lnTo>
                    <a:lnTo>
                      <a:pt x="401" y="188"/>
                    </a:lnTo>
                    <a:lnTo>
                      <a:pt x="431" y="161"/>
                    </a:lnTo>
                    <a:lnTo>
                      <a:pt x="461" y="136"/>
                    </a:lnTo>
                    <a:lnTo>
                      <a:pt x="492" y="113"/>
                    </a:lnTo>
                    <a:lnTo>
                      <a:pt x="523" y="92"/>
                    </a:lnTo>
                    <a:lnTo>
                      <a:pt x="555" y="73"/>
                    </a:lnTo>
                    <a:lnTo>
                      <a:pt x="587" y="56"/>
                    </a:lnTo>
                    <a:lnTo>
                      <a:pt x="620" y="42"/>
                    </a:lnTo>
                    <a:lnTo>
                      <a:pt x="653" y="29"/>
                    </a:lnTo>
                    <a:lnTo>
                      <a:pt x="686" y="19"/>
                    </a:lnTo>
                    <a:lnTo>
                      <a:pt x="720" y="11"/>
                    </a:lnTo>
                    <a:lnTo>
                      <a:pt x="755" y="5"/>
                    </a:lnTo>
                    <a:lnTo>
                      <a:pt x="789" y="1"/>
                    </a:lnTo>
                    <a:lnTo>
                      <a:pt x="824" y="0"/>
                    </a:lnTo>
                    <a:lnTo>
                      <a:pt x="859" y="1"/>
                    </a:lnTo>
                    <a:lnTo>
                      <a:pt x="893" y="5"/>
                    </a:lnTo>
                    <a:lnTo>
                      <a:pt x="927" y="10"/>
                    </a:lnTo>
                    <a:lnTo>
                      <a:pt x="960" y="18"/>
                    </a:lnTo>
                    <a:lnTo>
                      <a:pt x="993" y="28"/>
                    </a:lnTo>
                    <a:lnTo>
                      <a:pt x="1026" y="41"/>
                    </a:lnTo>
                    <a:lnTo>
                      <a:pt x="1059" y="55"/>
                    </a:lnTo>
                    <a:lnTo>
                      <a:pt x="1091" y="72"/>
                    </a:lnTo>
                    <a:lnTo>
                      <a:pt x="1122" y="90"/>
                    </a:lnTo>
                    <a:lnTo>
                      <a:pt x="1153" y="111"/>
                    </a:lnTo>
                    <a:lnTo>
                      <a:pt x="1184" y="133"/>
                    </a:lnTo>
                    <a:lnTo>
                      <a:pt x="1213" y="158"/>
                    </a:lnTo>
                    <a:lnTo>
                      <a:pt x="1243" y="184"/>
                    </a:lnTo>
                    <a:lnTo>
                      <a:pt x="1271" y="212"/>
                    </a:lnTo>
                    <a:lnTo>
                      <a:pt x="1299" y="242"/>
                    </a:lnTo>
                    <a:lnTo>
                      <a:pt x="1327" y="274"/>
                    </a:lnTo>
                    <a:lnTo>
                      <a:pt x="1353" y="308"/>
                    </a:lnTo>
                    <a:lnTo>
                      <a:pt x="1379" y="343"/>
                    </a:lnTo>
                    <a:lnTo>
                      <a:pt x="1404" y="380"/>
                    </a:lnTo>
                    <a:lnTo>
                      <a:pt x="1428" y="418"/>
                    </a:lnTo>
                    <a:lnTo>
                      <a:pt x="1452" y="458"/>
                    </a:lnTo>
                    <a:lnTo>
                      <a:pt x="1474" y="500"/>
                    </a:lnTo>
                    <a:lnTo>
                      <a:pt x="1496" y="543"/>
                    </a:lnTo>
                    <a:lnTo>
                      <a:pt x="1516" y="588"/>
                    </a:lnTo>
                    <a:lnTo>
                      <a:pt x="1536" y="634"/>
                    </a:lnTo>
                    <a:lnTo>
                      <a:pt x="1555" y="682"/>
                    </a:lnTo>
                    <a:lnTo>
                      <a:pt x="1572" y="731"/>
                    </a:lnTo>
                    <a:lnTo>
                      <a:pt x="1589" y="781"/>
                    </a:lnTo>
                    <a:lnTo>
                      <a:pt x="1604" y="833"/>
                    </a:lnTo>
                    <a:lnTo>
                      <a:pt x="1619" y="886"/>
                    </a:lnTo>
                    <a:lnTo>
                      <a:pt x="1632" y="940"/>
                    </a:lnTo>
                    <a:lnTo>
                      <a:pt x="1644" y="995"/>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12" name="任意多边形 113711"/>
              <p:cNvSpPr/>
              <p:nvPr/>
            </p:nvSpPr>
            <p:spPr>
              <a:xfrm>
                <a:off x="2104" y="2435"/>
                <a:ext cx="144" cy="333"/>
              </a:xfrm>
              <a:custGeom>
                <a:avLst/>
                <a:gdLst/>
                <a:ahLst/>
                <a:cxnLst/>
                <a:pathLst>
                  <a:path w="149" h="626">
                    <a:moveTo>
                      <a:pt x="149" y="626"/>
                    </a:moveTo>
                    <a:lnTo>
                      <a:pt x="120" y="557"/>
                    </a:lnTo>
                    <a:lnTo>
                      <a:pt x="94" y="485"/>
                    </a:lnTo>
                    <a:lnTo>
                      <a:pt x="71" y="410"/>
                    </a:lnTo>
                    <a:lnTo>
                      <a:pt x="51" y="332"/>
                    </a:lnTo>
                    <a:lnTo>
                      <a:pt x="33" y="252"/>
                    </a:lnTo>
                    <a:lnTo>
                      <a:pt x="19" y="170"/>
                    </a:lnTo>
                    <a:lnTo>
                      <a:pt x="8" y="86"/>
                    </a:lnTo>
                    <a:lnTo>
                      <a:pt x="0"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13" name="任意多边形 113712"/>
              <p:cNvSpPr/>
              <p:nvPr/>
            </p:nvSpPr>
            <p:spPr>
              <a:xfrm>
                <a:off x="1821" y="2400"/>
                <a:ext cx="243" cy="467"/>
              </a:xfrm>
              <a:custGeom>
                <a:avLst/>
                <a:gdLst/>
                <a:ahLst/>
                <a:cxnLst/>
                <a:pathLst>
                  <a:path w="272" h="804">
                    <a:moveTo>
                      <a:pt x="0" y="804"/>
                    </a:moveTo>
                    <a:lnTo>
                      <a:pt x="11" y="734"/>
                    </a:lnTo>
                    <a:lnTo>
                      <a:pt x="24" y="666"/>
                    </a:lnTo>
                    <a:lnTo>
                      <a:pt x="37" y="600"/>
                    </a:lnTo>
                    <a:lnTo>
                      <a:pt x="51" y="537"/>
                    </a:lnTo>
                    <a:lnTo>
                      <a:pt x="65" y="477"/>
                    </a:lnTo>
                    <a:lnTo>
                      <a:pt x="81" y="419"/>
                    </a:lnTo>
                    <a:lnTo>
                      <a:pt x="97" y="363"/>
                    </a:lnTo>
                    <a:lnTo>
                      <a:pt x="114" y="311"/>
                    </a:lnTo>
                    <a:lnTo>
                      <a:pt x="132" y="261"/>
                    </a:lnTo>
                    <a:lnTo>
                      <a:pt x="150" y="214"/>
                    </a:lnTo>
                    <a:lnTo>
                      <a:pt x="169" y="170"/>
                    </a:lnTo>
                    <a:lnTo>
                      <a:pt x="188" y="130"/>
                    </a:lnTo>
                    <a:lnTo>
                      <a:pt x="208" y="92"/>
                    </a:lnTo>
                    <a:lnTo>
                      <a:pt x="229" y="58"/>
                    </a:lnTo>
                    <a:lnTo>
                      <a:pt x="250" y="27"/>
                    </a:lnTo>
                    <a:lnTo>
                      <a:pt x="272"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14" name="任意多边形 113713"/>
              <p:cNvSpPr/>
              <p:nvPr/>
            </p:nvSpPr>
            <p:spPr>
              <a:xfrm>
                <a:off x="1803" y="1371"/>
                <a:ext cx="63" cy="507"/>
              </a:xfrm>
              <a:custGeom>
                <a:avLst/>
                <a:gdLst/>
                <a:ahLst/>
                <a:cxnLst/>
                <a:pathLst>
                  <a:path w="70" h="874">
                    <a:moveTo>
                      <a:pt x="70" y="874"/>
                    </a:moveTo>
                    <a:lnTo>
                      <a:pt x="54" y="774"/>
                    </a:lnTo>
                    <a:lnTo>
                      <a:pt x="40" y="670"/>
                    </a:lnTo>
                    <a:lnTo>
                      <a:pt x="28" y="563"/>
                    </a:lnTo>
                    <a:lnTo>
                      <a:pt x="18" y="454"/>
                    </a:lnTo>
                    <a:lnTo>
                      <a:pt x="10" y="343"/>
                    </a:lnTo>
                    <a:lnTo>
                      <a:pt x="5" y="230"/>
                    </a:lnTo>
                    <a:lnTo>
                      <a:pt x="1" y="115"/>
                    </a:lnTo>
                    <a:lnTo>
                      <a:pt x="0"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15" name="任意多边形 113714"/>
              <p:cNvSpPr/>
              <p:nvPr/>
            </p:nvSpPr>
            <p:spPr>
              <a:xfrm>
                <a:off x="1824" y="1824"/>
                <a:ext cx="59" cy="60"/>
              </a:xfrm>
              <a:custGeom>
                <a:avLst/>
                <a:gdLst/>
                <a:ahLst/>
                <a:cxnLst/>
                <a:pathLst>
                  <a:path w="66" h="103">
                    <a:moveTo>
                      <a:pt x="0" y="12"/>
                    </a:moveTo>
                    <a:lnTo>
                      <a:pt x="51" y="103"/>
                    </a:lnTo>
                    <a:lnTo>
                      <a:pt x="66" y="0"/>
                    </a:lnTo>
                    <a:lnTo>
                      <a:pt x="39" y="36"/>
                    </a:lnTo>
                    <a:lnTo>
                      <a:pt x="0" y="12"/>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16" name="任意多边形 113715"/>
              <p:cNvSpPr/>
              <p:nvPr/>
            </p:nvSpPr>
            <p:spPr>
              <a:xfrm>
                <a:off x="857" y="2376"/>
                <a:ext cx="1159" cy="359"/>
              </a:xfrm>
              <a:custGeom>
                <a:avLst/>
                <a:gdLst/>
                <a:ahLst/>
                <a:cxnLst/>
                <a:pathLst>
                  <a:path w="659" h="181">
                    <a:moveTo>
                      <a:pt x="0" y="181"/>
                    </a:moveTo>
                    <a:lnTo>
                      <a:pt x="39" y="161"/>
                    </a:lnTo>
                    <a:lnTo>
                      <a:pt x="78" y="141"/>
                    </a:lnTo>
                    <a:lnTo>
                      <a:pt x="118" y="123"/>
                    </a:lnTo>
                    <a:lnTo>
                      <a:pt x="158" y="106"/>
                    </a:lnTo>
                    <a:lnTo>
                      <a:pt x="198" y="91"/>
                    </a:lnTo>
                    <a:lnTo>
                      <a:pt x="239" y="76"/>
                    </a:lnTo>
                    <a:lnTo>
                      <a:pt x="280" y="63"/>
                    </a:lnTo>
                    <a:lnTo>
                      <a:pt x="321" y="51"/>
                    </a:lnTo>
                    <a:lnTo>
                      <a:pt x="362" y="40"/>
                    </a:lnTo>
                    <a:lnTo>
                      <a:pt x="404" y="31"/>
                    </a:lnTo>
                    <a:lnTo>
                      <a:pt x="446" y="23"/>
                    </a:lnTo>
                    <a:lnTo>
                      <a:pt x="488" y="16"/>
                    </a:lnTo>
                    <a:lnTo>
                      <a:pt x="531" y="10"/>
                    </a:lnTo>
                    <a:lnTo>
                      <a:pt x="573" y="5"/>
                    </a:lnTo>
                    <a:lnTo>
                      <a:pt x="616" y="2"/>
                    </a:lnTo>
                    <a:lnTo>
                      <a:pt x="659"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17" name="任意多边形 113716"/>
              <p:cNvSpPr/>
              <p:nvPr/>
            </p:nvSpPr>
            <p:spPr>
              <a:xfrm>
                <a:off x="1344" y="2327"/>
                <a:ext cx="90" cy="40"/>
              </a:xfrm>
              <a:custGeom>
                <a:avLst/>
                <a:gdLst/>
                <a:ahLst/>
                <a:cxnLst/>
                <a:pathLst>
                  <a:path w="99" h="67">
                    <a:moveTo>
                      <a:pt x="0" y="67"/>
                    </a:moveTo>
                    <a:lnTo>
                      <a:pt x="99" y="33"/>
                    </a:lnTo>
                    <a:lnTo>
                      <a:pt x="0" y="0"/>
                    </a:lnTo>
                    <a:lnTo>
                      <a:pt x="31" y="33"/>
                    </a:lnTo>
                    <a:lnTo>
                      <a:pt x="0" y="67"/>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18" name="任意多边形 113717"/>
              <p:cNvSpPr/>
              <p:nvPr/>
            </p:nvSpPr>
            <p:spPr>
              <a:xfrm>
                <a:off x="1344" y="2168"/>
                <a:ext cx="92" cy="47"/>
              </a:xfrm>
              <a:custGeom>
                <a:avLst/>
                <a:gdLst/>
                <a:ahLst/>
                <a:cxnLst/>
                <a:pathLst>
                  <a:path w="102" h="81">
                    <a:moveTo>
                      <a:pt x="0" y="56"/>
                    </a:moveTo>
                    <a:lnTo>
                      <a:pt x="102" y="81"/>
                    </a:lnTo>
                    <a:lnTo>
                      <a:pt x="36" y="0"/>
                    </a:lnTo>
                    <a:lnTo>
                      <a:pt x="45" y="44"/>
                    </a:lnTo>
                    <a:lnTo>
                      <a:pt x="0" y="56"/>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19" name="任意多边形 113718"/>
              <p:cNvSpPr/>
              <p:nvPr/>
            </p:nvSpPr>
            <p:spPr>
              <a:xfrm>
                <a:off x="1516" y="2392"/>
                <a:ext cx="500" cy="316"/>
              </a:xfrm>
              <a:custGeom>
                <a:avLst/>
                <a:gdLst/>
                <a:ahLst/>
                <a:cxnLst/>
                <a:pathLst>
                  <a:path w="557" h="545">
                    <a:moveTo>
                      <a:pt x="0" y="545"/>
                    </a:moveTo>
                    <a:lnTo>
                      <a:pt x="29" y="500"/>
                    </a:lnTo>
                    <a:lnTo>
                      <a:pt x="59" y="457"/>
                    </a:lnTo>
                    <a:lnTo>
                      <a:pt x="90" y="415"/>
                    </a:lnTo>
                    <a:lnTo>
                      <a:pt x="121" y="375"/>
                    </a:lnTo>
                    <a:lnTo>
                      <a:pt x="153" y="335"/>
                    </a:lnTo>
                    <a:lnTo>
                      <a:pt x="187" y="298"/>
                    </a:lnTo>
                    <a:lnTo>
                      <a:pt x="221" y="261"/>
                    </a:lnTo>
                    <a:lnTo>
                      <a:pt x="255" y="226"/>
                    </a:lnTo>
                    <a:lnTo>
                      <a:pt x="291" y="192"/>
                    </a:lnTo>
                    <a:lnTo>
                      <a:pt x="327" y="160"/>
                    </a:lnTo>
                    <a:lnTo>
                      <a:pt x="364" y="130"/>
                    </a:lnTo>
                    <a:lnTo>
                      <a:pt x="401" y="101"/>
                    </a:lnTo>
                    <a:lnTo>
                      <a:pt x="439" y="73"/>
                    </a:lnTo>
                    <a:lnTo>
                      <a:pt x="478" y="47"/>
                    </a:lnTo>
                    <a:lnTo>
                      <a:pt x="517" y="23"/>
                    </a:lnTo>
                    <a:lnTo>
                      <a:pt x="557"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20" name="任意多边形 113719"/>
              <p:cNvSpPr/>
              <p:nvPr/>
            </p:nvSpPr>
            <p:spPr>
              <a:xfrm>
                <a:off x="2322" y="1678"/>
                <a:ext cx="1273" cy="589"/>
              </a:xfrm>
              <a:custGeom>
                <a:avLst/>
                <a:gdLst/>
                <a:ahLst/>
                <a:cxnLst/>
                <a:pathLst>
                  <a:path w="1410" h="995">
                    <a:moveTo>
                      <a:pt x="0" y="393"/>
                    </a:moveTo>
                    <a:lnTo>
                      <a:pt x="31" y="347"/>
                    </a:lnTo>
                    <a:lnTo>
                      <a:pt x="62" y="304"/>
                    </a:lnTo>
                    <a:lnTo>
                      <a:pt x="95" y="263"/>
                    </a:lnTo>
                    <a:lnTo>
                      <a:pt x="129" y="225"/>
                    </a:lnTo>
                    <a:lnTo>
                      <a:pt x="163" y="190"/>
                    </a:lnTo>
                    <a:lnTo>
                      <a:pt x="199" y="158"/>
                    </a:lnTo>
                    <a:lnTo>
                      <a:pt x="235" y="128"/>
                    </a:lnTo>
                    <a:lnTo>
                      <a:pt x="273" y="102"/>
                    </a:lnTo>
                    <a:lnTo>
                      <a:pt x="310" y="78"/>
                    </a:lnTo>
                    <a:lnTo>
                      <a:pt x="349" y="58"/>
                    </a:lnTo>
                    <a:lnTo>
                      <a:pt x="388" y="40"/>
                    </a:lnTo>
                    <a:lnTo>
                      <a:pt x="428" y="26"/>
                    </a:lnTo>
                    <a:lnTo>
                      <a:pt x="468" y="15"/>
                    </a:lnTo>
                    <a:lnTo>
                      <a:pt x="508" y="7"/>
                    </a:lnTo>
                    <a:lnTo>
                      <a:pt x="549" y="2"/>
                    </a:lnTo>
                    <a:lnTo>
                      <a:pt x="590" y="0"/>
                    </a:lnTo>
                    <a:lnTo>
                      <a:pt x="625" y="1"/>
                    </a:lnTo>
                    <a:lnTo>
                      <a:pt x="659" y="5"/>
                    </a:lnTo>
                    <a:lnTo>
                      <a:pt x="693" y="10"/>
                    </a:lnTo>
                    <a:lnTo>
                      <a:pt x="726" y="18"/>
                    </a:lnTo>
                    <a:lnTo>
                      <a:pt x="759" y="28"/>
                    </a:lnTo>
                    <a:lnTo>
                      <a:pt x="792" y="41"/>
                    </a:lnTo>
                    <a:lnTo>
                      <a:pt x="825" y="55"/>
                    </a:lnTo>
                    <a:lnTo>
                      <a:pt x="857" y="72"/>
                    </a:lnTo>
                    <a:lnTo>
                      <a:pt x="888" y="90"/>
                    </a:lnTo>
                    <a:lnTo>
                      <a:pt x="919" y="111"/>
                    </a:lnTo>
                    <a:lnTo>
                      <a:pt x="950" y="133"/>
                    </a:lnTo>
                    <a:lnTo>
                      <a:pt x="979" y="158"/>
                    </a:lnTo>
                    <a:lnTo>
                      <a:pt x="1009" y="184"/>
                    </a:lnTo>
                    <a:lnTo>
                      <a:pt x="1037" y="212"/>
                    </a:lnTo>
                    <a:lnTo>
                      <a:pt x="1065" y="242"/>
                    </a:lnTo>
                    <a:lnTo>
                      <a:pt x="1093" y="274"/>
                    </a:lnTo>
                    <a:lnTo>
                      <a:pt x="1119" y="308"/>
                    </a:lnTo>
                    <a:lnTo>
                      <a:pt x="1145" y="343"/>
                    </a:lnTo>
                    <a:lnTo>
                      <a:pt x="1170" y="380"/>
                    </a:lnTo>
                    <a:lnTo>
                      <a:pt x="1194" y="418"/>
                    </a:lnTo>
                    <a:lnTo>
                      <a:pt x="1218" y="458"/>
                    </a:lnTo>
                    <a:lnTo>
                      <a:pt x="1240" y="500"/>
                    </a:lnTo>
                    <a:lnTo>
                      <a:pt x="1262" y="543"/>
                    </a:lnTo>
                    <a:lnTo>
                      <a:pt x="1282" y="588"/>
                    </a:lnTo>
                    <a:lnTo>
                      <a:pt x="1302" y="634"/>
                    </a:lnTo>
                    <a:lnTo>
                      <a:pt x="1321" y="682"/>
                    </a:lnTo>
                    <a:lnTo>
                      <a:pt x="1338" y="731"/>
                    </a:lnTo>
                    <a:lnTo>
                      <a:pt x="1355" y="781"/>
                    </a:lnTo>
                    <a:lnTo>
                      <a:pt x="1370" y="833"/>
                    </a:lnTo>
                    <a:lnTo>
                      <a:pt x="1385" y="886"/>
                    </a:lnTo>
                    <a:lnTo>
                      <a:pt x="1398" y="940"/>
                    </a:lnTo>
                    <a:lnTo>
                      <a:pt x="1410" y="995"/>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21" name="任意多边形 113720"/>
              <p:cNvSpPr/>
              <p:nvPr/>
            </p:nvSpPr>
            <p:spPr>
              <a:xfrm>
                <a:off x="2313" y="1861"/>
                <a:ext cx="71" cy="61"/>
              </a:xfrm>
              <a:custGeom>
                <a:avLst/>
                <a:gdLst/>
                <a:ahLst/>
                <a:cxnLst/>
                <a:pathLst>
                  <a:path w="79" h="102">
                    <a:moveTo>
                      <a:pt x="21" y="0"/>
                    </a:moveTo>
                    <a:lnTo>
                      <a:pt x="0" y="102"/>
                    </a:lnTo>
                    <a:lnTo>
                      <a:pt x="79" y="34"/>
                    </a:lnTo>
                    <a:lnTo>
                      <a:pt x="35" y="44"/>
                    </a:lnTo>
                    <a:lnTo>
                      <a:pt x="21" y="0"/>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22" name="任意多边形 113721"/>
              <p:cNvSpPr/>
              <p:nvPr/>
            </p:nvSpPr>
            <p:spPr>
              <a:xfrm>
                <a:off x="2599" y="2327"/>
                <a:ext cx="89" cy="39"/>
              </a:xfrm>
              <a:custGeom>
                <a:avLst/>
                <a:gdLst/>
                <a:ahLst/>
                <a:cxnLst/>
                <a:pathLst>
                  <a:path w="99" h="67">
                    <a:moveTo>
                      <a:pt x="99" y="0"/>
                    </a:moveTo>
                    <a:lnTo>
                      <a:pt x="0" y="34"/>
                    </a:lnTo>
                    <a:lnTo>
                      <a:pt x="99" y="67"/>
                    </a:lnTo>
                    <a:lnTo>
                      <a:pt x="68" y="34"/>
                    </a:lnTo>
                    <a:lnTo>
                      <a:pt x="99" y="0"/>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23" name="任意多边形 113722"/>
              <p:cNvSpPr/>
              <p:nvPr/>
            </p:nvSpPr>
            <p:spPr>
              <a:xfrm>
                <a:off x="1488" y="1936"/>
                <a:ext cx="79" cy="56"/>
              </a:xfrm>
              <a:custGeom>
                <a:avLst/>
                <a:gdLst/>
                <a:ahLst/>
                <a:cxnLst/>
                <a:pathLst>
                  <a:path w="89" h="97">
                    <a:moveTo>
                      <a:pt x="0" y="43"/>
                    </a:moveTo>
                    <a:lnTo>
                      <a:pt x="89" y="97"/>
                    </a:lnTo>
                    <a:lnTo>
                      <a:pt x="51" y="0"/>
                    </a:lnTo>
                    <a:lnTo>
                      <a:pt x="46" y="45"/>
                    </a:lnTo>
                    <a:lnTo>
                      <a:pt x="0" y="43"/>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24" name="任意多边形 113723"/>
              <p:cNvSpPr/>
              <p:nvPr/>
            </p:nvSpPr>
            <p:spPr>
              <a:xfrm>
                <a:off x="1344" y="2488"/>
                <a:ext cx="94" cy="39"/>
              </a:xfrm>
              <a:custGeom>
                <a:avLst/>
                <a:gdLst/>
                <a:ahLst/>
                <a:cxnLst/>
                <a:pathLst>
                  <a:path w="104" h="69">
                    <a:moveTo>
                      <a:pt x="25" y="69"/>
                    </a:moveTo>
                    <a:lnTo>
                      <a:pt x="104" y="0"/>
                    </a:lnTo>
                    <a:lnTo>
                      <a:pt x="0" y="7"/>
                    </a:lnTo>
                    <a:lnTo>
                      <a:pt x="41" y="26"/>
                    </a:lnTo>
                    <a:lnTo>
                      <a:pt x="25" y="69"/>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25" name="任意多边形 113724"/>
              <p:cNvSpPr/>
              <p:nvPr/>
            </p:nvSpPr>
            <p:spPr>
              <a:xfrm>
                <a:off x="1296" y="2688"/>
                <a:ext cx="235" cy="474"/>
              </a:xfrm>
              <a:custGeom>
                <a:avLst/>
                <a:gdLst/>
                <a:ahLst/>
                <a:cxnLst/>
                <a:pathLst>
                  <a:path w="263" h="816">
                    <a:moveTo>
                      <a:pt x="0" y="816"/>
                    </a:moveTo>
                    <a:lnTo>
                      <a:pt x="9" y="760"/>
                    </a:lnTo>
                    <a:lnTo>
                      <a:pt x="20" y="704"/>
                    </a:lnTo>
                    <a:lnTo>
                      <a:pt x="31" y="649"/>
                    </a:lnTo>
                    <a:lnTo>
                      <a:pt x="43" y="594"/>
                    </a:lnTo>
                    <a:lnTo>
                      <a:pt x="71" y="487"/>
                    </a:lnTo>
                    <a:lnTo>
                      <a:pt x="102" y="383"/>
                    </a:lnTo>
                    <a:lnTo>
                      <a:pt x="137" y="282"/>
                    </a:lnTo>
                    <a:lnTo>
                      <a:pt x="176" y="184"/>
                    </a:lnTo>
                    <a:lnTo>
                      <a:pt x="218" y="90"/>
                    </a:lnTo>
                    <a:lnTo>
                      <a:pt x="240" y="45"/>
                    </a:lnTo>
                    <a:lnTo>
                      <a:pt x="263"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26" name="任意多边形 113725"/>
              <p:cNvSpPr/>
              <p:nvPr/>
            </p:nvSpPr>
            <p:spPr>
              <a:xfrm>
                <a:off x="1515" y="2640"/>
                <a:ext cx="69" cy="61"/>
              </a:xfrm>
              <a:custGeom>
                <a:avLst/>
                <a:gdLst/>
                <a:ahLst/>
                <a:cxnLst/>
                <a:pathLst>
                  <a:path w="77" h="103">
                    <a:moveTo>
                      <a:pt x="58" y="103"/>
                    </a:moveTo>
                    <a:lnTo>
                      <a:pt x="77" y="0"/>
                    </a:lnTo>
                    <a:lnTo>
                      <a:pt x="0" y="70"/>
                    </a:lnTo>
                    <a:lnTo>
                      <a:pt x="44" y="59"/>
                    </a:lnTo>
                    <a:lnTo>
                      <a:pt x="58" y="103"/>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27" name="任意多边形 113726"/>
              <p:cNvSpPr/>
              <p:nvPr/>
            </p:nvSpPr>
            <p:spPr>
              <a:xfrm>
                <a:off x="1775" y="2832"/>
                <a:ext cx="49" cy="454"/>
              </a:xfrm>
              <a:custGeom>
                <a:avLst/>
                <a:gdLst/>
                <a:ahLst/>
                <a:cxnLst/>
                <a:pathLst>
                  <a:path w="55" h="783">
                    <a:moveTo>
                      <a:pt x="0" y="783"/>
                    </a:moveTo>
                    <a:lnTo>
                      <a:pt x="1" y="681"/>
                    </a:lnTo>
                    <a:lnTo>
                      <a:pt x="4" y="579"/>
                    </a:lnTo>
                    <a:lnTo>
                      <a:pt x="8" y="478"/>
                    </a:lnTo>
                    <a:lnTo>
                      <a:pt x="14" y="379"/>
                    </a:lnTo>
                    <a:lnTo>
                      <a:pt x="22" y="281"/>
                    </a:lnTo>
                    <a:lnTo>
                      <a:pt x="31" y="186"/>
                    </a:lnTo>
                    <a:lnTo>
                      <a:pt x="42" y="92"/>
                    </a:lnTo>
                    <a:lnTo>
                      <a:pt x="55" y="0"/>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28" name="任意多边形 113727"/>
              <p:cNvSpPr/>
              <p:nvPr/>
            </p:nvSpPr>
            <p:spPr>
              <a:xfrm>
                <a:off x="1804" y="2774"/>
                <a:ext cx="60" cy="61"/>
              </a:xfrm>
              <a:custGeom>
                <a:avLst/>
                <a:gdLst/>
                <a:ahLst/>
                <a:cxnLst/>
                <a:pathLst>
                  <a:path w="67" h="103">
                    <a:moveTo>
                      <a:pt x="67" y="103"/>
                    </a:moveTo>
                    <a:lnTo>
                      <a:pt x="49" y="0"/>
                    </a:lnTo>
                    <a:lnTo>
                      <a:pt x="0" y="92"/>
                    </a:lnTo>
                    <a:lnTo>
                      <a:pt x="38" y="67"/>
                    </a:lnTo>
                    <a:lnTo>
                      <a:pt x="67" y="103"/>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29" name="任意多边形 113728"/>
              <p:cNvSpPr/>
              <p:nvPr/>
            </p:nvSpPr>
            <p:spPr>
              <a:xfrm>
                <a:off x="2248" y="2435"/>
                <a:ext cx="1324" cy="623"/>
              </a:xfrm>
              <a:custGeom>
                <a:avLst/>
                <a:gdLst/>
                <a:ahLst/>
                <a:cxnLst/>
                <a:pathLst>
                  <a:path w="1493" h="1026">
                    <a:moveTo>
                      <a:pt x="1493" y="0"/>
                    </a:moveTo>
                    <a:lnTo>
                      <a:pt x="1481" y="57"/>
                    </a:lnTo>
                    <a:lnTo>
                      <a:pt x="1468" y="112"/>
                    </a:lnTo>
                    <a:lnTo>
                      <a:pt x="1454" y="167"/>
                    </a:lnTo>
                    <a:lnTo>
                      <a:pt x="1438" y="220"/>
                    </a:lnTo>
                    <a:lnTo>
                      <a:pt x="1421" y="272"/>
                    </a:lnTo>
                    <a:lnTo>
                      <a:pt x="1403" y="322"/>
                    </a:lnTo>
                    <a:lnTo>
                      <a:pt x="1384" y="371"/>
                    </a:lnTo>
                    <a:lnTo>
                      <a:pt x="1364" y="419"/>
                    </a:lnTo>
                    <a:lnTo>
                      <a:pt x="1343" y="465"/>
                    </a:lnTo>
                    <a:lnTo>
                      <a:pt x="1321" y="509"/>
                    </a:lnTo>
                    <a:lnTo>
                      <a:pt x="1298" y="552"/>
                    </a:lnTo>
                    <a:lnTo>
                      <a:pt x="1273" y="594"/>
                    </a:lnTo>
                    <a:lnTo>
                      <a:pt x="1248" y="633"/>
                    </a:lnTo>
                    <a:lnTo>
                      <a:pt x="1222" y="671"/>
                    </a:lnTo>
                    <a:lnTo>
                      <a:pt x="1196" y="708"/>
                    </a:lnTo>
                    <a:lnTo>
                      <a:pt x="1168" y="743"/>
                    </a:lnTo>
                    <a:lnTo>
                      <a:pt x="1140" y="775"/>
                    </a:lnTo>
                    <a:lnTo>
                      <a:pt x="1111" y="806"/>
                    </a:lnTo>
                    <a:lnTo>
                      <a:pt x="1081" y="836"/>
                    </a:lnTo>
                    <a:lnTo>
                      <a:pt x="1050" y="863"/>
                    </a:lnTo>
                    <a:lnTo>
                      <a:pt x="1019" y="888"/>
                    </a:lnTo>
                    <a:lnTo>
                      <a:pt x="987" y="911"/>
                    </a:lnTo>
                    <a:lnTo>
                      <a:pt x="955" y="933"/>
                    </a:lnTo>
                    <a:lnTo>
                      <a:pt x="922" y="952"/>
                    </a:lnTo>
                    <a:lnTo>
                      <a:pt x="889" y="969"/>
                    </a:lnTo>
                    <a:lnTo>
                      <a:pt x="855" y="984"/>
                    </a:lnTo>
                    <a:lnTo>
                      <a:pt x="821" y="997"/>
                    </a:lnTo>
                    <a:lnTo>
                      <a:pt x="786" y="1007"/>
                    </a:lnTo>
                    <a:lnTo>
                      <a:pt x="751" y="1015"/>
                    </a:lnTo>
                    <a:lnTo>
                      <a:pt x="715" y="1021"/>
                    </a:lnTo>
                    <a:lnTo>
                      <a:pt x="679" y="1025"/>
                    </a:lnTo>
                    <a:lnTo>
                      <a:pt x="643" y="1026"/>
                    </a:lnTo>
                    <a:lnTo>
                      <a:pt x="598" y="1024"/>
                    </a:lnTo>
                    <a:lnTo>
                      <a:pt x="553" y="1018"/>
                    </a:lnTo>
                    <a:lnTo>
                      <a:pt x="508" y="1009"/>
                    </a:lnTo>
                    <a:lnTo>
                      <a:pt x="464" y="996"/>
                    </a:lnTo>
                    <a:lnTo>
                      <a:pt x="420" y="979"/>
                    </a:lnTo>
                    <a:lnTo>
                      <a:pt x="377" y="959"/>
                    </a:lnTo>
                    <a:lnTo>
                      <a:pt x="335" y="935"/>
                    </a:lnTo>
                    <a:lnTo>
                      <a:pt x="293" y="908"/>
                    </a:lnTo>
                    <a:lnTo>
                      <a:pt x="253" y="878"/>
                    </a:lnTo>
                    <a:lnTo>
                      <a:pt x="213" y="844"/>
                    </a:lnTo>
                    <a:lnTo>
                      <a:pt x="175" y="807"/>
                    </a:lnTo>
                    <a:lnTo>
                      <a:pt x="137" y="767"/>
                    </a:lnTo>
                    <a:lnTo>
                      <a:pt x="101" y="723"/>
                    </a:lnTo>
                    <a:lnTo>
                      <a:pt x="66" y="677"/>
                    </a:lnTo>
                    <a:lnTo>
                      <a:pt x="32" y="627"/>
                    </a:lnTo>
                    <a:lnTo>
                      <a:pt x="0" y="575"/>
                    </a:lnTo>
                  </a:path>
                </a:pathLst>
              </a:custGeom>
              <a:noFill/>
              <a:ln w="28575" cap="flat" cmpd="sng">
                <a:solidFill>
                  <a:srgbClr val="0000FF"/>
                </a:solidFill>
                <a:prstDash val="solid"/>
                <a:headEnd type="none" w="med" len="med"/>
                <a:tailEnd type="none" w="med" len="med"/>
              </a:ln>
            </p:spPr>
            <p:txBody>
              <a:bodyPr/>
              <a:p>
                <a:endParaRPr lang="zh-CN" altLang="en-US"/>
              </a:p>
            </p:txBody>
          </p:sp>
          <p:sp>
            <p:nvSpPr>
              <p:cNvPr id="113730" name="任意多边形 113729"/>
              <p:cNvSpPr/>
              <p:nvPr/>
            </p:nvSpPr>
            <p:spPr>
              <a:xfrm>
                <a:off x="2224" y="2735"/>
                <a:ext cx="70" cy="63"/>
              </a:xfrm>
              <a:custGeom>
                <a:avLst/>
                <a:gdLst/>
                <a:ahLst/>
                <a:cxnLst/>
                <a:pathLst>
                  <a:path w="78" h="103">
                    <a:moveTo>
                      <a:pt x="78" y="70"/>
                    </a:moveTo>
                    <a:lnTo>
                      <a:pt x="0" y="0"/>
                    </a:lnTo>
                    <a:lnTo>
                      <a:pt x="20" y="103"/>
                    </a:lnTo>
                    <a:lnTo>
                      <a:pt x="33" y="59"/>
                    </a:lnTo>
                    <a:lnTo>
                      <a:pt x="78" y="70"/>
                    </a:lnTo>
                    <a:close/>
                  </a:path>
                </a:pathLst>
              </a:custGeom>
              <a:solidFill>
                <a:srgbClr val="0000FF"/>
              </a:solidFill>
              <a:ln w="28575" cap="flat" cmpd="sng">
                <a:solidFill>
                  <a:srgbClr val="0000FF"/>
                </a:solidFill>
                <a:prstDash val="solid"/>
                <a:headEnd type="none" w="med" len="med"/>
                <a:tailEnd type="none" w="med" len="med"/>
              </a:ln>
            </p:spPr>
            <p:txBody>
              <a:bodyPr/>
              <a:p>
                <a:endParaRPr lang="zh-CN" altLang="en-US"/>
              </a:p>
            </p:txBody>
          </p:sp>
          <p:sp>
            <p:nvSpPr>
              <p:cNvPr id="113731" name="直接连接符 113730"/>
              <p:cNvSpPr/>
              <p:nvPr/>
            </p:nvSpPr>
            <p:spPr>
              <a:xfrm>
                <a:off x="672" y="2350"/>
                <a:ext cx="4320" cy="0"/>
              </a:xfrm>
              <a:prstGeom prst="line">
                <a:avLst/>
              </a:prstGeom>
              <a:ln w="28575" cap="flat" cmpd="sng">
                <a:solidFill>
                  <a:srgbClr val="0000FF"/>
                </a:solidFill>
                <a:prstDash val="solid"/>
                <a:headEnd type="none" w="med" len="med"/>
                <a:tailEnd type="none" w="med" len="med"/>
              </a:ln>
            </p:spPr>
          </p:sp>
          <p:grpSp>
            <p:nvGrpSpPr>
              <p:cNvPr id="113732" name="组合 113731"/>
              <p:cNvGrpSpPr/>
              <p:nvPr/>
            </p:nvGrpSpPr>
            <p:grpSpPr>
              <a:xfrm>
                <a:off x="768" y="1248"/>
                <a:ext cx="4128" cy="2229"/>
                <a:chOff x="768" y="768"/>
                <a:chExt cx="4176" cy="3216"/>
              </a:xfrm>
            </p:grpSpPr>
            <p:sp>
              <p:nvSpPr>
                <p:cNvPr id="113733" name="椭圆 113732"/>
                <p:cNvSpPr/>
                <p:nvPr/>
              </p:nvSpPr>
              <p:spPr>
                <a:xfrm>
                  <a:off x="3408" y="2112"/>
                  <a:ext cx="432" cy="432"/>
                </a:xfrm>
                <a:prstGeom prst="ellipse">
                  <a:avLst/>
                </a:prstGeom>
                <a:noFill/>
                <a:ln w="38100" cap="flat" cmpd="sng">
                  <a:solidFill>
                    <a:srgbClr val="FF0000"/>
                  </a:solidFill>
                  <a:prstDash val="dash"/>
                  <a:headEnd type="none" w="med" len="med"/>
                  <a:tailEnd type="none" w="med" len="med"/>
                </a:ln>
              </p:spPr>
              <p:txBody>
                <a:bodyPr/>
                <a:p>
                  <a:endParaRPr lang="zh-CN" altLang="en-US"/>
                </a:p>
              </p:txBody>
            </p:sp>
            <p:sp>
              <p:nvSpPr>
                <p:cNvPr id="113734" name="任意多边形 113733"/>
                <p:cNvSpPr/>
                <p:nvPr/>
              </p:nvSpPr>
              <p:spPr>
                <a:xfrm>
                  <a:off x="3360" y="1920"/>
                  <a:ext cx="720" cy="817"/>
                </a:xfrm>
                <a:custGeom>
                  <a:avLst/>
                  <a:gdLst/>
                  <a:ahLst/>
                  <a:cxnLst/>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cap="flat" cmpd="sng">
                  <a:solidFill>
                    <a:srgbClr val="FF0000">
                      <a:alpha val="100000"/>
                    </a:srgbClr>
                  </a:solidFill>
                  <a:prstDash val="dash"/>
                  <a:headEnd type="none" w="med" len="med"/>
                  <a:tailEnd type="none" w="med" len="med"/>
                </a:ln>
              </p:spPr>
              <p:txBody>
                <a:bodyPr/>
                <a:p>
                  <a:endParaRPr lang="zh-CN" altLang="en-US"/>
                </a:p>
              </p:txBody>
            </p:sp>
            <p:sp>
              <p:nvSpPr>
                <p:cNvPr id="113735" name="椭圆 113734"/>
                <p:cNvSpPr/>
                <p:nvPr/>
              </p:nvSpPr>
              <p:spPr>
                <a:xfrm>
                  <a:off x="1872" y="2112"/>
                  <a:ext cx="432" cy="432"/>
                </a:xfrm>
                <a:prstGeom prst="ellipse">
                  <a:avLst/>
                </a:prstGeom>
                <a:noFill/>
                <a:ln w="38100" cap="flat" cmpd="sng">
                  <a:solidFill>
                    <a:srgbClr val="FF0000"/>
                  </a:solidFill>
                  <a:prstDash val="dash"/>
                  <a:headEnd type="none" w="med" len="med"/>
                  <a:tailEnd type="none" w="med" len="med"/>
                </a:ln>
              </p:spPr>
              <p:txBody>
                <a:bodyPr/>
                <a:p>
                  <a:endParaRPr lang="zh-CN" altLang="en-US"/>
                </a:p>
              </p:txBody>
            </p:sp>
            <p:sp>
              <p:nvSpPr>
                <p:cNvPr id="113736" name="任意多边形 113735"/>
                <p:cNvSpPr/>
                <p:nvPr/>
              </p:nvSpPr>
              <p:spPr>
                <a:xfrm flipH="1">
                  <a:off x="1632" y="1920"/>
                  <a:ext cx="720" cy="817"/>
                </a:xfrm>
                <a:custGeom>
                  <a:avLst/>
                  <a:gdLst/>
                  <a:ahLst/>
                  <a:cxnLst/>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cap="flat" cmpd="sng">
                  <a:solidFill>
                    <a:srgbClr val="FF0000">
                      <a:alpha val="100000"/>
                    </a:srgbClr>
                  </a:solidFill>
                  <a:prstDash val="dash"/>
                  <a:headEnd type="none" w="med" len="med"/>
                  <a:tailEnd type="none" w="med" len="med"/>
                </a:ln>
              </p:spPr>
              <p:txBody>
                <a:bodyPr/>
                <a:p>
                  <a:endParaRPr lang="zh-CN" altLang="en-US"/>
                </a:p>
              </p:txBody>
            </p:sp>
            <p:sp>
              <p:nvSpPr>
                <p:cNvPr id="113737" name="任意多边形 113736"/>
                <p:cNvSpPr/>
                <p:nvPr/>
              </p:nvSpPr>
              <p:spPr>
                <a:xfrm>
                  <a:off x="3264" y="1632"/>
                  <a:ext cx="1200" cy="1345"/>
                </a:xfrm>
                <a:custGeom>
                  <a:avLst/>
                  <a:gdLst/>
                  <a:ahLst/>
                  <a:cxnLst/>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cap="flat" cmpd="sng">
                  <a:solidFill>
                    <a:srgbClr val="FF0000">
                      <a:alpha val="100000"/>
                    </a:srgbClr>
                  </a:solidFill>
                  <a:prstDash val="dash"/>
                  <a:headEnd type="none" w="med" len="med"/>
                  <a:tailEnd type="none" w="med" len="med"/>
                </a:ln>
              </p:spPr>
              <p:txBody>
                <a:bodyPr/>
                <a:p>
                  <a:endParaRPr lang="zh-CN" altLang="en-US"/>
                </a:p>
              </p:txBody>
            </p:sp>
            <p:sp>
              <p:nvSpPr>
                <p:cNvPr id="113738" name="直接连接符 113737"/>
                <p:cNvSpPr/>
                <p:nvPr/>
              </p:nvSpPr>
              <p:spPr>
                <a:xfrm>
                  <a:off x="2880" y="768"/>
                  <a:ext cx="0" cy="3216"/>
                </a:xfrm>
                <a:prstGeom prst="line">
                  <a:avLst/>
                </a:prstGeom>
                <a:ln w="38100" cap="flat" cmpd="sng">
                  <a:solidFill>
                    <a:srgbClr val="FF0000"/>
                  </a:solidFill>
                  <a:prstDash val="dash"/>
                  <a:headEnd type="none" w="med" len="med"/>
                  <a:tailEnd type="none" w="med" len="med"/>
                </a:ln>
              </p:spPr>
            </p:sp>
            <p:sp>
              <p:nvSpPr>
                <p:cNvPr id="113739" name="任意多边形 113738"/>
                <p:cNvSpPr/>
                <p:nvPr/>
              </p:nvSpPr>
              <p:spPr>
                <a:xfrm flipH="1">
                  <a:off x="1248" y="1632"/>
                  <a:ext cx="1200" cy="1345"/>
                </a:xfrm>
                <a:custGeom>
                  <a:avLst/>
                  <a:gdLst/>
                  <a:ahLst/>
                  <a:cxnLst/>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cap="flat" cmpd="sng">
                  <a:solidFill>
                    <a:srgbClr val="FF0000">
                      <a:alpha val="100000"/>
                    </a:srgbClr>
                  </a:solidFill>
                  <a:prstDash val="dash"/>
                  <a:headEnd type="none" w="med" len="med"/>
                  <a:tailEnd type="none" w="med" len="med"/>
                </a:ln>
              </p:spPr>
              <p:txBody>
                <a:bodyPr/>
                <a:p>
                  <a:endParaRPr lang="zh-CN" altLang="en-US"/>
                </a:p>
              </p:txBody>
            </p:sp>
            <p:sp>
              <p:nvSpPr>
                <p:cNvPr id="113740" name="任意多边形 113739"/>
                <p:cNvSpPr/>
                <p:nvPr/>
              </p:nvSpPr>
              <p:spPr>
                <a:xfrm>
                  <a:off x="3120" y="1200"/>
                  <a:ext cx="1824" cy="2208"/>
                </a:xfrm>
                <a:custGeom>
                  <a:avLst/>
                  <a:gdLst/>
                  <a:ahLst/>
                  <a:cxnLst/>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cap="flat" cmpd="sng">
                  <a:solidFill>
                    <a:srgbClr val="FF0000">
                      <a:alpha val="100000"/>
                    </a:srgbClr>
                  </a:solidFill>
                  <a:prstDash val="dash"/>
                  <a:headEnd type="none" w="med" len="med"/>
                  <a:tailEnd type="none" w="med" len="med"/>
                </a:ln>
              </p:spPr>
              <p:txBody>
                <a:bodyPr/>
                <a:p>
                  <a:endParaRPr lang="zh-CN" altLang="en-US"/>
                </a:p>
              </p:txBody>
            </p:sp>
            <p:sp>
              <p:nvSpPr>
                <p:cNvPr id="113741" name="任意多边形 113740"/>
                <p:cNvSpPr/>
                <p:nvPr/>
              </p:nvSpPr>
              <p:spPr>
                <a:xfrm flipH="1">
                  <a:off x="768" y="1200"/>
                  <a:ext cx="1824" cy="2208"/>
                </a:xfrm>
                <a:custGeom>
                  <a:avLst/>
                  <a:gdLst/>
                  <a:ahLst/>
                  <a:cxnLst/>
                  <a:pathLst>
                    <a:path w="740" h="817">
                      <a:moveTo>
                        <a:pt x="14" y="465"/>
                      </a:moveTo>
                      <a:cubicBezTo>
                        <a:pt x="11" y="419"/>
                        <a:pt x="0" y="356"/>
                        <a:pt x="20" y="297"/>
                      </a:cubicBezTo>
                      <a:cubicBezTo>
                        <a:pt x="40" y="239"/>
                        <a:pt x="84" y="162"/>
                        <a:pt x="134" y="115"/>
                      </a:cubicBezTo>
                      <a:cubicBezTo>
                        <a:pt x="185" y="68"/>
                        <a:pt x="267" y="33"/>
                        <a:pt x="325" y="17"/>
                      </a:cubicBezTo>
                      <a:cubicBezTo>
                        <a:pt x="382" y="0"/>
                        <a:pt x="425" y="0"/>
                        <a:pt x="477" y="17"/>
                      </a:cubicBezTo>
                      <a:cubicBezTo>
                        <a:pt x="529" y="34"/>
                        <a:pt x="592" y="63"/>
                        <a:pt x="634" y="119"/>
                      </a:cubicBezTo>
                      <a:cubicBezTo>
                        <a:pt x="676" y="175"/>
                        <a:pt x="722" y="266"/>
                        <a:pt x="731" y="353"/>
                      </a:cubicBezTo>
                      <a:cubicBezTo>
                        <a:pt x="740" y="440"/>
                        <a:pt x="721" y="566"/>
                        <a:pt x="688" y="638"/>
                      </a:cubicBezTo>
                      <a:cubicBezTo>
                        <a:pt x="655" y="710"/>
                        <a:pt x="592" y="761"/>
                        <a:pt x="532" y="788"/>
                      </a:cubicBezTo>
                      <a:cubicBezTo>
                        <a:pt x="472" y="815"/>
                        <a:pt x="392" y="817"/>
                        <a:pt x="325" y="802"/>
                      </a:cubicBezTo>
                      <a:cubicBezTo>
                        <a:pt x="258" y="787"/>
                        <a:pt x="178" y="737"/>
                        <a:pt x="131" y="700"/>
                      </a:cubicBezTo>
                      <a:cubicBezTo>
                        <a:pt x="85" y="664"/>
                        <a:pt x="62" y="621"/>
                        <a:pt x="42" y="581"/>
                      </a:cubicBezTo>
                      <a:cubicBezTo>
                        <a:pt x="22" y="541"/>
                        <a:pt x="17" y="512"/>
                        <a:pt x="14" y="465"/>
                      </a:cubicBezTo>
                      <a:close/>
                    </a:path>
                  </a:pathLst>
                </a:custGeom>
                <a:noFill/>
                <a:ln w="38100" cap="flat" cmpd="sng">
                  <a:solidFill>
                    <a:srgbClr val="FF0000">
                      <a:alpha val="100000"/>
                    </a:srgbClr>
                  </a:solidFill>
                  <a:prstDash val="dash"/>
                  <a:headEnd type="none" w="med" len="med"/>
                  <a:tailEnd type="none" w="med" len="med"/>
                </a:ln>
              </p:spPr>
              <p:txBody>
                <a:bodyPr/>
                <a:p>
                  <a:endParaRPr lang="zh-CN" altLang="en-US"/>
                </a:p>
              </p:txBody>
            </p:sp>
            <p:sp>
              <p:nvSpPr>
                <p:cNvPr id="113742" name="任意多边形 113741"/>
                <p:cNvSpPr/>
                <p:nvPr/>
              </p:nvSpPr>
              <p:spPr>
                <a:xfrm>
                  <a:off x="3024" y="816"/>
                  <a:ext cx="568" cy="3024"/>
                </a:xfrm>
                <a:custGeom>
                  <a:avLst/>
                  <a:gdLst/>
                  <a:ahLst/>
                  <a:cxnLst/>
                  <a:pathLst>
                    <a:path w="568" h="3024">
                      <a:moveTo>
                        <a:pt x="544" y="0"/>
                      </a:moveTo>
                      <a:cubicBezTo>
                        <a:pt x="492" y="52"/>
                        <a:pt x="440" y="104"/>
                        <a:pt x="400" y="144"/>
                      </a:cubicBezTo>
                      <a:cubicBezTo>
                        <a:pt x="360" y="184"/>
                        <a:pt x="336" y="200"/>
                        <a:pt x="304" y="240"/>
                      </a:cubicBezTo>
                      <a:cubicBezTo>
                        <a:pt x="272" y="280"/>
                        <a:pt x="240" y="328"/>
                        <a:pt x="208" y="384"/>
                      </a:cubicBezTo>
                      <a:cubicBezTo>
                        <a:pt x="176" y="440"/>
                        <a:pt x="144" y="480"/>
                        <a:pt x="112" y="576"/>
                      </a:cubicBezTo>
                      <a:cubicBezTo>
                        <a:pt x="80" y="672"/>
                        <a:pt x="32" y="744"/>
                        <a:pt x="16" y="960"/>
                      </a:cubicBezTo>
                      <a:cubicBezTo>
                        <a:pt x="0" y="1176"/>
                        <a:pt x="8" y="1640"/>
                        <a:pt x="16" y="1872"/>
                      </a:cubicBezTo>
                      <a:cubicBezTo>
                        <a:pt x="24" y="2104"/>
                        <a:pt x="32" y="2216"/>
                        <a:pt x="64" y="2352"/>
                      </a:cubicBezTo>
                      <a:cubicBezTo>
                        <a:pt x="96" y="2488"/>
                        <a:pt x="160" y="2600"/>
                        <a:pt x="208" y="2688"/>
                      </a:cubicBezTo>
                      <a:cubicBezTo>
                        <a:pt x="256" y="2776"/>
                        <a:pt x="292" y="2824"/>
                        <a:pt x="352" y="2880"/>
                      </a:cubicBezTo>
                      <a:cubicBezTo>
                        <a:pt x="412" y="2936"/>
                        <a:pt x="523" y="2994"/>
                        <a:pt x="568" y="3024"/>
                      </a:cubicBezTo>
                    </a:path>
                  </a:pathLst>
                </a:custGeom>
                <a:noFill/>
                <a:ln w="38100" cap="flat" cmpd="sng">
                  <a:solidFill>
                    <a:srgbClr val="FF0000">
                      <a:alpha val="100000"/>
                    </a:srgbClr>
                  </a:solidFill>
                  <a:prstDash val="dash"/>
                  <a:headEnd type="none" w="med" len="med"/>
                  <a:tailEnd type="none" w="med" len="med"/>
                </a:ln>
              </p:spPr>
              <p:txBody>
                <a:bodyPr/>
                <a:p>
                  <a:endParaRPr lang="zh-CN" altLang="en-US"/>
                </a:p>
              </p:txBody>
            </p:sp>
            <p:sp>
              <p:nvSpPr>
                <p:cNvPr id="113743" name="任意多边形 113742"/>
                <p:cNvSpPr/>
                <p:nvPr/>
              </p:nvSpPr>
              <p:spPr>
                <a:xfrm flipH="1">
                  <a:off x="2160" y="816"/>
                  <a:ext cx="576" cy="3024"/>
                </a:xfrm>
                <a:custGeom>
                  <a:avLst/>
                  <a:gdLst/>
                  <a:ahLst/>
                  <a:cxnLst/>
                  <a:pathLst>
                    <a:path w="568" h="3024">
                      <a:moveTo>
                        <a:pt x="544" y="0"/>
                      </a:moveTo>
                      <a:cubicBezTo>
                        <a:pt x="492" y="52"/>
                        <a:pt x="440" y="104"/>
                        <a:pt x="400" y="144"/>
                      </a:cubicBezTo>
                      <a:cubicBezTo>
                        <a:pt x="360" y="184"/>
                        <a:pt x="336" y="200"/>
                        <a:pt x="304" y="240"/>
                      </a:cubicBezTo>
                      <a:cubicBezTo>
                        <a:pt x="272" y="280"/>
                        <a:pt x="240" y="328"/>
                        <a:pt x="208" y="384"/>
                      </a:cubicBezTo>
                      <a:cubicBezTo>
                        <a:pt x="176" y="440"/>
                        <a:pt x="144" y="480"/>
                        <a:pt x="112" y="576"/>
                      </a:cubicBezTo>
                      <a:cubicBezTo>
                        <a:pt x="80" y="672"/>
                        <a:pt x="32" y="744"/>
                        <a:pt x="16" y="960"/>
                      </a:cubicBezTo>
                      <a:cubicBezTo>
                        <a:pt x="0" y="1176"/>
                        <a:pt x="8" y="1640"/>
                        <a:pt x="16" y="1872"/>
                      </a:cubicBezTo>
                      <a:cubicBezTo>
                        <a:pt x="24" y="2104"/>
                        <a:pt x="32" y="2216"/>
                        <a:pt x="64" y="2352"/>
                      </a:cubicBezTo>
                      <a:cubicBezTo>
                        <a:pt x="96" y="2488"/>
                        <a:pt x="160" y="2600"/>
                        <a:pt x="208" y="2688"/>
                      </a:cubicBezTo>
                      <a:cubicBezTo>
                        <a:pt x="256" y="2776"/>
                        <a:pt x="292" y="2824"/>
                        <a:pt x="352" y="2880"/>
                      </a:cubicBezTo>
                      <a:cubicBezTo>
                        <a:pt x="412" y="2936"/>
                        <a:pt x="523" y="2994"/>
                        <a:pt x="568" y="3024"/>
                      </a:cubicBezTo>
                    </a:path>
                  </a:pathLst>
                </a:custGeom>
                <a:noFill/>
                <a:ln w="38100" cap="flat" cmpd="sng">
                  <a:solidFill>
                    <a:srgbClr val="FF0000">
                      <a:alpha val="100000"/>
                    </a:srgbClr>
                  </a:solidFill>
                  <a:prstDash val="dash"/>
                  <a:headEnd type="none" w="med" len="med"/>
                  <a:tailEnd type="none" w="med" len="med"/>
                </a:ln>
              </p:spPr>
              <p:txBody>
                <a:bodyPr/>
                <a:p>
                  <a:endParaRPr lang="zh-CN" altLang="en-US"/>
                </a:p>
              </p:txBody>
            </p:sp>
          </p:grpSp>
          <p:sp>
            <p:nvSpPr>
              <p:cNvPr id="113744" name="椭圆 113743"/>
              <p:cNvSpPr/>
              <p:nvPr/>
            </p:nvSpPr>
            <p:spPr>
              <a:xfrm>
                <a:off x="1968" y="2208"/>
                <a:ext cx="240" cy="240"/>
              </a:xfrm>
              <a:prstGeom prst="ellipse">
                <a:avLst/>
              </a:prstGeom>
              <a:gradFill rotWithShape="0">
                <a:gsLst>
                  <a:gs pos="0">
                    <a:srgbClr val="FFFFFF"/>
                  </a:gs>
                  <a:gs pos="100000">
                    <a:srgbClr val="0000FF"/>
                  </a:gs>
                </a:gsLst>
                <a:path path="shape">
                  <a:fillToRect l="50000" t="50000" r="50000" b="50000"/>
                </a:path>
                <a:tileRect/>
              </a:gradFill>
              <a:ln w="12700" cap="flat" cmpd="sng">
                <a:solidFill>
                  <a:srgbClr val="FFFFFF"/>
                </a:solidFill>
                <a:prstDash val="solid"/>
                <a:headEnd type="none" w="med" len="med"/>
                <a:tailEnd type="none" w="med" len="med"/>
              </a:ln>
            </p:spPr>
            <p:txBody>
              <a:bodyPr wrap="none" anchor="ctr"/>
              <a:p>
                <a:pPr algn="ctr"/>
                <a:r>
                  <a:rPr lang="en-US" altLang="zh-CN" sz="2800">
                    <a:solidFill>
                      <a:srgbClr val="000066"/>
                    </a:solidFill>
                    <a:latin typeface="Arial" panose="020B0604020202020204" pitchFamily="34" charset="0"/>
                  </a:rPr>
                  <a:t>-</a:t>
                </a:r>
                <a:endParaRPr lang="en-US" altLang="zh-CN" sz="2800">
                  <a:solidFill>
                    <a:srgbClr val="000066"/>
                  </a:solidFill>
                  <a:latin typeface="Arial" panose="020B0604020202020204" pitchFamily="34" charset="0"/>
                </a:endParaRPr>
              </a:p>
            </p:txBody>
          </p:sp>
          <p:sp>
            <p:nvSpPr>
              <p:cNvPr id="113745" name="椭圆 113744"/>
              <p:cNvSpPr/>
              <p:nvPr/>
            </p:nvSpPr>
            <p:spPr>
              <a:xfrm>
                <a:off x="3456" y="2208"/>
                <a:ext cx="240" cy="240"/>
              </a:xfrm>
              <a:prstGeom prst="ellipse">
                <a:avLst/>
              </a:prstGeom>
              <a:gradFill rotWithShape="0">
                <a:gsLst>
                  <a:gs pos="0">
                    <a:srgbClr val="FFFFFF"/>
                  </a:gs>
                  <a:gs pos="100000">
                    <a:srgbClr val="FF6600"/>
                  </a:gs>
                </a:gsLst>
                <a:path path="shape">
                  <a:fillToRect l="50000" t="50000" r="50000" b="50000"/>
                </a:path>
                <a:tileRect/>
              </a:gradFill>
              <a:ln w="12700">
                <a:noFill/>
              </a:ln>
            </p:spPr>
            <p:txBody>
              <a:bodyPr wrap="none" anchor="ctr"/>
              <a:p>
                <a:pPr algn="ctr"/>
                <a:r>
                  <a:rPr lang="en-US" altLang="zh-CN" sz="2000">
                    <a:latin typeface="Arial" panose="020B0604020202020204" pitchFamily="34" charset="0"/>
                  </a:rPr>
                  <a:t>+</a:t>
                </a:r>
                <a:endParaRPr lang="en-US" altLang="zh-CN" sz="2000">
                  <a:latin typeface="Arial" panose="020B0604020202020204" pitchFamily="34" charset="0"/>
                </a:endParaRPr>
              </a:p>
            </p:txBody>
          </p:sp>
        </p:grpSp>
        <p:sp>
          <p:nvSpPr>
            <p:cNvPr id="113747" name="矩形 113746"/>
            <p:cNvSpPr/>
            <p:nvPr/>
          </p:nvSpPr>
          <p:spPr>
            <a:xfrm>
              <a:off x="1008" y="624"/>
              <a:ext cx="3648" cy="230"/>
            </a:xfrm>
            <a:prstGeom prst="rect">
              <a:avLst/>
            </a:prstGeom>
            <a:noFill/>
            <a:ln w="9525">
              <a:noFill/>
            </a:ln>
          </p:spPr>
          <p:txBody>
            <a:bodyPr lIns="0" tIns="0" rIns="0" bIns="0">
              <a:spAutoFit/>
            </a:bodyPr>
            <a:p>
              <a:r>
                <a:rPr lang="en-US" altLang="zh-CN" sz="2400" b="1" dirty="0">
                  <a:solidFill>
                    <a:srgbClr val="CC0000"/>
                  </a:solidFill>
                  <a:effectLst>
                    <a:outerShdw blurRad="38100" dist="38100" dir="2700000">
                      <a:srgbClr val="C0C0C0"/>
                    </a:outerShdw>
                  </a:effectLst>
                  <a:latin typeface="宋体" panose="02010600030101010101" pitchFamily="2" charset="-122"/>
                </a:rPr>
                <a:t>   </a:t>
              </a:r>
              <a:r>
                <a:rPr lang="zh-CN" altLang="en-US" sz="2400" b="1" dirty="0">
                  <a:solidFill>
                    <a:srgbClr val="CC0000"/>
                  </a:solidFill>
                  <a:effectLst>
                    <a:outerShdw blurRad="38100" dist="38100" dir="2700000">
                      <a:srgbClr val="C0C0C0"/>
                    </a:outerShdw>
                  </a:effectLst>
                  <a:latin typeface="宋体" panose="02010600030101010101" pitchFamily="2" charset="-122"/>
                </a:rPr>
                <a:t>一对等量异号点电荷的电场线和等势面</a:t>
              </a:r>
              <a:endParaRPr lang="zh-CN" altLang="en-US" sz="2400" b="1">
                <a:solidFill>
                  <a:srgbClr val="CC0000"/>
                </a:solidFill>
                <a:effectLst>
                  <a:outerShdw blurRad="38100" dist="38100" dir="2700000">
                    <a:srgbClr val="C0C0C0"/>
                  </a:outerShdw>
                </a:effectLst>
                <a:latin typeface="宋体" panose="02010600030101010101" pitchFamily="2" charset="-122"/>
              </a:endParaRPr>
            </a:p>
          </p:txBody>
        </p:sp>
      </p:grpSp>
      <p:sp>
        <p:nvSpPr>
          <p:cNvPr id="112642" name="Text Box 2"/>
          <p:cNvSpPr txBox="1">
            <a:spLocks noChangeArrowheads="1"/>
          </p:cNvSpPr>
          <p:nvPr/>
        </p:nvSpPr>
        <p:spPr bwMode="auto">
          <a:xfrm>
            <a:off x="322580" y="209550"/>
            <a:ext cx="4308475" cy="519113"/>
          </a:xfrm>
          <a:prstGeom prst="rect">
            <a:avLst/>
          </a:prstGeom>
          <a:noFill/>
          <a:ln w="9525">
            <a:noFill/>
            <a:miter lim="800000"/>
          </a:ln>
          <a:effectLst/>
        </p:spPr>
        <p:txBody>
          <a:bodyPr wrap="none">
            <a:spAutoFit/>
          </a:bodyPr>
          <a:p>
            <a:pPr>
              <a:spcBef>
                <a:spcPct val="0"/>
              </a:spcBef>
            </a:pPr>
            <a:r>
              <a:rPr lang="en-US" altLang="zh-CN" sz="2800">
                <a:solidFill>
                  <a:srgbClr val="3333FF"/>
                </a:solidFill>
              </a:rPr>
              <a:t>3</a:t>
            </a:r>
            <a:r>
              <a:rPr lang="zh-CN" altLang="en-US" sz="2800">
                <a:solidFill>
                  <a:srgbClr val="3333FF"/>
                </a:solidFill>
              </a:rPr>
              <a:t>、典型的电场线与等势面</a:t>
            </a:r>
            <a:endParaRPr lang="zh-CN" altLang="en-US" sz="2800">
              <a:solidFill>
                <a:srgbClr val="3333FF"/>
              </a:solidFill>
              <a:ea typeface="宋体" panose="02010600030101010101" pitchFamily="2" charset="-122"/>
            </a:endParaRPr>
          </a:p>
        </p:txBody>
      </p:sp>
      <p:sp>
        <p:nvSpPr>
          <p:cNvPr id="112704" name="Text Box 64"/>
          <p:cNvSpPr txBox="1">
            <a:spLocks noChangeArrowheads="1"/>
          </p:cNvSpPr>
          <p:nvPr/>
        </p:nvSpPr>
        <p:spPr bwMode="auto">
          <a:xfrm>
            <a:off x="49530" y="4745990"/>
            <a:ext cx="3928745" cy="1568450"/>
          </a:xfrm>
          <a:prstGeom prst="rect">
            <a:avLst/>
          </a:prstGeom>
          <a:noFill/>
          <a:ln w="9525">
            <a:noFill/>
            <a:miter lim="800000"/>
          </a:ln>
          <a:effectLst/>
        </p:spPr>
        <p:txBody>
          <a:bodyPr wrap="square">
            <a:spAutoFit/>
          </a:bodyPr>
          <a:p>
            <a:pPr>
              <a:spcBef>
                <a:spcPct val="0"/>
              </a:spcBef>
            </a:pPr>
            <a:r>
              <a:rPr lang="zh-CN" altLang="en-US" sz="2400"/>
              <a:t>规定：</a:t>
            </a:r>
            <a:r>
              <a:rPr lang="zh-CN" altLang="en-US" sz="2400">
                <a:solidFill>
                  <a:schemeClr val="tx1"/>
                </a:solidFill>
                <a:ea typeface="宋体" panose="02010600030101010101" pitchFamily="2" charset="-122"/>
              </a:rPr>
              <a:t>两个相邻等势面的电势差相等，所以等势面较密</a:t>
            </a:r>
            <a:endParaRPr lang="zh-CN" altLang="en-US" sz="2400">
              <a:solidFill>
                <a:schemeClr val="tx1"/>
              </a:solidFill>
              <a:ea typeface="宋体" panose="02010600030101010101" pitchFamily="2" charset="-122"/>
            </a:endParaRPr>
          </a:p>
          <a:p>
            <a:pPr>
              <a:spcBef>
                <a:spcPct val="0"/>
              </a:spcBef>
            </a:pPr>
            <a:r>
              <a:rPr lang="zh-CN" altLang="en-US" sz="2400">
                <a:solidFill>
                  <a:schemeClr val="tx1"/>
                </a:solidFill>
                <a:ea typeface="宋体" panose="02010600030101010101" pitchFamily="2" charset="-122"/>
              </a:rPr>
              <a:t>集的地方，场强较大；等势面较稀疏的地方，场强较小。</a:t>
            </a:r>
            <a:endParaRPr lang="zh-CN" altLang="en-US" sz="2400">
              <a:solidFill>
                <a:schemeClr val="tx1"/>
              </a:solidFill>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blinds(horizontal)">
                                      <p:cBhvr>
                                        <p:cTn id="7" dur="500"/>
                                        <p:tgtEl>
                                          <p:spTgt spid="1085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9570"/>
                                        </p:tgtEl>
                                        <p:attrNameLst>
                                          <p:attrName>style.visibility</p:attrName>
                                        </p:attrNameLst>
                                      </p:cBhvr>
                                      <p:to>
                                        <p:strVal val="visible"/>
                                      </p:to>
                                    </p:set>
                                    <p:animEffect transition="in" filter="blinds(horizontal)">
                                      <p:cBhvr>
                                        <p:cTn id="12" dur="500"/>
                                        <p:tgtEl>
                                          <p:spTgt spid="1095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42"/>
                                        </p:tgtEl>
                                        <p:attrNameLst>
                                          <p:attrName>style.visibility</p:attrName>
                                        </p:attrNameLst>
                                      </p:cBhvr>
                                      <p:to>
                                        <p:strVal val="visible"/>
                                      </p:to>
                                    </p:set>
                                    <p:animEffect transition="in" filter="wipe(left)">
                                      <p:cBhvr>
                                        <p:cTn id="17" dur="500"/>
                                        <p:tgtEl>
                                          <p:spTgt spid="1126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704"/>
                                        </p:tgtEl>
                                        <p:attrNameLst>
                                          <p:attrName>style.visibility</p:attrName>
                                        </p:attrNameLst>
                                      </p:cBhvr>
                                      <p:to>
                                        <p:strVal val="visible"/>
                                      </p:to>
                                    </p:set>
                                    <p:animEffect transition="in" filter="wipe(left)">
                                      <p:cBhvr>
                                        <p:cTn id="22" dur="500"/>
                                        <p:tgtEl>
                                          <p:spTgt spid="112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bldLvl="0" animBg="1" autoUpdateAnimBg="0"/>
      <p:bldP spid="112704" grpId="0" bldLvl="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8723" name="Object 3"/>
          <p:cNvGraphicFramePr>
            <a:graphicFrameLocks noChangeAspect="1"/>
          </p:cNvGraphicFramePr>
          <p:nvPr/>
        </p:nvGraphicFramePr>
        <p:xfrm>
          <a:off x="259398" y="1908175"/>
          <a:ext cx="7288212" cy="598488"/>
        </p:xfrm>
        <a:graphic>
          <a:graphicData uri="http://schemas.openxmlformats.org/presentationml/2006/ole">
            <mc:AlternateContent xmlns:mc="http://schemas.openxmlformats.org/markup-compatibility/2006">
              <mc:Choice xmlns:v="urn:schemas-microsoft-com:vml" Requires="v">
                <p:oleObj spid="_x0000_s3073" name="公式" r:id="rId1" imgW="66446400" imgH="5791200" progId="">
                  <p:embed/>
                </p:oleObj>
              </mc:Choice>
              <mc:Fallback>
                <p:oleObj name="公式" r:id="rId1" imgW="66446400" imgH="5791200" progId="">
                  <p:embed/>
                  <p:pic>
                    <p:nvPicPr>
                      <p:cNvPr id="0" name="图片 3072"/>
                      <p:cNvPicPr>
                        <a:picLocks noChangeAspect="1"/>
                      </p:cNvPicPr>
                      <p:nvPr/>
                    </p:nvPicPr>
                    <p:blipFill>
                      <a:blip r:embed="rId2"/>
                      <a:stretch>
                        <a:fillRect/>
                      </a:stretch>
                    </p:blipFill>
                    <p:spPr>
                      <a:xfrm>
                        <a:off x="259398" y="1908175"/>
                        <a:ext cx="7288212" cy="598488"/>
                      </a:xfrm>
                      <a:prstGeom prst="rect">
                        <a:avLst/>
                      </a:prstGeom>
                      <a:noFill/>
                      <a:ln w="9525">
                        <a:noFill/>
                      </a:ln>
                    </p:spPr>
                  </p:pic>
                </p:oleObj>
              </mc:Fallback>
            </mc:AlternateContent>
          </a:graphicData>
        </a:graphic>
      </p:graphicFrame>
      <p:graphicFrame>
        <p:nvGraphicFramePr>
          <p:cNvPr id="158724" name="Object 4"/>
          <p:cNvGraphicFramePr>
            <a:graphicFrameLocks noChangeAspect="1"/>
          </p:cNvGraphicFramePr>
          <p:nvPr/>
        </p:nvGraphicFramePr>
        <p:xfrm>
          <a:off x="678815" y="2895600"/>
          <a:ext cx="1885950" cy="568325"/>
        </p:xfrm>
        <a:graphic>
          <a:graphicData uri="http://schemas.openxmlformats.org/presentationml/2006/ole">
            <mc:AlternateContent xmlns:mc="http://schemas.openxmlformats.org/markup-compatibility/2006">
              <mc:Choice xmlns:v="urn:schemas-microsoft-com:vml" Requires="v">
                <p:oleObj spid="_x0000_s3074" name="Equation" r:id="rId3" imgW="761365" imgH="228600" progId="">
                  <p:embed/>
                </p:oleObj>
              </mc:Choice>
              <mc:Fallback>
                <p:oleObj name="Equation" r:id="rId3" imgW="761365" imgH="228600" progId="">
                  <p:embed/>
                  <p:pic>
                    <p:nvPicPr>
                      <p:cNvPr id="0" name="图片 3073"/>
                      <p:cNvPicPr>
                        <a:picLocks noChangeAspect="1"/>
                      </p:cNvPicPr>
                      <p:nvPr/>
                    </p:nvPicPr>
                    <p:blipFill>
                      <a:blip r:embed="rId4"/>
                      <a:stretch>
                        <a:fillRect/>
                      </a:stretch>
                    </p:blipFill>
                    <p:spPr>
                      <a:xfrm>
                        <a:off x="678815" y="2895600"/>
                        <a:ext cx="1885950" cy="568325"/>
                      </a:xfrm>
                      <a:prstGeom prst="rect">
                        <a:avLst/>
                      </a:prstGeom>
                      <a:noFill/>
                      <a:ln w="9525">
                        <a:noFill/>
                      </a:ln>
                    </p:spPr>
                  </p:pic>
                </p:oleObj>
              </mc:Fallback>
            </mc:AlternateContent>
          </a:graphicData>
        </a:graphic>
      </p:graphicFrame>
      <p:sp>
        <p:nvSpPr>
          <p:cNvPr id="158726" name="Rectangle 6"/>
          <p:cNvSpPr>
            <a:spLocks noChangeArrowheads="1"/>
          </p:cNvSpPr>
          <p:nvPr/>
        </p:nvSpPr>
        <p:spPr bwMode="auto">
          <a:xfrm>
            <a:off x="5367338" y="2668905"/>
            <a:ext cx="3733800" cy="3810000"/>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158727" name="Arc 7"/>
          <p:cNvSpPr/>
          <p:nvPr/>
        </p:nvSpPr>
        <p:spPr bwMode="auto">
          <a:xfrm>
            <a:off x="5767388" y="3327400"/>
            <a:ext cx="3200400" cy="2921000"/>
          </a:xfrm>
          <a:custGeom>
            <a:avLst/>
            <a:gdLst>
              <a:gd name="G0" fmla="+- 0 0 0"/>
              <a:gd name="G1" fmla="+- 20787 0 0"/>
              <a:gd name="G2" fmla="+- 21600 0 0"/>
              <a:gd name="T0" fmla="*/ 5871 w 21600"/>
              <a:gd name="T1" fmla="*/ 0 h 20787"/>
              <a:gd name="T2" fmla="*/ 21600 w 21600"/>
              <a:gd name="T3" fmla="*/ 20787 h 20787"/>
              <a:gd name="T4" fmla="*/ 0 w 21600"/>
              <a:gd name="T5" fmla="*/ 20787 h 20787"/>
            </a:gdLst>
            <a:ahLst/>
            <a:cxnLst>
              <a:cxn ang="0">
                <a:pos x="T0" y="T1"/>
              </a:cxn>
              <a:cxn ang="0">
                <a:pos x="T2" y="T3"/>
              </a:cxn>
              <a:cxn ang="0">
                <a:pos x="T4" y="T5"/>
              </a:cxn>
            </a:cxnLst>
            <a:rect l="0" t="0" r="r" b="b"/>
            <a:pathLst>
              <a:path w="21600" h="20787" fill="none" extrusionOk="0">
                <a:moveTo>
                  <a:pt x="5870" y="0"/>
                </a:moveTo>
                <a:cubicBezTo>
                  <a:pt x="15175" y="2628"/>
                  <a:pt x="21600" y="11118"/>
                  <a:pt x="21600" y="20787"/>
                </a:cubicBezTo>
              </a:path>
              <a:path w="21600" h="20787" stroke="0" extrusionOk="0">
                <a:moveTo>
                  <a:pt x="5870" y="0"/>
                </a:moveTo>
                <a:cubicBezTo>
                  <a:pt x="15175" y="2628"/>
                  <a:pt x="21600" y="11118"/>
                  <a:pt x="21600" y="20787"/>
                </a:cubicBezTo>
                <a:lnTo>
                  <a:pt x="0" y="20787"/>
                </a:lnTo>
                <a:close/>
              </a:path>
            </a:pathLst>
          </a:custGeom>
          <a:noFill/>
          <a:ln w="28575">
            <a:solidFill>
              <a:srgbClr val="9900CC"/>
            </a:solidFill>
            <a:round/>
          </a:ln>
          <a:effectLst/>
        </p:spPr>
        <p:txBody>
          <a:bodyPr wrap="none" anchor="ctr"/>
          <a:lstStyle/>
          <a:p>
            <a:endParaRPr lang="zh-CN" altLang="en-US"/>
          </a:p>
        </p:txBody>
      </p:sp>
      <p:sp>
        <p:nvSpPr>
          <p:cNvPr id="158728" name="Arc 8"/>
          <p:cNvSpPr/>
          <p:nvPr/>
        </p:nvSpPr>
        <p:spPr bwMode="auto">
          <a:xfrm>
            <a:off x="5386388" y="4111625"/>
            <a:ext cx="2667000" cy="2559050"/>
          </a:xfrm>
          <a:custGeom>
            <a:avLst/>
            <a:gdLst>
              <a:gd name="G0" fmla="+- 0 0 0"/>
              <a:gd name="G1" fmla="+- 20607 0 0"/>
              <a:gd name="G2" fmla="+- 21600 0 0"/>
              <a:gd name="T0" fmla="*/ 6473 w 21600"/>
              <a:gd name="T1" fmla="*/ 0 h 20607"/>
              <a:gd name="T2" fmla="*/ 21600 w 21600"/>
              <a:gd name="T3" fmla="*/ 20607 h 20607"/>
              <a:gd name="T4" fmla="*/ 0 w 21600"/>
              <a:gd name="T5" fmla="*/ 20607 h 20607"/>
            </a:gdLst>
            <a:ahLst/>
            <a:cxnLst>
              <a:cxn ang="0">
                <a:pos x="T0" y="T1"/>
              </a:cxn>
              <a:cxn ang="0">
                <a:pos x="T2" y="T3"/>
              </a:cxn>
              <a:cxn ang="0">
                <a:pos x="T4" y="T5"/>
              </a:cxn>
            </a:cxnLst>
            <a:rect l="0" t="0" r="r" b="b"/>
            <a:pathLst>
              <a:path w="21600" h="20607" fill="none" extrusionOk="0">
                <a:moveTo>
                  <a:pt x="6473" y="-1"/>
                </a:moveTo>
                <a:cubicBezTo>
                  <a:pt x="15475" y="2827"/>
                  <a:pt x="21600" y="11171"/>
                  <a:pt x="21600" y="20607"/>
                </a:cubicBezTo>
              </a:path>
              <a:path w="21600" h="20607" stroke="0" extrusionOk="0">
                <a:moveTo>
                  <a:pt x="6473" y="-1"/>
                </a:moveTo>
                <a:cubicBezTo>
                  <a:pt x="15475" y="2827"/>
                  <a:pt x="21600" y="11171"/>
                  <a:pt x="21600" y="20607"/>
                </a:cubicBezTo>
                <a:lnTo>
                  <a:pt x="0" y="20607"/>
                </a:lnTo>
                <a:close/>
              </a:path>
            </a:pathLst>
          </a:custGeom>
          <a:noFill/>
          <a:ln w="28575">
            <a:solidFill>
              <a:srgbClr val="9900CC"/>
            </a:solidFill>
            <a:round/>
          </a:ln>
          <a:effectLst/>
        </p:spPr>
        <p:txBody>
          <a:bodyPr wrap="none" anchor="ctr"/>
          <a:lstStyle/>
          <a:p>
            <a:endParaRPr lang="zh-CN" altLang="en-US"/>
          </a:p>
        </p:txBody>
      </p:sp>
      <p:graphicFrame>
        <p:nvGraphicFramePr>
          <p:cNvPr id="158729" name="Object 9"/>
          <p:cNvGraphicFramePr>
            <a:graphicFrameLocks noChangeAspect="1"/>
          </p:cNvGraphicFramePr>
          <p:nvPr/>
        </p:nvGraphicFramePr>
        <p:xfrm>
          <a:off x="6224588" y="3074988"/>
          <a:ext cx="360362" cy="388937"/>
        </p:xfrm>
        <a:graphic>
          <a:graphicData uri="http://schemas.openxmlformats.org/presentationml/2006/ole">
            <mc:AlternateContent xmlns:mc="http://schemas.openxmlformats.org/markup-compatibility/2006">
              <mc:Choice xmlns:v="urn:schemas-microsoft-com:vml" Requires="v">
                <p:oleObj spid="_x0000_s3075" name="Equation" r:id="rId5" imgW="3657600" imgH="4267200" progId="">
                  <p:embed/>
                </p:oleObj>
              </mc:Choice>
              <mc:Fallback>
                <p:oleObj name="Equation" r:id="rId5" imgW="3657600" imgH="4267200" progId="">
                  <p:embed/>
                  <p:pic>
                    <p:nvPicPr>
                      <p:cNvPr id="0" name="图片 3074"/>
                      <p:cNvPicPr>
                        <a:picLocks noChangeAspect="1"/>
                      </p:cNvPicPr>
                      <p:nvPr/>
                    </p:nvPicPr>
                    <p:blipFill>
                      <a:blip r:embed="rId6"/>
                      <a:stretch>
                        <a:fillRect/>
                      </a:stretch>
                    </p:blipFill>
                    <p:spPr>
                      <a:xfrm>
                        <a:off x="6224588" y="3074988"/>
                        <a:ext cx="360362" cy="388937"/>
                      </a:xfrm>
                      <a:prstGeom prst="rect">
                        <a:avLst/>
                      </a:prstGeom>
                      <a:noFill/>
                      <a:ln w="9525">
                        <a:noFill/>
                      </a:ln>
                    </p:spPr>
                  </p:pic>
                </p:oleObj>
              </mc:Fallback>
            </mc:AlternateContent>
          </a:graphicData>
        </a:graphic>
      </p:graphicFrame>
      <p:graphicFrame>
        <p:nvGraphicFramePr>
          <p:cNvPr id="158730" name="Object 10"/>
          <p:cNvGraphicFramePr>
            <a:graphicFrameLocks noChangeAspect="1"/>
          </p:cNvGraphicFramePr>
          <p:nvPr/>
        </p:nvGraphicFramePr>
        <p:xfrm>
          <a:off x="5462588" y="3608388"/>
          <a:ext cx="1066800" cy="411162"/>
        </p:xfrm>
        <a:graphic>
          <a:graphicData uri="http://schemas.openxmlformats.org/presentationml/2006/ole">
            <mc:AlternateContent xmlns:mc="http://schemas.openxmlformats.org/markup-compatibility/2006">
              <mc:Choice xmlns:v="urn:schemas-microsoft-com:vml" Requires="v">
                <p:oleObj spid="_x0000_s3076" name="Equation" r:id="rId7" imgW="12192000" imgH="4267200" progId="">
                  <p:embed/>
                </p:oleObj>
              </mc:Choice>
              <mc:Fallback>
                <p:oleObj name="Equation" r:id="rId7" imgW="12192000" imgH="4267200" progId="">
                  <p:embed/>
                  <p:pic>
                    <p:nvPicPr>
                      <p:cNvPr id="0" name="图片 3075"/>
                      <p:cNvPicPr>
                        <a:picLocks noChangeAspect="1"/>
                      </p:cNvPicPr>
                      <p:nvPr/>
                    </p:nvPicPr>
                    <p:blipFill>
                      <a:blip r:embed="rId8"/>
                      <a:stretch>
                        <a:fillRect/>
                      </a:stretch>
                    </p:blipFill>
                    <p:spPr>
                      <a:xfrm>
                        <a:off x="5462588" y="3608388"/>
                        <a:ext cx="1066800" cy="411162"/>
                      </a:xfrm>
                      <a:prstGeom prst="rect">
                        <a:avLst/>
                      </a:prstGeom>
                      <a:noFill/>
                      <a:ln w="9525">
                        <a:noFill/>
                      </a:ln>
                    </p:spPr>
                  </p:pic>
                </p:oleObj>
              </mc:Fallback>
            </mc:AlternateContent>
          </a:graphicData>
        </a:graphic>
      </p:graphicFrame>
      <p:sp>
        <p:nvSpPr>
          <p:cNvPr id="158731" name="Line 11"/>
          <p:cNvSpPr>
            <a:spLocks noChangeShapeType="1"/>
          </p:cNvSpPr>
          <p:nvPr/>
        </p:nvSpPr>
        <p:spPr bwMode="auto">
          <a:xfrm flipH="1">
            <a:off x="6300788" y="4421188"/>
            <a:ext cx="2006600" cy="1473200"/>
          </a:xfrm>
          <a:prstGeom prst="line">
            <a:avLst/>
          </a:prstGeom>
          <a:noFill/>
          <a:ln w="28575">
            <a:solidFill>
              <a:srgbClr val="FF3300"/>
            </a:solidFill>
            <a:round/>
            <a:tailEnd type="triangle" w="sm" len="lg"/>
          </a:ln>
          <a:effectLst/>
        </p:spPr>
        <p:txBody>
          <a:bodyPr wrap="none" anchor="ctr"/>
          <a:lstStyle/>
          <a:p>
            <a:endParaRPr lang="zh-CN" altLang="en-US"/>
          </a:p>
        </p:txBody>
      </p:sp>
      <p:graphicFrame>
        <p:nvGraphicFramePr>
          <p:cNvPr id="158732" name="Object 12"/>
          <p:cNvGraphicFramePr>
            <a:graphicFrameLocks noChangeAspect="1"/>
          </p:cNvGraphicFramePr>
          <p:nvPr/>
        </p:nvGraphicFramePr>
        <p:xfrm>
          <a:off x="6376988" y="5894388"/>
          <a:ext cx="361950" cy="457200"/>
        </p:xfrm>
        <a:graphic>
          <a:graphicData uri="http://schemas.openxmlformats.org/presentationml/2006/ole">
            <mc:AlternateContent xmlns:mc="http://schemas.openxmlformats.org/markup-compatibility/2006">
              <mc:Choice xmlns:v="urn:schemas-microsoft-com:vml" Requires="v">
                <p:oleObj spid="_x0000_s3077" name="公式" r:id="rId9" imgW="3657600" imgH="4572000" progId="">
                  <p:embed/>
                </p:oleObj>
              </mc:Choice>
              <mc:Fallback>
                <p:oleObj name="公式" r:id="rId9" imgW="3657600" imgH="4572000" progId="">
                  <p:embed/>
                  <p:pic>
                    <p:nvPicPr>
                      <p:cNvPr id="0" name="图片 3076"/>
                      <p:cNvPicPr>
                        <a:picLocks noChangeAspect="1"/>
                      </p:cNvPicPr>
                      <p:nvPr/>
                    </p:nvPicPr>
                    <p:blipFill>
                      <a:blip r:embed="rId10"/>
                      <a:stretch>
                        <a:fillRect/>
                      </a:stretch>
                    </p:blipFill>
                    <p:spPr>
                      <a:xfrm>
                        <a:off x="6376988" y="5894388"/>
                        <a:ext cx="361950" cy="457200"/>
                      </a:xfrm>
                      <a:prstGeom prst="rect">
                        <a:avLst/>
                      </a:prstGeom>
                      <a:noFill/>
                      <a:ln w="9525">
                        <a:noFill/>
                      </a:ln>
                    </p:spPr>
                  </p:pic>
                </p:oleObj>
              </mc:Fallback>
            </mc:AlternateContent>
          </a:graphicData>
        </a:graphic>
      </p:graphicFrame>
      <p:grpSp>
        <p:nvGrpSpPr>
          <p:cNvPr id="158733" name="Group 13"/>
          <p:cNvGrpSpPr/>
          <p:nvPr/>
        </p:nvGrpSpPr>
        <p:grpSpPr bwMode="auto">
          <a:xfrm>
            <a:off x="5691188" y="4395788"/>
            <a:ext cx="2628900" cy="1498600"/>
            <a:chOff x="3264" y="2032"/>
            <a:chExt cx="1656" cy="944"/>
          </a:xfrm>
        </p:grpSpPr>
        <p:sp>
          <p:nvSpPr>
            <p:cNvPr id="158734" name="Line 14"/>
            <p:cNvSpPr>
              <a:spLocks noChangeShapeType="1"/>
            </p:cNvSpPr>
            <p:nvPr/>
          </p:nvSpPr>
          <p:spPr bwMode="auto">
            <a:xfrm flipH="1">
              <a:off x="3552" y="2032"/>
              <a:ext cx="1368" cy="224"/>
            </a:xfrm>
            <a:prstGeom prst="line">
              <a:avLst/>
            </a:prstGeom>
            <a:noFill/>
            <a:ln w="38100">
              <a:solidFill>
                <a:srgbClr val="FF0000"/>
              </a:solidFill>
              <a:round/>
              <a:tailEnd type="triangle" w="sm" len="lg"/>
            </a:ln>
            <a:effectLst/>
          </p:spPr>
          <p:txBody>
            <a:bodyPr wrap="none"/>
            <a:lstStyle/>
            <a:p>
              <a:endParaRPr lang="zh-CN" altLang="en-US"/>
            </a:p>
          </p:txBody>
        </p:sp>
        <p:sp>
          <p:nvSpPr>
            <p:cNvPr id="158735" name="Line 15"/>
            <p:cNvSpPr>
              <a:spLocks noChangeShapeType="1"/>
            </p:cNvSpPr>
            <p:nvPr/>
          </p:nvSpPr>
          <p:spPr bwMode="auto">
            <a:xfrm>
              <a:off x="3552" y="2256"/>
              <a:ext cx="96" cy="720"/>
            </a:xfrm>
            <a:prstGeom prst="line">
              <a:avLst/>
            </a:prstGeom>
            <a:noFill/>
            <a:ln w="19050">
              <a:solidFill>
                <a:srgbClr val="FF0000"/>
              </a:solidFill>
              <a:prstDash val="dash"/>
              <a:round/>
              <a:tailEnd type="none" w="sm" len="lg"/>
            </a:ln>
            <a:effectLst/>
          </p:spPr>
          <p:txBody>
            <a:bodyPr wrap="none"/>
            <a:lstStyle/>
            <a:p>
              <a:endParaRPr lang="zh-CN" altLang="en-US"/>
            </a:p>
          </p:txBody>
        </p:sp>
        <p:graphicFrame>
          <p:nvGraphicFramePr>
            <p:cNvPr id="158736" name="Object 16"/>
            <p:cNvGraphicFramePr>
              <a:graphicFrameLocks noChangeAspect="1"/>
            </p:cNvGraphicFramePr>
            <p:nvPr/>
          </p:nvGraphicFramePr>
          <p:xfrm>
            <a:off x="3264" y="2064"/>
            <a:ext cx="261" cy="336"/>
          </p:xfrm>
          <a:graphic>
            <a:graphicData uri="http://schemas.openxmlformats.org/presentationml/2006/ole">
              <mc:AlternateContent xmlns:mc="http://schemas.openxmlformats.org/markup-compatibility/2006">
                <mc:Choice xmlns:v="urn:schemas-microsoft-com:vml" Requires="v">
                  <p:oleObj spid="_x0000_s3078" name="Equation" r:id="rId11" imgW="177800" imgH="227965" progId="">
                    <p:embed/>
                  </p:oleObj>
                </mc:Choice>
                <mc:Fallback>
                  <p:oleObj name="Equation" r:id="rId11" imgW="177800" imgH="227965" progId="">
                    <p:embed/>
                    <p:pic>
                      <p:nvPicPr>
                        <p:cNvPr id="0" name="图片 3077"/>
                        <p:cNvPicPr>
                          <a:picLocks noChangeAspect="1"/>
                        </p:cNvPicPr>
                        <p:nvPr/>
                      </p:nvPicPr>
                      <p:blipFill>
                        <a:blip r:embed="rId12"/>
                        <a:stretch>
                          <a:fillRect/>
                        </a:stretch>
                      </p:blipFill>
                      <p:spPr>
                        <a:xfrm>
                          <a:off x="3264" y="2064"/>
                          <a:ext cx="261" cy="336"/>
                        </a:xfrm>
                        <a:prstGeom prst="rect">
                          <a:avLst/>
                        </a:prstGeom>
                        <a:noFill/>
                        <a:ln w="9525">
                          <a:noFill/>
                        </a:ln>
                      </p:spPr>
                    </p:pic>
                  </p:oleObj>
                </mc:Fallback>
              </mc:AlternateContent>
            </a:graphicData>
          </a:graphic>
        </p:graphicFrame>
      </p:grpSp>
      <p:graphicFrame>
        <p:nvGraphicFramePr>
          <p:cNvPr id="158737" name="Object 17"/>
          <p:cNvGraphicFramePr>
            <a:graphicFrameLocks noChangeAspect="1"/>
          </p:cNvGraphicFramePr>
          <p:nvPr/>
        </p:nvGraphicFramePr>
        <p:xfrm>
          <a:off x="6757988" y="4675188"/>
          <a:ext cx="350837" cy="381000"/>
        </p:xfrm>
        <a:graphic>
          <a:graphicData uri="http://schemas.openxmlformats.org/presentationml/2006/ole">
            <mc:AlternateContent xmlns:mc="http://schemas.openxmlformats.org/markup-compatibility/2006">
              <mc:Choice xmlns:v="urn:schemas-microsoft-com:vml" Requires="v">
                <p:oleObj spid="_x0000_s3079" name="Equation" r:id="rId13" imgW="152400" imgH="165100" progId="">
                  <p:embed/>
                </p:oleObj>
              </mc:Choice>
              <mc:Fallback>
                <p:oleObj name="Equation" r:id="rId13" imgW="152400" imgH="165100" progId="">
                  <p:embed/>
                  <p:pic>
                    <p:nvPicPr>
                      <p:cNvPr id="0" name="图片 3078"/>
                      <p:cNvPicPr>
                        <a:picLocks noChangeAspect="1"/>
                      </p:cNvPicPr>
                      <p:nvPr/>
                    </p:nvPicPr>
                    <p:blipFill>
                      <a:blip r:embed="rId14"/>
                      <a:stretch>
                        <a:fillRect/>
                      </a:stretch>
                    </p:blipFill>
                    <p:spPr>
                      <a:xfrm>
                        <a:off x="6757988" y="4675188"/>
                        <a:ext cx="350837" cy="381000"/>
                      </a:xfrm>
                      <a:prstGeom prst="rect">
                        <a:avLst/>
                      </a:prstGeom>
                      <a:noFill/>
                      <a:ln w="9525">
                        <a:noFill/>
                      </a:ln>
                    </p:spPr>
                  </p:pic>
                </p:oleObj>
              </mc:Fallback>
            </mc:AlternateContent>
          </a:graphicData>
        </a:graphic>
      </p:graphicFrame>
      <p:graphicFrame>
        <p:nvGraphicFramePr>
          <p:cNvPr id="158738" name="Object 18"/>
          <p:cNvGraphicFramePr>
            <a:graphicFrameLocks noChangeAspect="1"/>
          </p:cNvGraphicFramePr>
          <p:nvPr/>
        </p:nvGraphicFramePr>
        <p:xfrm>
          <a:off x="616585" y="3427730"/>
          <a:ext cx="1851025" cy="993775"/>
        </p:xfrm>
        <a:graphic>
          <a:graphicData uri="http://schemas.openxmlformats.org/presentationml/2006/ole">
            <mc:AlternateContent xmlns:mc="http://schemas.openxmlformats.org/markup-compatibility/2006">
              <mc:Choice xmlns:v="urn:schemas-microsoft-com:vml" Requires="v">
                <p:oleObj spid="_x0000_s3080" name="Equation" r:id="rId15" imgW="685800" imgH="393700" progId="">
                  <p:embed/>
                </p:oleObj>
              </mc:Choice>
              <mc:Fallback>
                <p:oleObj name="Equation" r:id="rId15" imgW="685800" imgH="393700" progId="">
                  <p:embed/>
                  <p:pic>
                    <p:nvPicPr>
                      <p:cNvPr id="0" name="图片 3079"/>
                      <p:cNvPicPr>
                        <a:picLocks noChangeAspect="1"/>
                      </p:cNvPicPr>
                      <p:nvPr/>
                    </p:nvPicPr>
                    <p:blipFill>
                      <a:blip r:embed="rId16"/>
                      <a:stretch>
                        <a:fillRect/>
                      </a:stretch>
                    </p:blipFill>
                    <p:spPr>
                      <a:xfrm>
                        <a:off x="616585" y="3427730"/>
                        <a:ext cx="1851025" cy="993775"/>
                      </a:xfrm>
                      <a:prstGeom prst="rect">
                        <a:avLst/>
                      </a:prstGeom>
                      <a:noFill/>
                      <a:ln w="9525">
                        <a:noFill/>
                      </a:ln>
                    </p:spPr>
                  </p:pic>
                </p:oleObj>
              </mc:Fallback>
            </mc:AlternateContent>
          </a:graphicData>
        </a:graphic>
      </p:graphicFrame>
      <p:graphicFrame>
        <p:nvGraphicFramePr>
          <p:cNvPr id="158739" name="Object 19"/>
          <p:cNvGraphicFramePr>
            <a:graphicFrameLocks noChangeAspect="1"/>
          </p:cNvGraphicFramePr>
          <p:nvPr/>
        </p:nvGraphicFramePr>
        <p:xfrm>
          <a:off x="1065530" y="2408238"/>
          <a:ext cx="1976438" cy="450850"/>
        </p:xfrm>
        <a:graphic>
          <a:graphicData uri="http://schemas.openxmlformats.org/presentationml/2006/ole">
            <mc:AlternateContent xmlns:mc="http://schemas.openxmlformats.org/markup-compatibility/2006">
              <mc:Choice xmlns:v="urn:schemas-microsoft-com:vml" Requires="v">
                <p:oleObj spid="_x0000_s3081" name="Equation" r:id="rId17" imgW="735330" imgH="177800" progId="">
                  <p:embed/>
                </p:oleObj>
              </mc:Choice>
              <mc:Fallback>
                <p:oleObj name="Equation" r:id="rId17" imgW="735330" imgH="177800" progId="">
                  <p:embed/>
                  <p:pic>
                    <p:nvPicPr>
                      <p:cNvPr id="0" name="图片 3080"/>
                      <p:cNvPicPr>
                        <a:picLocks noChangeAspect="1"/>
                      </p:cNvPicPr>
                      <p:nvPr/>
                    </p:nvPicPr>
                    <p:blipFill>
                      <a:blip r:embed="rId18"/>
                      <a:stretch>
                        <a:fillRect/>
                      </a:stretch>
                    </p:blipFill>
                    <p:spPr>
                      <a:xfrm>
                        <a:off x="1065530" y="2408238"/>
                        <a:ext cx="1976438" cy="450850"/>
                      </a:xfrm>
                      <a:prstGeom prst="rect">
                        <a:avLst/>
                      </a:prstGeom>
                      <a:noFill/>
                      <a:ln w="9525">
                        <a:noFill/>
                      </a:ln>
                    </p:spPr>
                  </p:pic>
                </p:oleObj>
              </mc:Fallback>
            </mc:AlternateContent>
          </a:graphicData>
        </a:graphic>
      </p:graphicFrame>
      <p:graphicFrame>
        <p:nvGraphicFramePr>
          <p:cNvPr id="158740" name="Object 20"/>
          <p:cNvGraphicFramePr>
            <a:graphicFrameLocks noChangeAspect="1"/>
          </p:cNvGraphicFramePr>
          <p:nvPr/>
        </p:nvGraphicFramePr>
        <p:xfrm>
          <a:off x="8693150" y="6046788"/>
          <a:ext cx="239713" cy="360362"/>
        </p:xfrm>
        <a:graphic>
          <a:graphicData uri="http://schemas.openxmlformats.org/presentationml/2006/ole">
            <mc:AlternateContent xmlns:mc="http://schemas.openxmlformats.org/markup-compatibility/2006">
              <mc:Choice xmlns:v="urn:schemas-microsoft-com:vml" Requires="v">
                <p:oleObj spid="_x0000_s3082" name="Equation" r:id="rId19" imgW="101600" imgH="165100" progId="">
                  <p:embed/>
                </p:oleObj>
              </mc:Choice>
              <mc:Fallback>
                <p:oleObj name="Equation" r:id="rId19" imgW="101600" imgH="165100" progId="">
                  <p:embed/>
                  <p:pic>
                    <p:nvPicPr>
                      <p:cNvPr id="0" name="图片 3081"/>
                      <p:cNvPicPr>
                        <a:picLocks noChangeAspect="1"/>
                      </p:cNvPicPr>
                      <p:nvPr/>
                    </p:nvPicPr>
                    <p:blipFill>
                      <a:blip r:embed="rId20"/>
                      <a:stretch>
                        <a:fillRect/>
                      </a:stretch>
                    </p:blipFill>
                    <p:spPr>
                      <a:xfrm>
                        <a:off x="8693150" y="6046788"/>
                        <a:ext cx="239713" cy="360362"/>
                      </a:xfrm>
                      <a:prstGeom prst="rect">
                        <a:avLst/>
                      </a:prstGeom>
                      <a:noFill/>
                      <a:ln w="9525">
                        <a:noFill/>
                      </a:ln>
                    </p:spPr>
                  </p:pic>
                </p:oleObj>
              </mc:Fallback>
            </mc:AlternateContent>
          </a:graphicData>
        </a:graphic>
      </p:graphicFrame>
      <p:graphicFrame>
        <p:nvGraphicFramePr>
          <p:cNvPr id="158741" name="Object 21"/>
          <p:cNvGraphicFramePr>
            <a:graphicFrameLocks noChangeAspect="1"/>
          </p:cNvGraphicFramePr>
          <p:nvPr/>
        </p:nvGraphicFramePr>
        <p:xfrm>
          <a:off x="7686675" y="6275388"/>
          <a:ext cx="358775" cy="360362"/>
        </p:xfrm>
        <a:graphic>
          <a:graphicData uri="http://schemas.openxmlformats.org/presentationml/2006/ole">
            <mc:AlternateContent xmlns:mc="http://schemas.openxmlformats.org/markup-compatibility/2006">
              <mc:Choice xmlns:v="urn:schemas-microsoft-com:vml" Requires="v">
                <p:oleObj spid="_x0000_s3083" name="Equation" r:id="rId21" imgW="152400" imgH="165100" progId="">
                  <p:embed/>
                </p:oleObj>
              </mc:Choice>
              <mc:Fallback>
                <p:oleObj name="Equation" r:id="rId21" imgW="152400" imgH="165100" progId="">
                  <p:embed/>
                  <p:pic>
                    <p:nvPicPr>
                      <p:cNvPr id="0" name="图片 3082"/>
                      <p:cNvPicPr>
                        <a:picLocks noChangeAspect="1"/>
                      </p:cNvPicPr>
                      <p:nvPr/>
                    </p:nvPicPr>
                    <p:blipFill>
                      <a:blip r:embed="rId22"/>
                      <a:stretch>
                        <a:fillRect/>
                      </a:stretch>
                    </p:blipFill>
                    <p:spPr>
                      <a:xfrm>
                        <a:off x="7686675" y="6275388"/>
                        <a:ext cx="358775" cy="360362"/>
                      </a:xfrm>
                      <a:prstGeom prst="rect">
                        <a:avLst/>
                      </a:prstGeom>
                      <a:noFill/>
                      <a:ln w="9525">
                        <a:noFill/>
                      </a:ln>
                    </p:spPr>
                  </p:pic>
                </p:oleObj>
              </mc:Fallback>
            </mc:AlternateContent>
          </a:graphicData>
        </a:graphic>
      </p:graphicFrame>
      <p:sp>
        <p:nvSpPr>
          <p:cNvPr id="158742" name="Oval 22"/>
          <p:cNvSpPr>
            <a:spLocks noChangeArrowheads="1"/>
          </p:cNvSpPr>
          <p:nvPr/>
        </p:nvSpPr>
        <p:spPr bwMode="auto">
          <a:xfrm flipH="1">
            <a:off x="8281988" y="4370388"/>
            <a:ext cx="76200" cy="76200"/>
          </a:xfrm>
          <a:prstGeom prst="ellipse">
            <a:avLst/>
          </a:prstGeom>
          <a:solidFill>
            <a:schemeClr val="tx1"/>
          </a:solidFill>
          <a:ln w="9525">
            <a:solidFill>
              <a:schemeClr val="tx1"/>
            </a:solidFill>
            <a:round/>
          </a:ln>
          <a:effectLst/>
        </p:spPr>
        <p:txBody>
          <a:bodyPr wrap="none" anchor="ctr"/>
          <a:lstStyle/>
          <a:p>
            <a:endParaRPr lang="zh-CN" altLang="en-US"/>
          </a:p>
        </p:txBody>
      </p:sp>
      <p:graphicFrame>
        <p:nvGraphicFramePr>
          <p:cNvPr id="158743" name="Object 23"/>
          <p:cNvGraphicFramePr>
            <a:graphicFrameLocks noChangeAspect="1"/>
          </p:cNvGraphicFramePr>
          <p:nvPr/>
        </p:nvGraphicFramePr>
        <p:xfrm>
          <a:off x="8434388" y="4065588"/>
          <a:ext cx="350837" cy="381000"/>
        </p:xfrm>
        <a:graphic>
          <a:graphicData uri="http://schemas.openxmlformats.org/presentationml/2006/ole">
            <mc:AlternateContent xmlns:mc="http://schemas.openxmlformats.org/markup-compatibility/2006">
              <mc:Choice xmlns:v="urn:schemas-microsoft-com:vml" Requires="v">
                <p:oleObj spid="_x0000_s3084" name="Equation" r:id="rId23" imgW="152400" imgH="165100" progId="">
                  <p:embed/>
                </p:oleObj>
              </mc:Choice>
              <mc:Fallback>
                <p:oleObj name="Equation" r:id="rId23" imgW="152400" imgH="165100" progId="">
                  <p:embed/>
                  <p:pic>
                    <p:nvPicPr>
                      <p:cNvPr id="0" name="图片 3083"/>
                      <p:cNvPicPr>
                        <a:picLocks noChangeAspect="1"/>
                      </p:cNvPicPr>
                      <p:nvPr/>
                    </p:nvPicPr>
                    <p:blipFill>
                      <a:blip r:embed="rId24"/>
                      <a:stretch>
                        <a:fillRect/>
                      </a:stretch>
                    </p:blipFill>
                    <p:spPr>
                      <a:xfrm>
                        <a:off x="8434388" y="4065588"/>
                        <a:ext cx="350837" cy="381000"/>
                      </a:xfrm>
                      <a:prstGeom prst="rect">
                        <a:avLst/>
                      </a:prstGeom>
                      <a:noFill/>
                      <a:ln w="9525">
                        <a:noFill/>
                      </a:ln>
                    </p:spPr>
                  </p:pic>
                </p:oleObj>
              </mc:Fallback>
            </mc:AlternateContent>
          </a:graphicData>
        </a:graphic>
      </p:graphicFrame>
      <p:grpSp>
        <p:nvGrpSpPr>
          <p:cNvPr id="158744" name="Group 24"/>
          <p:cNvGrpSpPr/>
          <p:nvPr/>
        </p:nvGrpSpPr>
        <p:grpSpPr bwMode="auto">
          <a:xfrm>
            <a:off x="7062788" y="3989388"/>
            <a:ext cx="1257300" cy="914400"/>
            <a:chOff x="4128" y="1776"/>
            <a:chExt cx="792" cy="576"/>
          </a:xfrm>
        </p:grpSpPr>
        <p:graphicFrame>
          <p:nvGraphicFramePr>
            <p:cNvPr id="158745" name="Object 25"/>
            <p:cNvGraphicFramePr>
              <a:graphicFrameLocks noChangeAspect="1"/>
            </p:cNvGraphicFramePr>
            <p:nvPr/>
          </p:nvGraphicFramePr>
          <p:xfrm>
            <a:off x="4416" y="2112"/>
            <a:ext cx="171" cy="240"/>
          </p:xfrm>
          <a:graphic>
            <a:graphicData uri="http://schemas.openxmlformats.org/presentationml/2006/ole">
              <mc:AlternateContent xmlns:mc="http://schemas.openxmlformats.org/markup-compatibility/2006">
                <mc:Choice xmlns:v="urn:schemas-microsoft-com:vml" Requires="v">
                  <p:oleObj spid="_x0000_s3085" name="公式" r:id="rId25" imgW="127000" imgH="177165" progId="">
                    <p:embed/>
                  </p:oleObj>
                </mc:Choice>
                <mc:Fallback>
                  <p:oleObj name="公式" r:id="rId25" imgW="127000" imgH="177165" progId="">
                    <p:embed/>
                    <p:pic>
                      <p:nvPicPr>
                        <p:cNvPr id="0" name="图片 3084"/>
                        <p:cNvPicPr>
                          <a:picLocks noChangeAspect="1"/>
                        </p:cNvPicPr>
                        <p:nvPr/>
                      </p:nvPicPr>
                      <p:blipFill>
                        <a:blip r:embed="rId26"/>
                        <a:stretch>
                          <a:fillRect/>
                        </a:stretch>
                      </p:blipFill>
                      <p:spPr>
                        <a:xfrm>
                          <a:off x="4416" y="2112"/>
                          <a:ext cx="171" cy="240"/>
                        </a:xfrm>
                        <a:prstGeom prst="rect">
                          <a:avLst/>
                        </a:prstGeom>
                        <a:noFill/>
                        <a:ln w="9525">
                          <a:noFill/>
                        </a:ln>
                      </p:spPr>
                    </p:pic>
                  </p:oleObj>
                </mc:Fallback>
              </mc:AlternateContent>
            </a:graphicData>
          </a:graphic>
        </p:graphicFrame>
        <p:grpSp>
          <p:nvGrpSpPr>
            <p:cNvPr id="158746" name="Group 26"/>
            <p:cNvGrpSpPr/>
            <p:nvPr/>
          </p:nvGrpSpPr>
          <p:grpSpPr bwMode="auto">
            <a:xfrm>
              <a:off x="4128" y="1776"/>
              <a:ext cx="792" cy="384"/>
              <a:chOff x="4128" y="1776"/>
              <a:chExt cx="792" cy="384"/>
            </a:xfrm>
          </p:grpSpPr>
          <p:sp>
            <p:nvSpPr>
              <p:cNvPr id="158747" name="Line 27"/>
              <p:cNvSpPr>
                <a:spLocks noChangeShapeType="1"/>
              </p:cNvSpPr>
              <p:nvPr/>
            </p:nvSpPr>
            <p:spPr bwMode="auto">
              <a:xfrm flipH="1">
                <a:off x="4128" y="2040"/>
                <a:ext cx="792" cy="120"/>
              </a:xfrm>
              <a:prstGeom prst="line">
                <a:avLst/>
              </a:prstGeom>
              <a:noFill/>
              <a:ln w="28575">
                <a:solidFill>
                  <a:srgbClr val="0000FF"/>
                </a:solidFill>
                <a:round/>
                <a:tailEnd type="triangle" w="sm" len="lg"/>
              </a:ln>
              <a:effectLst/>
            </p:spPr>
            <p:txBody>
              <a:bodyPr wrap="none" anchor="ctr"/>
              <a:lstStyle/>
              <a:p>
                <a:endParaRPr lang="zh-CN" altLang="en-US"/>
              </a:p>
            </p:txBody>
          </p:sp>
          <p:graphicFrame>
            <p:nvGraphicFramePr>
              <p:cNvPr id="158748" name="Object 28"/>
              <p:cNvGraphicFramePr>
                <a:graphicFrameLocks noChangeAspect="1"/>
              </p:cNvGraphicFramePr>
              <p:nvPr/>
            </p:nvGraphicFramePr>
            <p:xfrm>
              <a:off x="4272" y="1776"/>
              <a:ext cx="336" cy="316"/>
            </p:xfrm>
            <a:graphic>
              <a:graphicData uri="http://schemas.openxmlformats.org/presentationml/2006/ole">
                <mc:AlternateContent xmlns:mc="http://schemas.openxmlformats.org/markup-compatibility/2006">
                  <mc:Choice xmlns:v="urn:schemas-microsoft-com:vml" Requires="v">
                    <p:oleObj spid="_x0000_s3086" name="公式" r:id="rId27" imgW="215900" imgH="203200" progId="">
                      <p:embed/>
                    </p:oleObj>
                  </mc:Choice>
                  <mc:Fallback>
                    <p:oleObj name="公式" r:id="rId27" imgW="215900" imgH="203200" progId="">
                      <p:embed/>
                      <p:pic>
                        <p:nvPicPr>
                          <p:cNvPr id="0" name="图片 3085"/>
                          <p:cNvPicPr>
                            <a:picLocks noChangeAspect="1"/>
                          </p:cNvPicPr>
                          <p:nvPr/>
                        </p:nvPicPr>
                        <p:blipFill>
                          <a:blip r:embed="rId28"/>
                          <a:stretch>
                            <a:fillRect/>
                          </a:stretch>
                        </p:blipFill>
                        <p:spPr>
                          <a:xfrm>
                            <a:off x="4272" y="1776"/>
                            <a:ext cx="336" cy="316"/>
                          </a:xfrm>
                          <a:prstGeom prst="rect">
                            <a:avLst/>
                          </a:prstGeom>
                          <a:noFill/>
                          <a:ln w="9525">
                            <a:noFill/>
                          </a:ln>
                        </p:spPr>
                      </p:pic>
                    </p:oleObj>
                  </mc:Fallback>
                </mc:AlternateContent>
              </a:graphicData>
            </a:graphic>
          </p:graphicFrame>
        </p:grpSp>
        <p:sp>
          <p:nvSpPr>
            <p:cNvPr id="158749" name="Arc 29"/>
            <p:cNvSpPr/>
            <p:nvPr/>
          </p:nvSpPr>
          <p:spPr bwMode="auto">
            <a:xfrm flipH="1" flipV="1">
              <a:off x="4608" y="2096"/>
              <a:ext cx="48" cy="14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ln>
            <a:effectLst/>
          </p:spPr>
          <p:txBody>
            <a:bodyPr wrap="none" anchor="ctr"/>
            <a:lstStyle/>
            <a:p>
              <a:endParaRPr lang="zh-CN" altLang="en-US"/>
            </a:p>
          </p:txBody>
        </p:sp>
      </p:grpSp>
      <p:sp>
        <p:nvSpPr>
          <p:cNvPr id="158750" name="Oval 30"/>
          <p:cNvSpPr>
            <a:spLocks noChangeArrowheads="1"/>
          </p:cNvSpPr>
          <p:nvPr/>
        </p:nvSpPr>
        <p:spPr bwMode="auto">
          <a:xfrm flipH="1">
            <a:off x="7062788" y="4573588"/>
            <a:ext cx="76200" cy="76200"/>
          </a:xfrm>
          <a:prstGeom prst="ellipse">
            <a:avLst/>
          </a:prstGeom>
          <a:solidFill>
            <a:schemeClr val="tx1"/>
          </a:solidFill>
          <a:ln w="9525">
            <a:solidFill>
              <a:schemeClr val="tx1"/>
            </a:solidFill>
            <a:round/>
          </a:ln>
          <a:effectLst/>
        </p:spPr>
        <p:txBody>
          <a:bodyPr wrap="none" anchor="ctr"/>
          <a:lstStyle/>
          <a:p>
            <a:endParaRPr lang="zh-CN" altLang="en-US"/>
          </a:p>
        </p:txBody>
      </p:sp>
      <p:sp>
        <p:nvSpPr>
          <p:cNvPr id="158752" name="Text Box 32"/>
          <p:cNvSpPr txBox="1">
            <a:spLocks noChangeArrowheads="1"/>
          </p:cNvSpPr>
          <p:nvPr/>
        </p:nvSpPr>
        <p:spPr bwMode="auto">
          <a:xfrm>
            <a:off x="259398" y="566420"/>
            <a:ext cx="3587750" cy="519113"/>
          </a:xfrm>
          <a:prstGeom prst="rect">
            <a:avLst/>
          </a:prstGeom>
          <a:noFill/>
          <a:ln w="38100">
            <a:noFill/>
            <a:miter lim="800000"/>
          </a:ln>
          <a:effectLst/>
        </p:spPr>
        <p:txBody>
          <a:bodyPr wrap="none" lIns="90000" tIns="46800" rIns="90000" bIns="46800" anchor="ctr">
            <a:spAutoFit/>
          </a:bodyPr>
          <a:lstStyle/>
          <a:p>
            <a:r>
              <a:rPr lang="en-US" altLang="zh-CN" sz="2800">
                <a:solidFill>
                  <a:srgbClr val="3333FF"/>
                </a:solidFill>
              </a:rPr>
              <a:t>1</a:t>
            </a:r>
            <a:r>
              <a:rPr lang="zh-CN" altLang="en-US" sz="2800">
                <a:solidFill>
                  <a:srgbClr val="3333FF"/>
                </a:solidFill>
              </a:rPr>
              <a:t>、沿任一方向的分量</a:t>
            </a:r>
            <a:endParaRPr lang="zh-CN" altLang="en-US" sz="2400" b="0">
              <a:solidFill>
                <a:schemeClr val="tx1"/>
              </a:solidFill>
              <a:ea typeface="宋体" panose="02010600030101010101" pitchFamily="2" charset="-122"/>
            </a:endParaRPr>
          </a:p>
        </p:txBody>
      </p:sp>
      <p:sp>
        <p:nvSpPr>
          <p:cNvPr id="158753" name="Text Box 33"/>
          <p:cNvSpPr txBox="1">
            <a:spLocks noChangeArrowheads="1"/>
          </p:cNvSpPr>
          <p:nvPr/>
        </p:nvSpPr>
        <p:spPr bwMode="auto">
          <a:xfrm>
            <a:off x="290830" y="1085533"/>
            <a:ext cx="8642350" cy="822325"/>
          </a:xfrm>
          <a:prstGeom prst="rect">
            <a:avLst/>
          </a:prstGeom>
          <a:noFill/>
          <a:ln w="38100">
            <a:noFill/>
            <a:miter lim="800000"/>
          </a:ln>
          <a:effectLst/>
        </p:spPr>
        <p:txBody>
          <a:bodyPr lIns="90000" tIns="46800" rIns="90000" bIns="46800" anchor="ctr">
            <a:spAutoFit/>
          </a:bodyPr>
          <a:lstStyle/>
          <a:p>
            <a:r>
              <a:rPr lang="zh-CN" altLang="en-US" sz="2400">
                <a:solidFill>
                  <a:schemeClr val="tx1"/>
                </a:solidFill>
                <a:ea typeface="宋体" panose="02010600030101010101" pitchFamily="2" charset="-122"/>
              </a:rPr>
              <a:t>静电场中两个靠得很近的等势面，电势分别为</a:t>
            </a:r>
            <a:r>
              <a:rPr lang="en-US" altLang="zh-CN" sz="2400" i="1">
                <a:solidFill>
                  <a:schemeClr val="tx1"/>
                </a:solidFill>
                <a:ea typeface="宋体" panose="02010600030101010101" pitchFamily="2" charset="-122"/>
              </a:rPr>
              <a:t>V</a:t>
            </a:r>
            <a:r>
              <a:rPr lang="zh-CN" altLang="en-US" sz="2400">
                <a:solidFill>
                  <a:schemeClr val="tx1"/>
                </a:solidFill>
                <a:ea typeface="宋体" panose="02010600030101010101" pitchFamily="2" charset="-122"/>
              </a:rPr>
              <a:t>和</a:t>
            </a:r>
            <a:r>
              <a:rPr lang="en-US" altLang="zh-CN" sz="2400" i="1">
                <a:solidFill>
                  <a:schemeClr val="tx1"/>
                </a:solidFill>
                <a:ea typeface="宋体" panose="02010600030101010101" pitchFamily="2" charset="-122"/>
              </a:rPr>
              <a:t>V</a:t>
            </a:r>
            <a:r>
              <a:rPr lang="en-US" altLang="zh-CN" sz="2400">
                <a:solidFill>
                  <a:schemeClr val="tx1"/>
                </a:solidFill>
                <a:ea typeface="宋体" panose="02010600030101010101" pitchFamily="2" charset="-122"/>
              </a:rPr>
              <a:t>+Δ</a:t>
            </a:r>
            <a:r>
              <a:rPr lang="en-US" altLang="zh-CN" sz="2400" i="1">
                <a:solidFill>
                  <a:schemeClr val="tx1"/>
                </a:solidFill>
                <a:ea typeface="宋体" panose="02010600030101010101" pitchFamily="2" charset="-122"/>
              </a:rPr>
              <a:t>V</a:t>
            </a:r>
            <a:r>
              <a:rPr lang="zh-CN" altLang="en-US" sz="2400">
                <a:solidFill>
                  <a:schemeClr val="tx1"/>
                </a:solidFill>
                <a:ea typeface="宋体" panose="02010600030101010101" pitchFamily="2" charset="-122"/>
              </a:rPr>
              <a:t>，在等势面上取两点</a:t>
            </a:r>
            <a:r>
              <a:rPr lang="en-US" altLang="zh-CN" sz="2400">
                <a:solidFill>
                  <a:schemeClr val="tx1"/>
                </a:solidFill>
                <a:ea typeface="宋体" panose="02010600030101010101" pitchFamily="2" charset="-122"/>
              </a:rPr>
              <a:t>A</a:t>
            </a:r>
            <a:r>
              <a:rPr lang="zh-CN" altLang="en-US" sz="2400">
                <a:solidFill>
                  <a:schemeClr val="tx1"/>
                </a:solidFill>
                <a:ea typeface="宋体" panose="02010600030101010101" pitchFamily="2" charset="-122"/>
              </a:rPr>
              <a:t>和</a:t>
            </a:r>
            <a:r>
              <a:rPr lang="en-US" altLang="zh-CN" sz="2400">
                <a:solidFill>
                  <a:schemeClr val="tx1"/>
                </a:solidFill>
                <a:ea typeface="宋体" panose="02010600030101010101" pitchFamily="2" charset="-122"/>
              </a:rPr>
              <a:t>B</a:t>
            </a:r>
            <a:r>
              <a:rPr lang="zh-CN" altLang="en-US" sz="2400">
                <a:solidFill>
                  <a:schemeClr val="tx1"/>
                </a:solidFill>
                <a:ea typeface="宋体" panose="02010600030101010101" pitchFamily="2" charset="-122"/>
              </a:rPr>
              <a:t>，间距为</a:t>
            </a:r>
            <a:r>
              <a:rPr lang="en-US" altLang="zh-CN" sz="2400">
                <a:solidFill>
                  <a:schemeClr val="tx1"/>
                </a:solidFill>
                <a:ea typeface="宋体" panose="02010600030101010101" pitchFamily="2" charset="-122"/>
              </a:rPr>
              <a:t>Δ</a:t>
            </a:r>
            <a:r>
              <a:rPr lang="en-US" altLang="zh-CN" sz="2400" i="1">
                <a:solidFill>
                  <a:schemeClr val="tx1"/>
                </a:solidFill>
                <a:ea typeface="宋体" panose="02010600030101010101" pitchFamily="2" charset="-122"/>
              </a:rPr>
              <a:t>l</a:t>
            </a:r>
            <a:r>
              <a:rPr lang="zh-CN" altLang="en-US" sz="2400">
                <a:solidFill>
                  <a:schemeClr val="tx1"/>
                </a:solidFill>
                <a:ea typeface="宋体" panose="02010600030101010101" pitchFamily="2" charset="-122"/>
              </a:rPr>
              <a:t>，设与</a:t>
            </a:r>
            <a:r>
              <a:rPr lang="en-US" altLang="zh-CN" sz="2400" i="1">
                <a:solidFill>
                  <a:schemeClr val="tx1"/>
                </a:solidFill>
                <a:ea typeface="宋体" panose="02010600030101010101" pitchFamily="2" charset="-122"/>
              </a:rPr>
              <a:t>E</a:t>
            </a:r>
            <a:r>
              <a:rPr lang="zh-CN" altLang="en-US" sz="2400">
                <a:solidFill>
                  <a:schemeClr val="tx1"/>
                </a:solidFill>
                <a:ea typeface="宋体" panose="02010600030101010101" pitchFamily="2" charset="-122"/>
              </a:rPr>
              <a:t>之间的夹角为</a:t>
            </a:r>
            <a:r>
              <a:rPr lang="en-US" altLang="zh-CN" sz="2400" i="1">
                <a:solidFill>
                  <a:schemeClr val="tx1"/>
                </a:solidFill>
                <a:ea typeface="宋体" panose="02010600030101010101" pitchFamily="2" charset="-122"/>
              </a:rPr>
              <a:t>θ</a:t>
            </a:r>
            <a:r>
              <a:rPr lang="zh-CN" altLang="en-US" sz="2400">
                <a:solidFill>
                  <a:schemeClr val="tx1"/>
                </a:solidFill>
                <a:ea typeface="宋体" panose="02010600030101010101" pitchFamily="2" charset="-122"/>
              </a:rPr>
              <a:t>。</a:t>
            </a:r>
            <a:endParaRPr lang="zh-CN" altLang="en-US" sz="2400">
              <a:solidFill>
                <a:schemeClr val="tx1"/>
              </a:solidFill>
              <a:ea typeface="宋体" panose="02010600030101010101" pitchFamily="2" charset="-122"/>
            </a:endParaRPr>
          </a:p>
        </p:txBody>
      </p:sp>
      <p:graphicFrame>
        <p:nvGraphicFramePr>
          <p:cNvPr id="158754" name="Object 34"/>
          <p:cNvGraphicFramePr>
            <a:graphicFrameLocks noChangeAspect="1"/>
          </p:cNvGraphicFramePr>
          <p:nvPr/>
        </p:nvGraphicFramePr>
        <p:xfrm>
          <a:off x="678498" y="4396105"/>
          <a:ext cx="3098800" cy="841375"/>
        </p:xfrm>
        <a:graphic>
          <a:graphicData uri="http://schemas.openxmlformats.org/presentationml/2006/ole">
            <mc:AlternateContent xmlns:mc="http://schemas.openxmlformats.org/markup-compatibility/2006">
              <mc:Choice xmlns:v="urn:schemas-microsoft-com:vml" Requires="v">
                <p:oleObj spid="_x0000_s3087" name="公式" r:id="rId29" imgW="35966400" imgH="9753600" progId="">
                  <p:embed/>
                </p:oleObj>
              </mc:Choice>
              <mc:Fallback>
                <p:oleObj name="公式" r:id="rId29" imgW="35966400" imgH="9753600" progId="">
                  <p:embed/>
                  <p:pic>
                    <p:nvPicPr>
                      <p:cNvPr id="0" name="图片 3086"/>
                      <p:cNvPicPr>
                        <a:picLocks noChangeAspect="1"/>
                      </p:cNvPicPr>
                      <p:nvPr/>
                    </p:nvPicPr>
                    <p:blipFill>
                      <a:blip r:embed="rId30"/>
                      <a:stretch>
                        <a:fillRect/>
                      </a:stretch>
                    </p:blipFill>
                    <p:spPr>
                      <a:xfrm>
                        <a:off x="678498" y="4396105"/>
                        <a:ext cx="3098800" cy="841375"/>
                      </a:xfrm>
                      <a:prstGeom prst="rect">
                        <a:avLst/>
                      </a:prstGeom>
                      <a:gradFill rotWithShape="0">
                        <a:gsLst>
                          <a:gs pos="0">
                            <a:srgbClr val="00CC99"/>
                          </a:gs>
                          <a:gs pos="50000">
                            <a:srgbClr val="00CC99">
                              <a:gamma/>
                              <a:tint val="0"/>
                              <a:invGamma/>
                            </a:srgbClr>
                          </a:gs>
                          <a:gs pos="100000">
                            <a:srgbClr val="00CC99"/>
                          </a:gs>
                        </a:gsLst>
                        <a:lin ang="5400000" scaled="1"/>
                        <a:tileRect/>
                      </a:gradFill>
                      <a:ln w="9525">
                        <a:noFill/>
                      </a:ln>
                    </p:spPr>
                  </p:pic>
                </p:oleObj>
              </mc:Fallback>
            </mc:AlternateContent>
          </a:graphicData>
        </a:graphic>
      </p:graphicFrame>
      <p:sp>
        <p:nvSpPr>
          <p:cNvPr id="158755" name="Text Box 35"/>
          <p:cNvSpPr txBox="1">
            <a:spLocks noChangeArrowheads="1"/>
          </p:cNvSpPr>
          <p:nvPr/>
        </p:nvSpPr>
        <p:spPr bwMode="auto">
          <a:xfrm>
            <a:off x="66675" y="5249863"/>
            <a:ext cx="5184775" cy="1569720"/>
          </a:xfrm>
          <a:prstGeom prst="rect">
            <a:avLst/>
          </a:prstGeom>
          <a:solidFill>
            <a:srgbClr val="FFFF66"/>
          </a:solidFill>
          <a:ln w="9525">
            <a:solidFill>
              <a:srgbClr val="FF00FF"/>
            </a:solidFill>
            <a:miter lim="800000"/>
          </a:ln>
          <a:effectLst/>
        </p:spPr>
        <p:txBody>
          <a:bodyPr lIns="90000" tIns="46800" rIns="90000" bIns="46800" anchor="ctr">
            <a:spAutoFit/>
          </a:bodyPr>
          <a:lstStyle/>
          <a:p>
            <a:r>
              <a:rPr lang="zh-CN" altLang="en-US" sz="2400">
                <a:solidFill>
                  <a:schemeClr val="tx1"/>
                </a:solidFill>
                <a:ea typeface="宋体" panose="02010600030101010101" pitchFamily="2" charset="-122"/>
              </a:rPr>
              <a:t>电场中某一点的场强沿任一方向的分量，等于这一点的电势沿该方向单位长度的电势变化量的负值，这就是</a:t>
            </a:r>
            <a:r>
              <a:rPr lang="zh-CN" altLang="en-US" sz="2400"/>
              <a:t>电场强度和电势之间的关系</a:t>
            </a:r>
            <a:r>
              <a:rPr lang="zh-CN" altLang="en-US" sz="2400">
                <a:solidFill>
                  <a:schemeClr val="tx1"/>
                </a:solidFill>
                <a:ea typeface="宋体" panose="02010600030101010101" pitchFamily="2" charset="-122"/>
              </a:rPr>
              <a:t>。</a:t>
            </a:r>
            <a:endParaRPr lang="zh-CN" altLang="en-US" sz="2400">
              <a:solidFill>
                <a:schemeClr val="tx1"/>
              </a:solidFill>
              <a:ea typeface="宋体" panose="02010600030101010101" pitchFamily="2" charset="-122"/>
            </a:endParaRPr>
          </a:p>
        </p:txBody>
      </p:sp>
      <p:sp>
        <p:nvSpPr>
          <p:cNvPr id="2" name="文本框 1"/>
          <p:cNvSpPr txBox="1"/>
          <p:nvPr/>
        </p:nvSpPr>
        <p:spPr>
          <a:xfrm>
            <a:off x="381000" y="106045"/>
            <a:ext cx="4472940" cy="521970"/>
          </a:xfrm>
          <a:prstGeom prst="rect">
            <a:avLst/>
          </a:prstGeom>
          <a:noFill/>
        </p:spPr>
        <p:txBody>
          <a:bodyPr wrap="none" rtlCol="0" anchor="t">
            <a:spAutoFit/>
          </a:bodyPr>
          <a:p>
            <a:r>
              <a:rPr lang="zh-CN" altLang="en-US" sz="2800" b="1">
                <a:solidFill>
                  <a:schemeClr val="folHlink"/>
                </a:solidFill>
                <a:latin typeface="Arial" panose="020B0604020202020204" pitchFamily="34" charset="0"/>
                <a:sym typeface="+mn-ea"/>
              </a:rPr>
              <a:t>二、电场强度与电势的关系</a:t>
            </a:r>
            <a:endParaRPr lang="zh-CN" altLang="en-US" sz="2800" b="1">
              <a:solidFill>
                <a:schemeClr val="folHlink"/>
              </a:solidFill>
              <a:latin typeface="Arial" panose="020B0604020202020204" pitchFamily="34" charset="0"/>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52"/>
                                        </p:tgtEl>
                                        <p:attrNameLst>
                                          <p:attrName>style.visibility</p:attrName>
                                        </p:attrNameLst>
                                      </p:cBhvr>
                                      <p:to>
                                        <p:strVal val="visible"/>
                                      </p:to>
                                    </p:set>
                                    <p:animEffect transition="in" filter="wipe(left)">
                                      <p:cBhvr>
                                        <p:cTn id="7" dur="500"/>
                                        <p:tgtEl>
                                          <p:spTgt spid="1587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8753"/>
                                        </p:tgtEl>
                                        <p:attrNameLst>
                                          <p:attrName>style.visibility</p:attrName>
                                        </p:attrNameLst>
                                      </p:cBhvr>
                                      <p:to>
                                        <p:strVal val="visible"/>
                                      </p:to>
                                    </p:set>
                                    <p:animEffect transition="in" filter="wipe(left)">
                                      <p:cBhvr>
                                        <p:cTn id="12" dur="500"/>
                                        <p:tgtEl>
                                          <p:spTgt spid="1587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8744"/>
                                        </p:tgtEl>
                                        <p:attrNameLst>
                                          <p:attrName>style.visibility</p:attrName>
                                        </p:attrNameLst>
                                      </p:cBhvr>
                                      <p:to>
                                        <p:strVal val="visible"/>
                                      </p:to>
                                    </p:set>
                                    <p:animEffect transition="in" filter="blinds(horizontal)">
                                      <p:cBhvr>
                                        <p:cTn id="17" dur="500"/>
                                        <p:tgtEl>
                                          <p:spTgt spid="1587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58723"/>
                                        </p:tgtEl>
                                        <p:attrNameLst>
                                          <p:attrName>style.visibility</p:attrName>
                                        </p:attrNameLst>
                                      </p:cBhvr>
                                      <p:to>
                                        <p:strVal val="visible"/>
                                      </p:to>
                                    </p:set>
                                    <p:animEffect transition="in" filter="blinds(vertical)">
                                      <p:cBhvr>
                                        <p:cTn id="22" dur="500"/>
                                        <p:tgtEl>
                                          <p:spTgt spid="1587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158739"/>
                                        </p:tgtEl>
                                        <p:attrNameLst>
                                          <p:attrName>style.visibility</p:attrName>
                                        </p:attrNameLst>
                                      </p:cBhvr>
                                      <p:to>
                                        <p:strVal val="visible"/>
                                      </p:to>
                                    </p:set>
                                    <p:animEffect transition="in" filter="blinds(vertical)">
                                      <p:cBhvr>
                                        <p:cTn id="27" dur="500"/>
                                        <p:tgtEl>
                                          <p:spTgt spid="15873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158724"/>
                                        </p:tgtEl>
                                        <p:attrNameLst>
                                          <p:attrName>style.visibility</p:attrName>
                                        </p:attrNameLst>
                                      </p:cBhvr>
                                      <p:to>
                                        <p:strVal val="visible"/>
                                      </p:to>
                                    </p:set>
                                    <p:animEffect transition="in" filter="blinds(vertical)">
                                      <p:cBhvr>
                                        <p:cTn id="32" dur="500"/>
                                        <p:tgtEl>
                                          <p:spTgt spid="1587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158738"/>
                                        </p:tgtEl>
                                        <p:attrNameLst>
                                          <p:attrName>style.visibility</p:attrName>
                                        </p:attrNameLst>
                                      </p:cBhvr>
                                      <p:to>
                                        <p:strVal val="visible"/>
                                      </p:to>
                                    </p:set>
                                    <p:animEffect transition="in" filter="blinds(vertical)">
                                      <p:cBhvr>
                                        <p:cTn id="37" dur="500"/>
                                        <p:tgtEl>
                                          <p:spTgt spid="1587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8754"/>
                                        </p:tgtEl>
                                        <p:attrNameLst>
                                          <p:attrName>style.visibility</p:attrName>
                                        </p:attrNameLst>
                                      </p:cBhvr>
                                      <p:to>
                                        <p:strVal val="visible"/>
                                      </p:to>
                                    </p:set>
                                    <p:animEffect transition="in" filter="wipe(left)">
                                      <p:cBhvr>
                                        <p:cTn id="42" dur="500"/>
                                        <p:tgtEl>
                                          <p:spTgt spid="1587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8755"/>
                                        </p:tgtEl>
                                        <p:attrNameLst>
                                          <p:attrName>style.visibility</p:attrName>
                                        </p:attrNameLst>
                                      </p:cBhvr>
                                      <p:to>
                                        <p:strVal val="visible"/>
                                      </p:to>
                                    </p:set>
                                    <p:animEffect transition="in" filter="wipe(left)">
                                      <p:cBhvr>
                                        <p:cTn id="47" dur="500"/>
                                        <p:tgtEl>
                                          <p:spTgt spid="158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52" grpId="0" bldLvl="0" animBg="1" autoUpdateAnimBg="0"/>
      <p:bldP spid="158753" grpId="0" bldLvl="0" animBg="1" autoUpdateAnimBg="0"/>
      <p:bldP spid="158755"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52400" y="-20638"/>
            <a:ext cx="3914775" cy="519113"/>
          </a:xfrm>
          <a:prstGeom prst="rect">
            <a:avLst/>
          </a:prstGeom>
          <a:noFill/>
          <a:ln w="38100">
            <a:noFill/>
            <a:miter lim="800000"/>
          </a:ln>
          <a:effectLst/>
        </p:spPr>
        <p:txBody>
          <a:bodyPr lIns="90000" tIns="46800" rIns="90000" bIns="46800" anchor="ctr">
            <a:spAutoFit/>
          </a:bodyPr>
          <a:lstStyle/>
          <a:p>
            <a:r>
              <a:rPr lang="en-US" altLang="zh-CN" sz="2800">
                <a:solidFill>
                  <a:srgbClr val="3333FF"/>
                </a:solidFill>
              </a:rPr>
              <a:t>2</a:t>
            </a:r>
            <a:r>
              <a:rPr lang="zh-CN" altLang="en-US" sz="2800">
                <a:solidFill>
                  <a:srgbClr val="3333FF"/>
                </a:solidFill>
              </a:rPr>
              <a:t>、切向和法向分量</a:t>
            </a:r>
            <a:endParaRPr lang="zh-CN" altLang="en-US" sz="2400" b="0">
              <a:solidFill>
                <a:schemeClr val="tx1"/>
              </a:solidFill>
              <a:ea typeface="宋体" panose="02010600030101010101" pitchFamily="2" charset="-122"/>
            </a:endParaRPr>
          </a:p>
        </p:txBody>
      </p:sp>
      <p:sp>
        <p:nvSpPr>
          <p:cNvPr id="134147" name="Text Box 3"/>
          <p:cNvSpPr txBox="1">
            <a:spLocks noChangeArrowheads="1"/>
          </p:cNvSpPr>
          <p:nvPr/>
        </p:nvSpPr>
        <p:spPr bwMode="auto">
          <a:xfrm>
            <a:off x="-14288" y="425450"/>
            <a:ext cx="5164138" cy="457200"/>
          </a:xfrm>
          <a:prstGeom prst="rect">
            <a:avLst/>
          </a:prstGeom>
          <a:noFill/>
          <a:ln w="38100">
            <a:noFill/>
            <a:miter lim="800000"/>
          </a:ln>
          <a:effectLst/>
        </p:spPr>
        <p:txBody>
          <a:bodyPr wrap="none" lIns="90000" tIns="46800" rIns="90000" bIns="46800" anchor="ctr">
            <a:spAutoFit/>
          </a:bodyPr>
          <a:lstStyle/>
          <a:p>
            <a:pPr>
              <a:buFontTx/>
              <a:buChar char="•"/>
            </a:pPr>
            <a:r>
              <a:rPr lang="zh-CN" altLang="en-US" sz="2400">
                <a:solidFill>
                  <a:schemeClr val="tx1"/>
                </a:solidFill>
                <a:ea typeface="宋体" panose="02010600030101010101" pitchFamily="2" charset="-122"/>
              </a:rPr>
              <a:t>等势面上任一点场强的切向分量为零</a:t>
            </a:r>
            <a:endParaRPr lang="zh-CN" altLang="en-US" sz="2400">
              <a:solidFill>
                <a:schemeClr val="tx1"/>
              </a:solidFill>
              <a:ea typeface="宋体" panose="02010600030101010101" pitchFamily="2" charset="-122"/>
            </a:endParaRPr>
          </a:p>
        </p:txBody>
      </p:sp>
      <p:sp>
        <p:nvSpPr>
          <p:cNvPr id="134148" name="Text Box 4"/>
          <p:cNvSpPr txBox="1">
            <a:spLocks noChangeArrowheads="1"/>
          </p:cNvSpPr>
          <p:nvPr/>
        </p:nvSpPr>
        <p:spPr bwMode="auto">
          <a:xfrm>
            <a:off x="34925" y="1819275"/>
            <a:ext cx="4779963" cy="457200"/>
          </a:xfrm>
          <a:prstGeom prst="rect">
            <a:avLst/>
          </a:prstGeom>
          <a:noFill/>
          <a:ln w="38100">
            <a:noFill/>
            <a:miter lim="800000"/>
          </a:ln>
          <a:effectLst/>
        </p:spPr>
        <p:txBody>
          <a:bodyPr wrap="none" lIns="90000" tIns="46800" rIns="90000" bIns="46800" anchor="ctr">
            <a:spAutoFit/>
          </a:bodyPr>
          <a:lstStyle/>
          <a:p>
            <a:pPr>
              <a:buFontTx/>
              <a:buChar char="•"/>
            </a:pPr>
            <a:r>
              <a:rPr lang="zh-CN" altLang="en-US" sz="2400">
                <a:solidFill>
                  <a:schemeClr val="tx1"/>
                </a:solidFill>
                <a:ea typeface="宋体" panose="02010600030101010101" pitchFamily="2" charset="-122"/>
              </a:rPr>
              <a:t>法向分量</a:t>
            </a:r>
            <a:r>
              <a:rPr lang="en-US" altLang="zh-CN" sz="2400">
                <a:solidFill>
                  <a:schemeClr val="tx1"/>
                </a:solidFill>
                <a:ea typeface="宋体" panose="02010600030101010101" pitchFamily="2" charset="-122"/>
              </a:rPr>
              <a:t>(</a:t>
            </a:r>
            <a:r>
              <a:rPr lang="zh-CN" altLang="en-US" sz="2400">
                <a:solidFill>
                  <a:schemeClr val="tx1"/>
                </a:solidFill>
                <a:ea typeface="宋体" panose="02010600030101010101" pitchFamily="2" charset="-122"/>
              </a:rPr>
              <a:t>方向：低电势</a:t>
            </a:r>
            <a:r>
              <a:rPr lang="zh-CN" altLang="en-US" sz="2400">
                <a:solidFill>
                  <a:schemeClr val="tx1"/>
                </a:solidFill>
                <a:latin typeface="宋体" panose="02010600030101010101" pitchFamily="2" charset="-122"/>
                <a:ea typeface="宋体" panose="02010600030101010101" pitchFamily="2" charset="-122"/>
              </a:rPr>
              <a:t>→高电势</a:t>
            </a:r>
            <a:r>
              <a:rPr lang="en-US" altLang="zh-CN" sz="2400">
                <a:solidFill>
                  <a:schemeClr val="tx1"/>
                </a:solidFill>
                <a:ea typeface="宋体" panose="02010600030101010101" pitchFamily="2" charset="-122"/>
              </a:rPr>
              <a:t>)</a:t>
            </a:r>
            <a:endParaRPr lang="en-US" altLang="zh-CN" sz="2400">
              <a:solidFill>
                <a:schemeClr val="tx1"/>
              </a:solidFill>
              <a:ea typeface="宋体" panose="02010600030101010101" pitchFamily="2" charset="-122"/>
            </a:endParaRPr>
          </a:p>
        </p:txBody>
      </p:sp>
      <p:graphicFrame>
        <p:nvGraphicFramePr>
          <p:cNvPr id="134149" name="Object 5"/>
          <p:cNvGraphicFramePr>
            <a:graphicFrameLocks noChangeAspect="1"/>
          </p:cNvGraphicFramePr>
          <p:nvPr/>
        </p:nvGraphicFramePr>
        <p:xfrm>
          <a:off x="381000" y="2135188"/>
          <a:ext cx="1524000" cy="933450"/>
        </p:xfrm>
        <a:graphic>
          <a:graphicData uri="http://schemas.openxmlformats.org/presentationml/2006/ole">
            <mc:AlternateContent xmlns:mc="http://schemas.openxmlformats.org/markup-compatibility/2006">
              <mc:Choice xmlns:v="urn:schemas-microsoft-com:vml" Requires="v">
                <p:oleObj spid="_x0000_s4097" name="公式" r:id="rId1" imgW="17373600" imgH="10668000" progId="">
                  <p:embed/>
                </p:oleObj>
              </mc:Choice>
              <mc:Fallback>
                <p:oleObj name="公式" r:id="rId1" imgW="17373600" imgH="10668000" progId="">
                  <p:embed/>
                  <p:pic>
                    <p:nvPicPr>
                      <p:cNvPr id="0" name="图片 4096"/>
                      <p:cNvPicPr>
                        <a:picLocks noChangeAspect="1"/>
                      </p:cNvPicPr>
                      <p:nvPr/>
                    </p:nvPicPr>
                    <p:blipFill>
                      <a:blip r:embed="rId2"/>
                      <a:stretch>
                        <a:fillRect/>
                      </a:stretch>
                    </p:blipFill>
                    <p:spPr>
                      <a:xfrm>
                        <a:off x="381000" y="2135188"/>
                        <a:ext cx="1524000" cy="933450"/>
                      </a:xfrm>
                      <a:prstGeom prst="rect">
                        <a:avLst/>
                      </a:prstGeom>
                      <a:noFill/>
                      <a:ln w="38100">
                        <a:noFill/>
                      </a:ln>
                    </p:spPr>
                  </p:pic>
                </p:oleObj>
              </mc:Fallback>
            </mc:AlternateContent>
          </a:graphicData>
        </a:graphic>
      </p:graphicFrame>
      <p:graphicFrame>
        <p:nvGraphicFramePr>
          <p:cNvPr id="134150" name="Object 6"/>
          <p:cNvGraphicFramePr>
            <a:graphicFrameLocks noChangeAspect="1"/>
          </p:cNvGraphicFramePr>
          <p:nvPr/>
        </p:nvGraphicFramePr>
        <p:xfrm>
          <a:off x="34925" y="2997200"/>
          <a:ext cx="2133600" cy="992188"/>
        </p:xfrm>
        <a:graphic>
          <a:graphicData uri="http://schemas.openxmlformats.org/presentationml/2006/ole">
            <mc:AlternateContent xmlns:mc="http://schemas.openxmlformats.org/markup-compatibility/2006">
              <mc:Choice xmlns:v="urn:schemas-microsoft-com:vml" Requires="v">
                <p:oleObj spid="_x0000_s4098" name="公式" r:id="rId3" imgW="22250400" imgH="10363200" progId="">
                  <p:embed/>
                </p:oleObj>
              </mc:Choice>
              <mc:Fallback>
                <p:oleObj name="公式" r:id="rId3" imgW="22250400" imgH="10363200" progId="">
                  <p:embed/>
                  <p:pic>
                    <p:nvPicPr>
                      <p:cNvPr id="0" name="图片 4097"/>
                      <p:cNvPicPr>
                        <a:picLocks noChangeAspect="1"/>
                      </p:cNvPicPr>
                      <p:nvPr/>
                    </p:nvPicPr>
                    <p:blipFill>
                      <a:blip r:embed="rId4"/>
                      <a:stretch>
                        <a:fillRect/>
                      </a:stretch>
                    </p:blipFill>
                    <p:spPr>
                      <a:xfrm>
                        <a:off x="34925" y="2997200"/>
                        <a:ext cx="2133600" cy="992188"/>
                      </a:xfrm>
                      <a:prstGeom prst="rect">
                        <a:avLst/>
                      </a:prstGeom>
                      <a:noFill/>
                      <a:ln w="38100">
                        <a:noFill/>
                      </a:ln>
                    </p:spPr>
                  </p:pic>
                </p:oleObj>
              </mc:Fallback>
            </mc:AlternateContent>
          </a:graphicData>
        </a:graphic>
      </p:graphicFrame>
      <p:graphicFrame>
        <p:nvGraphicFramePr>
          <p:cNvPr id="134151" name="Object 7"/>
          <p:cNvGraphicFramePr>
            <a:graphicFrameLocks noChangeAspect="1"/>
          </p:cNvGraphicFramePr>
          <p:nvPr/>
        </p:nvGraphicFramePr>
        <p:xfrm>
          <a:off x="684213" y="3933825"/>
          <a:ext cx="1933575" cy="1092200"/>
        </p:xfrm>
        <a:graphic>
          <a:graphicData uri="http://schemas.openxmlformats.org/presentationml/2006/ole">
            <mc:AlternateContent xmlns:mc="http://schemas.openxmlformats.org/markup-compatibility/2006">
              <mc:Choice xmlns:v="urn:schemas-microsoft-com:vml" Requires="v">
                <p:oleObj spid="_x0000_s4099" name="公式" r:id="rId5" imgW="18288000" imgH="10363200" progId="">
                  <p:embed/>
                </p:oleObj>
              </mc:Choice>
              <mc:Fallback>
                <p:oleObj name="公式" r:id="rId5" imgW="18288000" imgH="10363200" progId="">
                  <p:embed/>
                  <p:pic>
                    <p:nvPicPr>
                      <p:cNvPr id="0" name="图片 4098"/>
                      <p:cNvPicPr>
                        <a:picLocks noChangeAspect="1"/>
                      </p:cNvPicPr>
                      <p:nvPr/>
                    </p:nvPicPr>
                    <p:blipFill>
                      <a:blip r:embed="rId6"/>
                      <a:stretch>
                        <a:fillRect/>
                      </a:stretch>
                    </p:blipFill>
                    <p:spPr>
                      <a:xfrm>
                        <a:off x="684213" y="3933825"/>
                        <a:ext cx="1933575" cy="1092200"/>
                      </a:xfrm>
                      <a:prstGeom prst="rect">
                        <a:avLst/>
                      </a:prstGeom>
                      <a:gradFill rotWithShape="0">
                        <a:gsLst>
                          <a:gs pos="0">
                            <a:srgbClr val="00CC99"/>
                          </a:gs>
                          <a:gs pos="50000">
                            <a:srgbClr val="00CC99">
                              <a:gamma/>
                              <a:tint val="0"/>
                              <a:invGamma/>
                            </a:srgbClr>
                          </a:gs>
                          <a:gs pos="100000">
                            <a:srgbClr val="00CC99"/>
                          </a:gs>
                        </a:gsLst>
                        <a:lin ang="5400000" scaled="1"/>
                        <a:tileRect/>
                      </a:gradFill>
                      <a:ln w="9525">
                        <a:noFill/>
                      </a:ln>
                    </p:spPr>
                  </p:pic>
                </p:oleObj>
              </mc:Fallback>
            </mc:AlternateContent>
          </a:graphicData>
        </a:graphic>
      </p:graphicFrame>
      <p:sp>
        <p:nvSpPr>
          <p:cNvPr id="134152" name="Text Box 8"/>
          <p:cNvSpPr txBox="1">
            <a:spLocks noChangeArrowheads="1"/>
          </p:cNvSpPr>
          <p:nvPr/>
        </p:nvSpPr>
        <p:spPr bwMode="auto">
          <a:xfrm>
            <a:off x="2195513" y="2565400"/>
            <a:ext cx="2879725" cy="1200150"/>
          </a:xfrm>
          <a:prstGeom prst="rect">
            <a:avLst/>
          </a:prstGeom>
          <a:solidFill>
            <a:srgbClr val="FFFF66"/>
          </a:solidFill>
          <a:ln w="9525">
            <a:solidFill>
              <a:srgbClr val="FF00FF"/>
            </a:solidFill>
            <a:miter lim="800000"/>
          </a:ln>
          <a:effectLst/>
        </p:spPr>
        <p:txBody>
          <a:bodyPr lIns="90000" tIns="46800" rIns="90000" bIns="46800" anchor="ctr">
            <a:spAutoFit/>
          </a:bodyPr>
          <a:lstStyle/>
          <a:p>
            <a:r>
              <a:rPr lang="zh-CN" altLang="en-US" sz="1800">
                <a:solidFill>
                  <a:schemeClr val="tx1"/>
                </a:solidFill>
                <a:ea typeface="宋体" panose="02010600030101010101" pitchFamily="2" charset="-122"/>
              </a:rPr>
              <a:t>电场中任一点的场强，等于该点电势沿等势面法线方向单位长度的变化量的负值。</a:t>
            </a:r>
            <a:endParaRPr lang="zh-CN" altLang="en-US" sz="1800">
              <a:solidFill>
                <a:schemeClr val="tx1"/>
              </a:solidFill>
              <a:ea typeface="宋体" panose="02010600030101010101" pitchFamily="2" charset="-122"/>
            </a:endParaRPr>
          </a:p>
        </p:txBody>
      </p:sp>
      <p:sp>
        <p:nvSpPr>
          <p:cNvPr id="134169" name="Text Box 25"/>
          <p:cNvSpPr txBox="1">
            <a:spLocks noChangeArrowheads="1"/>
          </p:cNvSpPr>
          <p:nvPr/>
        </p:nvSpPr>
        <p:spPr bwMode="auto">
          <a:xfrm>
            <a:off x="5562600" y="3429000"/>
            <a:ext cx="1435100" cy="519113"/>
          </a:xfrm>
          <a:prstGeom prst="rect">
            <a:avLst/>
          </a:prstGeom>
          <a:noFill/>
          <a:ln w="38100">
            <a:noFill/>
            <a:miter lim="800000"/>
          </a:ln>
          <a:effectLst/>
        </p:spPr>
        <p:txBody>
          <a:bodyPr wrap="none" lIns="90000" tIns="46800" rIns="90000" bIns="46800" anchor="ctr">
            <a:spAutoFit/>
          </a:bodyPr>
          <a:lstStyle/>
          <a:p>
            <a:pPr algn="ctr"/>
            <a:r>
              <a:rPr lang="en-US" altLang="zh-CN" sz="2800">
                <a:solidFill>
                  <a:srgbClr val="3333FF"/>
                </a:solidFill>
              </a:rPr>
              <a:t>3</a:t>
            </a:r>
            <a:r>
              <a:rPr lang="zh-CN" altLang="en-US" sz="2800">
                <a:solidFill>
                  <a:srgbClr val="3333FF"/>
                </a:solidFill>
              </a:rPr>
              <a:t>、应用</a:t>
            </a:r>
            <a:endParaRPr lang="zh-CN" altLang="en-US" sz="2400" b="0">
              <a:solidFill>
                <a:schemeClr val="tx1"/>
              </a:solidFill>
              <a:ea typeface="宋体" panose="02010600030101010101" pitchFamily="2" charset="-122"/>
            </a:endParaRPr>
          </a:p>
        </p:txBody>
      </p:sp>
      <p:sp>
        <p:nvSpPr>
          <p:cNvPr id="134170" name="Text Box 26"/>
          <p:cNvSpPr txBox="1">
            <a:spLocks noChangeArrowheads="1"/>
          </p:cNvSpPr>
          <p:nvPr/>
        </p:nvSpPr>
        <p:spPr bwMode="auto">
          <a:xfrm>
            <a:off x="5562600" y="4037013"/>
            <a:ext cx="3581400" cy="2651125"/>
          </a:xfrm>
          <a:prstGeom prst="rect">
            <a:avLst/>
          </a:prstGeom>
          <a:solidFill>
            <a:srgbClr val="FFFF66"/>
          </a:solidFill>
          <a:ln w="3175">
            <a:solidFill>
              <a:srgbClr val="FF00FF"/>
            </a:solidFill>
            <a:miter lim="800000"/>
          </a:ln>
          <a:effectLst/>
        </p:spPr>
        <p:txBody>
          <a:bodyPr lIns="90000" tIns="46800" rIns="90000" bIns="46800" anchor="ctr">
            <a:spAutoFit/>
          </a:bodyPr>
          <a:lstStyle/>
          <a:p>
            <a:pPr>
              <a:spcBef>
                <a:spcPct val="0"/>
              </a:spcBef>
            </a:pPr>
            <a:r>
              <a:rPr lang="zh-CN" altLang="en-US" sz="2400">
                <a:solidFill>
                  <a:schemeClr val="tx1"/>
                </a:solidFill>
                <a:ea typeface="宋体" panose="02010600030101010101" pitchFamily="2" charset="-122"/>
              </a:rPr>
              <a:t>电势是标量，容易计算。可以先计算电势，然后利用场强与电势的微分关系计算电场强度，这样做的好处是可以避免直接用场强叠加原理计算电场强度的矢量运算的麻烦。</a:t>
            </a:r>
            <a:endParaRPr lang="zh-CN" altLang="en-US"/>
          </a:p>
        </p:txBody>
      </p:sp>
      <p:sp>
        <p:nvSpPr>
          <p:cNvPr id="134171" name="Rectangle 27"/>
          <p:cNvSpPr>
            <a:spLocks noChangeArrowheads="1"/>
          </p:cNvSpPr>
          <p:nvPr/>
        </p:nvSpPr>
        <p:spPr bwMode="auto">
          <a:xfrm>
            <a:off x="5219700" y="188913"/>
            <a:ext cx="3733800" cy="3810000"/>
          </a:xfrm>
          <a:prstGeom prst="rect">
            <a:avLst/>
          </a:prstGeom>
          <a:solidFill>
            <a:schemeClr val="bg1"/>
          </a:solidFill>
          <a:ln w="9525">
            <a:solidFill>
              <a:schemeClr val="tx2"/>
            </a:solidFill>
            <a:miter lim="800000"/>
          </a:ln>
          <a:effectLst/>
        </p:spPr>
        <p:txBody>
          <a:bodyPr wrap="none" anchor="ctr"/>
          <a:lstStyle/>
          <a:p>
            <a:endParaRPr lang="zh-CN" altLang="en-US"/>
          </a:p>
        </p:txBody>
      </p:sp>
      <p:sp>
        <p:nvSpPr>
          <p:cNvPr id="134172" name="Arc 28"/>
          <p:cNvSpPr/>
          <p:nvPr/>
        </p:nvSpPr>
        <p:spPr bwMode="auto">
          <a:xfrm>
            <a:off x="5600700" y="517525"/>
            <a:ext cx="3200400" cy="2921000"/>
          </a:xfrm>
          <a:custGeom>
            <a:avLst/>
            <a:gdLst>
              <a:gd name="G0" fmla="+- 0 0 0"/>
              <a:gd name="G1" fmla="+- 20787 0 0"/>
              <a:gd name="G2" fmla="+- 21600 0 0"/>
              <a:gd name="T0" fmla="*/ 5871 w 21600"/>
              <a:gd name="T1" fmla="*/ 0 h 20787"/>
              <a:gd name="T2" fmla="*/ 21600 w 21600"/>
              <a:gd name="T3" fmla="*/ 20787 h 20787"/>
              <a:gd name="T4" fmla="*/ 0 w 21600"/>
              <a:gd name="T5" fmla="*/ 20787 h 20787"/>
            </a:gdLst>
            <a:ahLst/>
            <a:cxnLst>
              <a:cxn ang="0">
                <a:pos x="T0" y="T1"/>
              </a:cxn>
              <a:cxn ang="0">
                <a:pos x="T2" y="T3"/>
              </a:cxn>
              <a:cxn ang="0">
                <a:pos x="T4" y="T5"/>
              </a:cxn>
            </a:cxnLst>
            <a:rect l="0" t="0" r="r" b="b"/>
            <a:pathLst>
              <a:path w="21600" h="20787" fill="none" extrusionOk="0">
                <a:moveTo>
                  <a:pt x="5870" y="0"/>
                </a:moveTo>
                <a:cubicBezTo>
                  <a:pt x="15175" y="2628"/>
                  <a:pt x="21600" y="11118"/>
                  <a:pt x="21600" y="20787"/>
                </a:cubicBezTo>
              </a:path>
              <a:path w="21600" h="20787" stroke="0" extrusionOk="0">
                <a:moveTo>
                  <a:pt x="5870" y="0"/>
                </a:moveTo>
                <a:cubicBezTo>
                  <a:pt x="15175" y="2628"/>
                  <a:pt x="21600" y="11118"/>
                  <a:pt x="21600" y="20787"/>
                </a:cubicBezTo>
                <a:lnTo>
                  <a:pt x="0" y="20787"/>
                </a:lnTo>
                <a:close/>
              </a:path>
            </a:pathLst>
          </a:custGeom>
          <a:noFill/>
          <a:ln w="28575">
            <a:solidFill>
              <a:srgbClr val="9900CC"/>
            </a:solidFill>
            <a:round/>
          </a:ln>
          <a:effectLst/>
        </p:spPr>
        <p:txBody>
          <a:bodyPr wrap="none" anchor="ctr"/>
          <a:lstStyle/>
          <a:p>
            <a:endParaRPr lang="zh-CN" altLang="en-US"/>
          </a:p>
        </p:txBody>
      </p:sp>
      <p:sp>
        <p:nvSpPr>
          <p:cNvPr id="134173" name="Arc 29"/>
          <p:cNvSpPr/>
          <p:nvPr/>
        </p:nvSpPr>
        <p:spPr bwMode="auto">
          <a:xfrm>
            <a:off x="5219700" y="1301750"/>
            <a:ext cx="2667000" cy="2559050"/>
          </a:xfrm>
          <a:custGeom>
            <a:avLst/>
            <a:gdLst>
              <a:gd name="G0" fmla="+- 0 0 0"/>
              <a:gd name="G1" fmla="+- 20607 0 0"/>
              <a:gd name="G2" fmla="+- 21600 0 0"/>
              <a:gd name="T0" fmla="*/ 6473 w 21600"/>
              <a:gd name="T1" fmla="*/ 0 h 20607"/>
              <a:gd name="T2" fmla="*/ 21600 w 21600"/>
              <a:gd name="T3" fmla="*/ 20607 h 20607"/>
              <a:gd name="T4" fmla="*/ 0 w 21600"/>
              <a:gd name="T5" fmla="*/ 20607 h 20607"/>
            </a:gdLst>
            <a:ahLst/>
            <a:cxnLst>
              <a:cxn ang="0">
                <a:pos x="T0" y="T1"/>
              </a:cxn>
              <a:cxn ang="0">
                <a:pos x="T2" y="T3"/>
              </a:cxn>
              <a:cxn ang="0">
                <a:pos x="T4" y="T5"/>
              </a:cxn>
            </a:cxnLst>
            <a:rect l="0" t="0" r="r" b="b"/>
            <a:pathLst>
              <a:path w="21600" h="20607" fill="none" extrusionOk="0">
                <a:moveTo>
                  <a:pt x="6473" y="-1"/>
                </a:moveTo>
                <a:cubicBezTo>
                  <a:pt x="15475" y="2827"/>
                  <a:pt x="21600" y="11171"/>
                  <a:pt x="21600" y="20607"/>
                </a:cubicBezTo>
              </a:path>
              <a:path w="21600" h="20607" stroke="0" extrusionOk="0">
                <a:moveTo>
                  <a:pt x="6473" y="-1"/>
                </a:moveTo>
                <a:cubicBezTo>
                  <a:pt x="15475" y="2827"/>
                  <a:pt x="21600" y="11171"/>
                  <a:pt x="21600" y="20607"/>
                </a:cubicBezTo>
                <a:lnTo>
                  <a:pt x="0" y="20607"/>
                </a:lnTo>
                <a:close/>
              </a:path>
            </a:pathLst>
          </a:custGeom>
          <a:noFill/>
          <a:ln w="28575">
            <a:solidFill>
              <a:srgbClr val="9900CC"/>
            </a:solidFill>
            <a:round/>
          </a:ln>
          <a:effectLst/>
        </p:spPr>
        <p:txBody>
          <a:bodyPr wrap="none" anchor="ctr"/>
          <a:lstStyle/>
          <a:p>
            <a:endParaRPr lang="zh-CN" altLang="en-US"/>
          </a:p>
        </p:txBody>
      </p:sp>
      <p:graphicFrame>
        <p:nvGraphicFramePr>
          <p:cNvPr id="134174" name="Object 30"/>
          <p:cNvGraphicFramePr>
            <a:graphicFrameLocks noChangeAspect="1"/>
          </p:cNvGraphicFramePr>
          <p:nvPr/>
        </p:nvGraphicFramePr>
        <p:xfrm>
          <a:off x="6057900" y="265113"/>
          <a:ext cx="360363" cy="388937"/>
        </p:xfrm>
        <a:graphic>
          <a:graphicData uri="http://schemas.openxmlformats.org/presentationml/2006/ole">
            <mc:AlternateContent xmlns:mc="http://schemas.openxmlformats.org/markup-compatibility/2006">
              <mc:Choice xmlns:v="urn:schemas-microsoft-com:vml" Requires="v">
                <p:oleObj spid="_x0000_s4100" name="Equation" r:id="rId7" imgW="3657600" imgH="4267200" progId="">
                  <p:embed/>
                </p:oleObj>
              </mc:Choice>
              <mc:Fallback>
                <p:oleObj name="Equation" r:id="rId7" imgW="3657600" imgH="4267200" progId="">
                  <p:embed/>
                  <p:pic>
                    <p:nvPicPr>
                      <p:cNvPr id="0" name="图片 4099"/>
                      <p:cNvPicPr>
                        <a:picLocks noChangeAspect="1"/>
                      </p:cNvPicPr>
                      <p:nvPr/>
                    </p:nvPicPr>
                    <p:blipFill>
                      <a:blip r:embed="rId8"/>
                      <a:stretch>
                        <a:fillRect/>
                      </a:stretch>
                    </p:blipFill>
                    <p:spPr>
                      <a:xfrm>
                        <a:off x="6057900" y="265113"/>
                        <a:ext cx="360363" cy="388937"/>
                      </a:xfrm>
                      <a:prstGeom prst="rect">
                        <a:avLst/>
                      </a:prstGeom>
                      <a:noFill/>
                      <a:ln w="9525">
                        <a:noFill/>
                      </a:ln>
                    </p:spPr>
                  </p:pic>
                </p:oleObj>
              </mc:Fallback>
            </mc:AlternateContent>
          </a:graphicData>
        </a:graphic>
      </p:graphicFrame>
      <p:graphicFrame>
        <p:nvGraphicFramePr>
          <p:cNvPr id="134175" name="Object 31"/>
          <p:cNvGraphicFramePr>
            <a:graphicFrameLocks noChangeAspect="1"/>
          </p:cNvGraphicFramePr>
          <p:nvPr/>
        </p:nvGraphicFramePr>
        <p:xfrm>
          <a:off x="5295900" y="798513"/>
          <a:ext cx="1066800" cy="411162"/>
        </p:xfrm>
        <a:graphic>
          <a:graphicData uri="http://schemas.openxmlformats.org/presentationml/2006/ole">
            <mc:AlternateContent xmlns:mc="http://schemas.openxmlformats.org/markup-compatibility/2006">
              <mc:Choice xmlns:v="urn:schemas-microsoft-com:vml" Requires="v">
                <p:oleObj spid="_x0000_s4101" name="Equation" r:id="rId9" imgW="12192000" imgH="4267200" progId="">
                  <p:embed/>
                </p:oleObj>
              </mc:Choice>
              <mc:Fallback>
                <p:oleObj name="Equation" r:id="rId9" imgW="12192000" imgH="4267200" progId="">
                  <p:embed/>
                  <p:pic>
                    <p:nvPicPr>
                      <p:cNvPr id="0" name="图片 4100"/>
                      <p:cNvPicPr>
                        <a:picLocks noChangeAspect="1"/>
                      </p:cNvPicPr>
                      <p:nvPr/>
                    </p:nvPicPr>
                    <p:blipFill>
                      <a:blip r:embed="rId10"/>
                      <a:stretch>
                        <a:fillRect/>
                      </a:stretch>
                    </p:blipFill>
                    <p:spPr>
                      <a:xfrm>
                        <a:off x="5295900" y="798513"/>
                        <a:ext cx="1066800" cy="411162"/>
                      </a:xfrm>
                      <a:prstGeom prst="rect">
                        <a:avLst/>
                      </a:prstGeom>
                      <a:noFill/>
                      <a:ln w="9525">
                        <a:noFill/>
                      </a:ln>
                    </p:spPr>
                  </p:pic>
                </p:oleObj>
              </mc:Fallback>
            </mc:AlternateContent>
          </a:graphicData>
        </a:graphic>
      </p:graphicFrame>
      <p:sp>
        <p:nvSpPr>
          <p:cNvPr id="134176" name="Line 32"/>
          <p:cNvSpPr>
            <a:spLocks noChangeShapeType="1"/>
          </p:cNvSpPr>
          <p:nvPr/>
        </p:nvSpPr>
        <p:spPr bwMode="auto">
          <a:xfrm flipH="1">
            <a:off x="6134100" y="1611313"/>
            <a:ext cx="2006600" cy="1473200"/>
          </a:xfrm>
          <a:prstGeom prst="line">
            <a:avLst/>
          </a:prstGeom>
          <a:noFill/>
          <a:ln w="28575">
            <a:solidFill>
              <a:srgbClr val="FF3300"/>
            </a:solidFill>
            <a:round/>
            <a:tailEnd type="triangle" w="sm" len="lg"/>
          </a:ln>
          <a:effectLst/>
        </p:spPr>
        <p:txBody>
          <a:bodyPr wrap="none" anchor="ctr"/>
          <a:lstStyle/>
          <a:p>
            <a:endParaRPr lang="zh-CN" altLang="en-US"/>
          </a:p>
        </p:txBody>
      </p:sp>
      <p:graphicFrame>
        <p:nvGraphicFramePr>
          <p:cNvPr id="134177" name="Object 33"/>
          <p:cNvGraphicFramePr>
            <a:graphicFrameLocks noChangeAspect="1"/>
          </p:cNvGraphicFramePr>
          <p:nvPr/>
        </p:nvGraphicFramePr>
        <p:xfrm>
          <a:off x="5753100" y="3084513"/>
          <a:ext cx="361950" cy="457200"/>
        </p:xfrm>
        <a:graphic>
          <a:graphicData uri="http://schemas.openxmlformats.org/presentationml/2006/ole">
            <mc:AlternateContent xmlns:mc="http://schemas.openxmlformats.org/markup-compatibility/2006">
              <mc:Choice xmlns:v="urn:schemas-microsoft-com:vml" Requires="v">
                <p:oleObj spid="_x0000_s4102" name="公式" r:id="rId11" imgW="3657600" imgH="4572000" progId="">
                  <p:embed/>
                </p:oleObj>
              </mc:Choice>
              <mc:Fallback>
                <p:oleObj name="公式" r:id="rId11" imgW="3657600" imgH="4572000" progId="">
                  <p:embed/>
                  <p:pic>
                    <p:nvPicPr>
                      <p:cNvPr id="0" name="图片 4101"/>
                      <p:cNvPicPr>
                        <a:picLocks noChangeAspect="1"/>
                      </p:cNvPicPr>
                      <p:nvPr/>
                    </p:nvPicPr>
                    <p:blipFill>
                      <a:blip r:embed="rId12"/>
                      <a:stretch>
                        <a:fillRect/>
                      </a:stretch>
                    </p:blipFill>
                    <p:spPr>
                      <a:xfrm>
                        <a:off x="5753100" y="3084513"/>
                        <a:ext cx="361950" cy="457200"/>
                      </a:xfrm>
                      <a:prstGeom prst="rect">
                        <a:avLst/>
                      </a:prstGeom>
                      <a:noFill/>
                      <a:ln w="9525">
                        <a:noFill/>
                      </a:ln>
                    </p:spPr>
                  </p:pic>
                </p:oleObj>
              </mc:Fallback>
            </mc:AlternateContent>
          </a:graphicData>
        </a:graphic>
      </p:graphicFrame>
      <p:sp>
        <p:nvSpPr>
          <p:cNvPr id="134178" name="Line 34"/>
          <p:cNvSpPr>
            <a:spLocks noChangeShapeType="1"/>
          </p:cNvSpPr>
          <p:nvPr/>
        </p:nvSpPr>
        <p:spPr bwMode="auto">
          <a:xfrm flipH="1">
            <a:off x="6896100" y="1598613"/>
            <a:ext cx="1257300" cy="38100"/>
          </a:xfrm>
          <a:prstGeom prst="line">
            <a:avLst/>
          </a:prstGeom>
          <a:noFill/>
          <a:ln w="28575">
            <a:solidFill>
              <a:srgbClr val="0000FF"/>
            </a:solidFill>
            <a:round/>
            <a:tailEnd type="triangle" w="sm" len="lg"/>
          </a:ln>
          <a:effectLst/>
        </p:spPr>
        <p:txBody>
          <a:bodyPr wrap="none" anchor="ctr"/>
          <a:lstStyle/>
          <a:p>
            <a:endParaRPr lang="zh-CN" altLang="en-US"/>
          </a:p>
        </p:txBody>
      </p:sp>
      <p:sp>
        <p:nvSpPr>
          <p:cNvPr id="134179" name="Text Box 35"/>
          <p:cNvSpPr txBox="1">
            <a:spLocks noChangeArrowheads="1"/>
          </p:cNvSpPr>
          <p:nvPr/>
        </p:nvSpPr>
        <p:spPr bwMode="auto">
          <a:xfrm>
            <a:off x="7048500" y="2703513"/>
            <a:ext cx="611188" cy="1219200"/>
          </a:xfrm>
          <a:prstGeom prst="rect">
            <a:avLst/>
          </a:prstGeom>
          <a:noFill/>
          <a:ln w="9525">
            <a:noFill/>
            <a:miter lim="800000"/>
          </a:ln>
          <a:effectLst/>
        </p:spPr>
        <p:txBody>
          <a:bodyPr vert="eaVert">
            <a:spAutoFit/>
          </a:bodyPr>
          <a:lstStyle/>
          <a:p>
            <a:pPr>
              <a:spcBef>
                <a:spcPct val="50000"/>
              </a:spcBef>
            </a:pPr>
            <a:r>
              <a:rPr lang="zh-CN" altLang="en-US" sz="2800">
                <a:solidFill>
                  <a:srgbClr val="CC0000"/>
                </a:solidFill>
                <a:ea typeface="宋体" panose="02010600030101010101" pitchFamily="2" charset="-122"/>
              </a:rPr>
              <a:t>低电势</a:t>
            </a:r>
            <a:endParaRPr lang="zh-CN" altLang="en-US" sz="2800">
              <a:solidFill>
                <a:schemeClr val="tx1"/>
              </a:solidFill>
              <a:ea typeface="宋体" panose="02010600030101010101" pitchFamily="2" charset="-122"/>
            </a:endParaRPr>
          </a:p>
        </p:txBody>
      </p:sp>
      <p:graphicFrame>
        <p:nvGraphicFramePr>
          <p:cNvPr id="134180" name="Object 36"/>
          <p:cNvGraphicFramePr>
            <a:graphicFrameLocks noChangeAspect="1"/>
          </p:cNvGraphicFramePr>
          <p:nvPr/>
        </p:nvGraphicFramePr>
        <p:xfrm>
          <a:off x="7124700" y="1103313"/>
          <a:ext cx="533400" cy="474662"/>
        </p:xfrm>
        <a:graphic>
          <a:graphicData uri="http://schemas.openxmlformats.org/presentationml/2006/ole">
            <mc:AlternateContent xmlns:mc="http://schemas.openxmlformats.org/markup-compatibility/2006">
              <mc:Choice xmlns:v="urn:schemas-microsoft-com:vml" Requires="v">
                <p:oleObj spid="_x0000_s4103" name="Equation" r:id="rId13" imgW="4876800" imgH="4876800" progId="">
                  <p:embed/>
                </p:oleObj>
              </mc:Choice>
              <mc:Fallback>
                <p:oleObj name="Equation" r:id="rId13" imgW="4876800" imgH="4876800" progId="">
                  <p:embed/>
                  <p:pic>
                    <p:nvPicPr>
                      <p:cNvPr id="0" name="图片 4102"/>
                      <p:cNvPicPr>
                        <a:picLocks noChangeAspect="1"/>
                      </p:cNvPicPr>
                      <p:nvPr/>
                    </p:nvPicPr>
                    <p:blipFill>
                      <a:blip r:embed="rId14"/>
                      <a:stretch>
                        <a:fillRect/>
                      </a:stretch>
                    </p:blipFill>
                    <p:spPr>
                      <a:xfrm>
                        <a:off x="7124700" y="1103313"/>
                        <a:ext cx="533400" cy="474662"/>
                      </a:xfrm>
                      <a:prstGeom prst="rect">
                        <a:avLst/>
                      </a:prstGeom>
                      <a:noFill/>
                      <a:ln w="9525">
                        <a:noFill/>
                      </a:ln>
                    </p:spPr>
                  </p:pic>
                </p:oleObj>
              </mc:Fallback>
            </mc:AlternateContent>
          </a:graphicData>
        </a:graphic>
      </p:graphicFrame>
      <p:sp>
        <p:nvSpPr>
          <p:cNvPr id="134181" name="Text Box 37"/>
          <p:cNvSpPr txBox="1">
            <a:spLocks noChangeArrowheads="1"/>
          </p:cNvSpPr>
          <p:nvPr/>
        </p:nvSpPr>
        <p:spPr bwMode="auto">
          <a:xfrm>
            <a:off x="8115300" y="2703513"/>
            <a:ext cx="611188" cy="1295400"/>
          </a:xfrm>
          <a:prstGeom prst="rect">
            <a:avLst/>
          </a:prstGeom>
          <a:noFill/>
          <a:ln w="9525">
            <a:noFill/>
            <a:miter lim="800000"/>
          </a:ln>
          <a:effectLst/>
        </p:spPr>
        <p:txBody>
          <a:bodyPr vert="eaVert">
            <a:spAutoFit/>
          </a:bodyPr>
          <a:lstStyle/>
          <a:p>
            <a:pPr>
              <a:spcBef>
                <a:spcPct val="50000"/>
              </a:spcBef>
            </a:pPr>
            <a:r>
              <a:rPr lang="zh-CN" altLang="en-US" sz="2800">
                <a:solidFill>
                  <a:srgbClr val="CC0000"/>
                </a:solidFill>
                <a:ea typeface="宋体" panose="02010600030101010101" pitchFamily="2" charset="-122"/>
              </a:rPr>
              <a:t>高电势</a:t>
            </a:r>
            <a:endParaRPr lang="zh-CN" altLang="en-US" sz="2800">
              <a:solidFill>
                <a:schemeClr val="tx1"/>
              </a:solidFill>
              <a:ea typeface="宋体" panose="02010600030101010101" pitchFamily="2" charset="-122"/>
            </a:endParaRPr>
          </a:p>
        </p:txBody>
      </p:sp>
      <p:grpSp>
        <p:nvGrpSpPr>
          <p:cNvPr id="134182" name="Group 38"/>
          <p:cNvGrpSpPr/>
          <p:nvPr/>
        </p:nvGrpSpPr>
        <p:grpSpPr bwMode="auto">
          <a:xfrm>
            <a:off x="6896100" y="1560513"/>
            <a:ext cx="1295400" cy="990600"/>
            <a:chOff x="4128" y="2016"/>
            <a:chExt cx="816" cy="624"/>
          </a:xfrm>
        </p:grpSpPr>
        <p:graphicFrame>
          <p:nvGraphicFramePr>
            <p:cNvPr id="134183" name="Object 39"/>
            <p:cNvGraphicFramePr>
              <a:graphicFrameLocks noChangeAspect="1"/>
            </p:cNvGraphicFramePr>
            <p:nvPr/>
          </p:nvGraphicFramePr>
          <p:xfrm>
            <a:off x="4560" y="2256"/>
            <a:ext cx="365" cy="384"/>
          </p:xfrm>
          <a:graphic>
            <a:graphicData uri="http://schemas.openxmlformats.org/presentationml/2006/ole">
              <mc:AlternateContent xmlns:mc="http://schemas.openxmlformats.org/markup-compatibility/2006">
                <mc:Choice xmlns:v="urn:schemas-microsoft-com:vml" Requires="v">
                  <p:oleObj spid="_x0000_s4104" name="Equation" r:id="rId15" imgW="5181600" imgH="5486400" progId="">
                    <p:embed/>
                  </p:oleObj>
                </mc:Choice>
                <mc:Fallback>
                  <p:oleObj name="Equation" r:id="rId15" imgW="5181600" imgH="5486400" progId="">
                    <p:embed/>
                    <p:pic>
                      <p:nvPicPr>
                        <p:cNvPr id="0" name="图片 4103"/>
                        <p:cNvPicPr>
                          <a:picLocks noChangeAspect="1"/>
                        </p:cNvPicPr>
                        <p:nvPr/>
                      </p:nvPicPr>
                      <p:blipFill>
                        <a:blip r:embed="rId16"/>
                        <a:stretch>
                          <a:fillRect/>
                        </a:stretch>
                      </p:blipFill>
                      <p:spPr>
                        <a:xfrm>
                          <a:off x="4560" y="2256"/>
                          <a:ext cx="365" cy="384"/>
                        </a:xfrm>
                        <a:prstGeom prst="rect">
                          <a:avLst/>
                        </a:prstGeom>
                        <a:noFill/>
                        <a:ln w="9525">
                          <a:noFill/>
                        </a:ln>
                      </p:spPr>
                    </p:pic>
                  </p:oleObj>
                </mc:Fallback>
              </mc:AlternateContent>
            </a:graphicData>
          </a:graphic>
        </p:graphicFrame>
        <p:sp>
          <p:nvSpPr>
            <p:cNvPr id="134184" name="Line 40"/>
            <p:cNvSpPr>
              <a:spLocks noChangeShapeType="1"/>
            </p:cNvSpPr>
            <p:nvPr/>
          </p:nvSpPr>
          <p:spPr bwMode="auto">
            <a:xfrm rot="120000" flipH="1">
              <a:off x="4367" y="2016"/>
              <a:ext cx="577" cy="430"/>
            </a:xfrm>
            <a:prstGeom prst="line">
              <a:avLst/>
            </a:prstGeom>
            <a:noFill/>
            <a:ln w="28575">
              <a:solidFill>
                <a:srgbClr val="0000FF"/>
              </a:solidFill>
              <a:round/>
              <a:tailEnd type="triangle" w="sm" len="lg"/>
            </a:ln>
            <a:effectLst/>
          </p:spPr>
          <p:txBody>
            <a:bodyPr wrap="none" anchor="ctr"/>
            <a:lstStyle/>
            <a:p>
              <a:endParaRPr lang="zh-CN" altLang="en-US"/>
            </a:p>
          </p:txBody>
        </p:sp>
        <p:sp>
          <p:nvSpPr>
            <p:cNvPr id="134185" name="Line 41"/>
            <p:cNvSpPr>
              <a:spLocks noChangeShapeType="1"/>
            </p:cNvSpPr>
            <p:nvPr/>
          </p:nvSpPr>
          <p:spPr bwMode="auto">
            <a:xfrm flipH="1" flipV="1">
              <a:off x="4128" y="2064"/>
              <a:ext cx="269" cy="384"/>
            </a:xfrm>
            <a:prstGeom prst="line">
              <a:avLst/>
            </a:prstGeom>
            <a:noFill/>
            <a:ln w="38100">
              <a:solidFill>
                <a:srgbClr val="0000FF"/>
              </a:solidFill>
              <a:prstDash val="sysDot"/>
              <a:round/>
              <a:tailEnd type="none" w="sm" len="lg"/>
            </a:ln>
            <a:effectLst/>
          </p:spPr>
          <p:txBody>
            <a:bodyPr wrap="none"/>
            <a:lstStyle/>
            <a:p>
              <a:endParaRPr lang="zh-CN" altLang="en-US"/>
            </a:p>
          </p:txBody>
        </p:sp>
      </p:grpSp>
      <p:sp>
        <p:nvSpPr>
          <p:cNvPr id="134186" name="Line 42"/>
          <p:cNvSpPr>
            <a:spLocks noChangeShapeType="1"/>
          </p:cNvSpPr>
          <p:nvPr/>
        </p:nvSpPr>
        <p:spPr bwMode="auto">
          <a:xfrm flipV="1">
            <a:off x="8115300" y="1179513"/>
            <a:ext cx="630238" cy="457200"/>
          </a:xfrm>
          <a:prstGeom prst="line">
            <a:avLst/>
          </a:prstGeom>
          <a:noFill/>
          <a:ln w="28575">
            <a:solidFill>
              <a:srgbClr val="FF3399"/>
            </a:solidFill>
            <a:round/>
            <a:tailEnd type="triangle" w="sm" len="lg"/>
          </a:ln>
          <a:effectLst/>
        </p:spPr>
        <p:txBody>
          <a:bodyPr wrap="none" anchor="ctr"/>
          <a:lstStyle/>
          <a:p>
            <a:endParaRPr lang="zh-CN" altLang="en-US"/>
          </a:p>
        </p:txBody>
      </p:sp>
      <p:graphicFrame>
        <p:nvGraphicFramePr>
          <p:cNvPr id="134187" name="Object 43"/>
          <p:cNvGraphicFramePr>
            <a:graphicFrameLocks noChangeAspect="1"/>
          </p:cNvGraphicFramePr>
          <p:nvPr/>
        </p:nvGraphicFramePr>
        <p:xfrm>
          <a:off x="8267700" y="646113"/>
          <a:ext cx="392113" cy="609600"/>
        </p:xfrm>
        <a:graphic>
          <a:graphicData uri="http://schemas.openxmlformats.org/presentationml/2006/ole">
            <mc:AlternateContent xmlns:mc="http://schemas.openxmlformats.org/markup-compatibility/2006">
              <mc:Choice xmlns:v="urn:schemas-microsoft-com:vml" Requires="v">
                <p:oleObj spid="_x0000_s4105" name="公式" r:id="rId17" imgW="3962400" imgH="5486400" progId="">
                  <p:embed/>
                </p:oleObj>
              </mc:Choice>
              <mc:Fallback>
                <p:oleObj name="公式" r:id="rId17" imgW="3962400" imgH="5486400" progId="">
                  <p:embed/>
                  <p:pic>
                    <p:nvPicPr>
                      <p:cNvPr id="0" name="图片 4104"/>
                      <p:cNvPicPr>
                        <a:picLocks noChangeAspect="1"/>
                      </p:cNvPicPr>
                      <p:nvPr/>
                    </p:nvPicPr>
                    <p:blipFill>
                      <a:blip r:embed="rId18"/>
                      <a:stretch>
                        <a:fillRect/>
                      </a:stretch>
                    </p:blipFill>
                    <p:spPr>
                      <a:xfrm>
                        <a:off x="8267700" y="646113"/>
                        <a:ext cx="392113" cy="609600"/>
                      </a:xfrm>
                      <a:prstGeom prst="rect">
                        <a:avLst/>
                      </a:prstGeom>
                      <a:noFill/>
                      <a:ln w="9525">
                        <a:noFill/>
                      </a:ln>
                    </p:spPr>
                  </p:pic>
                </p:oleObj>
              </mc:Fallback>
            </mc:AlternateContent>
          </a:graphicData>
        </a:graphic>
      </p:graphicFrame>
      <p:graphicFrame>
        <p:nvGraphicFramePr>
          <p:cNvPr id="134188" name="Object 44"/>
          <p:cNvGraphicFramePr>
            <a:graphicFrameLocks noChangeAspect="1"/>
          </p:cNvGraphicFramePr>
          <p:nvPr/>
        </p:nvGraphicFramePr>
        <p:xfrm>
          <a:off x="387350" y="788988"/>
          <a:ext cx="1547813" cy="1095375"/>
        </p:xfrm>
        <a:graphic>
          <a:graphicData uri="http://schemas.openxmlformats.org/presentationml/2006/ole">
            <mc:AlternateContent xmlns:mc="http://schemas.openxmlformats.org/markup-compatibility/2006">
              <mc:Choice xmlns:v="urn:schemas-microsoft-com:vml" Requires="v">
                <p:oleObj spid="_x0000_s4106" name="公式" r:id="rId19" imgW="14630400" imgH="10363200" progId="">
                  <p:embed/>
                </p:oleObj>
              </mc:Choice>
              <mc:Fallback>
                <p:oleObj name="公式" r:id="rId19" imgW="14630400" imgH="10363200" progId="">
                  <p:embed/>
                  <p:pic>
                    <p:nvPicPr>
                      <p:cNvPr id="0" name="图片 4105"/>
                      <p:cNvPicPr>
                        <a:picLocks noChangeAspect="1"/>
                      </p:cNvPicPr>
                      <p:nvPr/>
                    </p:nvPicPr>
                    <p:blipFill>
                      <a:blip r:embed="rId20"/>
                      <a:stretch>
                        <a:fillRect/>
                      </a:stretch>
                    </p:blipFill>
                    <p:spPr>
                      <a:xfrm>
                        <a:off x="387350" y="788988"/>
                        <a:ext cx="1547813" cy="1095375"/>
                      </a:xfrm>
                      <a:prstGeom prst="rect">
                        <a:avLst/>
                      </a:prstGeom>
                      <a:noFill/>
                      <a:ln w="9525">
                        <a:noFill/>
                      </a:ln>
                    </p:spPr>
                  </p:pic>
                </p:oleObj>
              </mc:Fallback>
            </mc:AlternateContent>
          </a:graphicData>
        </a:graphic>
      </p:graphicFrame>
      <p:graphicFrame>
        <p:nvGraphicFramePr>
          <p:cNvPr id="134189" name="Object 45"/>
          <p:cNvGraphicFramePr>
            <a:graphicFrameLocks noChangeAspect="1"/>
          </p:cNvGraphicFramePr>
          <p:nvPr/>
        </p:nvGraphicFramePr>
        <p:xfrm>
          <a:off x="2555875" y="1052513"/>
          <a:ext cx="1385888" cy="579437"/>
        </p:xfrm>
        <a:graphic>
          <a:graphicData uri="http://schemas.openxmlformats.org/presentationml/2006/ole">
            <mc:AlternateContent xmlns:mc="http://schemas.openxmlformats.org/markup-compatibility/2006">
              <mc:Choice xmlns:v="urn:schemas-microsoft-com:vml" Requires="v">
                <p:oleObj spid="_x0000_s4107" name="公式" r:id="rId21" imgW="13106400" imgH="5486400" progId="">
                  <p:embed/>
                </p:oleObj>
              </mc:Choice>
              <mc:Fallback>
                <p:oleObj name="公式" r:id="rId21" imgW="13106400" imgH="5486400" progId="">
                  <p:embed/>
                  <p:pic>
                    <p:nvPicPr>
                      <p:cNvPr id="0" name="图片 4106"/>
                      <p:cNvPicPr>
                        <a:picLocks noChangeAspect="1"/>
                      </p:cNvPicPr>
                      <p:nvPr/>
                    </p:nvPicPr>
                    <p:blipFill>
                      <a:blip r:embed="rId22"/>
                      <a:stretch>
                        <a:fillRect/>
                      </a:stretch>
                    </p:blipFill>
                    <p:spPr>
                      <a:xfrm>
                        <a:off x="2555875" y="1052513"/>
                        <a:ext cx="1385888" cy="579437"/>
                      </a:xfrm>
                      <a:prstGeom prst="rect">
                        <a:avLst/>
                      </a:prstGeom>
                      <a:noFill/>
                      <a:ln w="9525">
                        <a:noFill/>
                      </a:ln>
                    </p:spPr>
                  </p:pic>
                </p:oleObj>
              </mc:Fallback>
            </mc:AlternateContent>
          </a:graphicData>
        </a:graphic>
      </p:graphicFrame>
      <p:grpSp>
        <p:nvGrpSpPr>
          <p:cNvPr id="134190" name="Group 46"/>
          <p:cNvGrpSpPr/>
          <p:nvPr/>
        </p:nvGrpSpPr>
        <p:grpSpPr bwMode="auto">
          <a:xfrm>
            <a:off x="179388" y="5084763"/>
            <a:ext cx="5148262" cy="1450975"/>
            <a:chOff x="432" y="2688"/>
            <a:chExt cx="3984" cy="1262"/>
          </a:xfrm>
        </p:grpSpPr>
        <p:sp>
          <p:nvSpPr>
            <p:cNvPr id="134191" name="Text Box 47"/>
            <p:cNvSpPr txBox="1">
              <a:spLocks noChangeArrowheads="1"/>
            </p:cNvSpPr>
            <p:nvPr/>
          </p:nvSpPr>
          <p:spPr bwMode="auto">
            <a:xfrm>
              <a:off x="624" y="3552"/>
              <a:ext cx="3792" cy="398"/>
            </a:xfrm>
            <a:prstGeom prst="rect">
              <a:avLst/>
            </a:prstGeom>
            <a:noFill/>
            <a:ln w="9525">
              <a:noFill/>
              <a:miter lim="800000"/>
            </a:ln>
            <a:effectLst/>
          </p:spPr>
          <p:txBody>
            <a:bodyPr>
              <a:spAutoFit/>
            </a:bodyPr>
            <a:lstStyle/>
            <a:p>
              <a:pPr>
                <a:spcBef>
                  <a:spcPct val="50000"/>
                </a:spcBef>
              </a:pPr>
              <a:r>
                <a:rPr lang="zh-CN" altLang="en-US" sz="2400">
                  <a:solidFill>
                    <a:srgbClr val="CC0000"/>
                  </a:solidFill>
                  <a:latin typeface="宋体" panose="02010600030101010101" pitchFamily="2" charset="-122"/>
                  <a:ea typeface="宋体" panose="02010600030101010101" pitchFamily="2" charset="-122"/>
                </a:rPr>
                <a:t>方向</a:t>
              </a:r>
              <a:r>
                <a:rPr lang="zh-CN" altLang="en-US" sz="2400">
                  <a:solidFill>
                    <a:srgbClr val="3333FF"/>
                  </a:solidFill>
                  <a:latin typeface="宋体" panose="02010600030101010101" pitchFamily="2" charset="-122"/>
                  <a:ea typeface="宋体" panose="02010600030101010101" pitchFamily="2" charset="-122"/>
                </a:rPr>
                <a:t> </a:t>
              </a:r>
              <a:r>
                <a:rPr lang="zh-CN" altLang="en-US" sz="2400">
                  <a:solidFill>
                    <a:schemeClr val="tx1"/>
                  </a:solidFill>
                  <a:latin typeface="宋体" panose="02010600030101010101" pitchFamily="2" charset="-122"/>
                  <a:ea typeface="宋体" panose="02010600030101010101" pitchFamily="2" charset="-122"/>
                </a:rPr>
                <a:t>由高电势处指向低电势处</a:t>
              </a:r>
              <a:endParaRPr lang="zh-CN" altLang="en-US" sz="2400">
                <a:solidFill>
                  <a:schemeClr val="tx1"/>
                </a:solidFill>
                <a:latin typeface="宋体" panose="02010600030101010101" pitchFamily="2" charset="-122"/>
                <a:ea typeface="宋体" panose="02010600030101010101" pitchFamily="2" charset="-122"/>
              </a:endParaRPr>
            </a:p>
          </p:txBody>
        </p:sp>
        <p:graphicFrame>
          <p:nvGraphicFramePr>
            <p:cNvPr id="134192" name="Object 48"/>
            <p:cNvGraphicFramePr>
              <a:graphicFrameLocks noChangeAspect="1"/>
            </p:cNvGraphicFramePr>
            <p:nvPr/>
          </p:nvGraphicFramePr>
          <p:xfrm>
            <a:off x="1296" y="2688"/>
            <a:ext cx="1008" cy="748"/>
          </p:xfrm>
          <a:graphic>
            <a:graphicData uri="http://schemas.openxmlformats.org/presentationml/2006/ole">
              <mc:AlternateContent xmlns:mc="http://schemas.openxmlformats.org/markup-compatibility/2006">
                <mc:Choice xmlns:v="urn:schemas-microsoft-com:vml" Requires="v">
                  <p:oleObj spid="_x0000_s4108" name="Equation" r:id="rId23" imgW="14630400" imgH="11582400" progId="">
                    <p:embed/>
                  </p:oleObj>
                </mc:Choice>
                <mc:Fallback>
                  <p:oleObj name="Equation" r:id="rId23" imgW="14630400" imgH="11582400" progId="">
                    <p:embed/>
                    <p:pic>
                      <p:nvPicPr>
                        <p:cNvPr id="0" name="图片 4107"/>
                        <p:cNvPicPr>
                          <a:picLocks noChangeAspect="1"/>
                        </p:cNvPicPr>
                        <p:nvPr/>
                      </p:nvPicPr>
                      <p:blipFill>
                        <a:blip r:embed="rId24"/>
                        <a:stretch>
                          <a:fillRect/>
                        </a:stretch>
                      </p:blipFill>
                      <p:spPr>
                        <a:xfrm>
                          <a:off x="1296" y="2688"/>
                          <a:ext cx="1008" cy="748"/>
                        </a:xfrm>
                        <a:prstGeom prst="rect">
                          <a:avLst/>
                        </a:prstGeom>
                        <a:noFill/>
                        <a:ln w="9525">
                          <a:noFill/>
                        </a:ln>
                      </p:spPr>
                    </p:pic>
                  </p:oleObj>
                </mc:Fallback>
              </mc:AlternateContent>
            </a:graphicData>
          </a:graphic>
        </p:graphicFrame>
        <p:grpSp>
          <p:nvGrpSpPr>
            <p:cNvPr id="134193" name="Group 49"/>
            <p:cNvGrpSpPr/>
            <p:nvPr/>
          </p:nvGrpSpPr>
          <p:grpSpPr bwMode="auto">
            <a:xfrm>
              <a:off x="432" y="2880"/>
              <a:ext cx="960" cy="960"/>
              <a:chOff x="432" y="2880"/>
              <a:chExt cx="960" cy="960"/>
            </a:xfrm>
          </p:grpSpPr>
          <p:sp>
            <p:nvSpPr>
              <p:cNvPr id="134194" name="Text Box 50"/>
              <p:cNvSpPr txBox="1">
                <a:spLocks noChangeArrowheads="1"/>
              </p:cNvSpPr>
              <p:nvPr/>
            </p:nvSpPr>
            <p:spPr bwMode="auto">
              <a:xfrm>
                <a:off x="624" y="2880"/>
                <a:ext cx="768" cy="398"/>
              </a:xfrm>
              <a:prstGeom prst="rect">
                <a:avLst/>
              </a:prstGeom>
              <a:noFill/>
              <a:ln w="9525">
                <a:noFill/>
                <a:miter lim="800000"/>
              </a:ln>
              <a:effectLst/>
            </p:spPr>
            <p:txBody>
              <a:bodyPr>
                <a:spAutoFit/>
              </a:bodyPr>
              <a:lstStyle/>
              <a:p>
                <a:pPr>
                  <a:spcBef>
                    <a:spcPct val="50000"/>
                  </a:spcBef>
                </a:pPr>
                <a:r>
                  <a:rPr lang="zh-CN" altLang="en-US" sz="2400">
                    <a:solidFill>
                      <a:srgbClr val="CC0000"/>
                    </a:solidFill>
                    <a:latin typeface="宋体" panose="02010600030101010101" pitchFamily="2" charset="-122"/>
                    <a:ea typeface="宋体" panose="02010600030101010101" pitchFamily="2" charset="-122"/>
                  </a:rPr>
                  <a:t>大小</a:t>
                </a:r>
                <a:endParaRPr lang="zh-CN" altLang="en-US" sz="2400">
                  <a:solidFill>
                    <a:srgbClr val="CC0000"/>
                  </a:solidFill>
                  <a:latin typeface="宋体" panose="02010600030101010101" pitchFamily="2" charset="-122"/>
                  <a:ea typeface="宋体" panose="02010600030101010101" pitchFamily="2" charset="-122"/>
                </a:endParaRPr>
              </a:p>
            </p:txBody>
          </p:sp>
          <p:sp>
            <p:nvSpPr>
              <p:cNvPr id="134195" name="AutoShape 51"/>
              <p:cNvSpPr/>
              <p:nvPr/>
            </p:nvSpPr>
            <p:spPr bwMode="auto">
              <a:xfrm>
                <a:off x="432" y="3024"/>
                <a:ext cx="144" cy="816"/>
              </a:xfrm>
              <a:prstGeom prst="leftBrace">
                <a:avLst>
                  <a:gd name="adj1" fmla="val 47222"/>
                  <a:gd name="adj2" fmla="val 50000"/>
                </a:avLst>
              </a:prstGeom>
              <a:noFill/>
              <a:ln w="38100">
                <a:solidFill>
                  <a:srgbClr val="CC0000"/>
                </a:solidFill>
                <a:round/>
              </a:ln>
              <a:effectLst/>
            </p:spPr>
            <p:txBody>
              <a:bodyPr wrap="none" anchor="ctr"/>
              <a:lstStyle/>
              <a:p>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wipe(left)">
                                      <p:cBhvr>
                                        <p:cTn id="7" dur="500"/>
                                        <p:tgtEl>
                                          <p:spTgt spid="134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wipe(left)">
                                      <p:cBhvr>
                                        <p:cTn id="12" dur="500"/>
                                        <p:tgtEl>
                                          <p:spTgt spid="1341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4188"/>
                                        </p:tgtEl>
                                        <p:attrNameLst>
                                          <p:attrName>style.visibility</p:attrName>
                                        </p:attrNameLst>
                                      </p:cBhvr>
                                      <p:to>
                                        <p:strVal val="visible"/>
                                      </p:to>
                                    </p:set>
                                    <p:animEffect transition="in" filter="wipe(left)">
                                      <p:cBhvr>
                                        <p:cTn id="17" dur="500"/>
                                        <p:tgtEl>
                                          <p:spTgt spid="1341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4189"/>
                                        </p:tgtEl>
                                        <p:attrNameLst>
                                          <p:attrName>style.visibility</p:attrName>
                                        </p:attrNameLst>
                                      </p:cBhvr>
                                      <p:to>
                                        <p:strVal val="visible"/>
                                      </p:to>
                                    </p:set>
                                    <p:animEffect transition="in" filter="wipe(left)">
                                      <p:cBhvr>
                                        <p:cTn id="22" dur="500"/>
                                        <p:tgtEl>
                                          <p:spTgt spid="1341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4148"/>
                                        </p:tgtEl>
                                        <p:attrNameLst>
                                          <p:attrName>style.visibility</p:attrName>
                                        </p:attrNameLst>
                                      </p:cBhvr>
                                      <p:to>
                                        <p:strVal val="visible"/>
                                      </p:to>
                                    </p:set>
                                    <p:animEffect transition="in" filter="wipe(left)">
                                      <p:cBhvr>
                                        <p:cTn id="27" dur="500"/>
                                        <p:tgtEl>
                                          <p:spTgt spid="1341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4182"/>
                                        </p:tgtEl>
                                        <p:attrNameLst>
                                          <p:attrName>style.visibility</p:attrName>
                                        </p:attrNameLst>
                                      </p:cBhvr>
                                      <p:to>
                                        <p:strVal val="visible"/>
                                      </p:to>
                                    </p:set>
                                    <p:animEffect transition="in" filter="blinds(horizontal)">
                                      <p:cBhvr>
                                        <p:cTn id="32" dur="500"/>
                                        <p:tgtEl>
                                          <p:spTgt spid="1341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4169"/>
                                        </p:tgtEl>
                                        <p:attrNameLst>
                                          <p:attrName>style.visibility</p:attrName>
                                        </p:attrNameLst>
                                      </p:cBhvr>
                                      <p:to>
                                        <p:strVal val="visible"/>
                                      </p:to>
                                    </p:set>
                                    <p:animEffect transition="in" filter="wipe(left)">
                                      <p:cBhvr>
                                        <p:cTn id="37" dur="500"/>
                                        <p:tgtEl>
                                          <p:spTgt spid="1341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4149"/>
                                        </p:tgtEl>
                                        <p:attrNameLst>
                                          <p:attrName>style.visibility</p:attrName>
                                        </p:attrNameLst>
                                      </p:cBhvr>
                                      <p:to>
                                        <p:strVal val="visible"/>
                                      </p:to>
                                    </p:set>
                                    <p:animEffect transition="in" filter="wipe(left)">
                                      <p:cBhvr>
                                        <p:cTn id="42" dur="500"/>
                                        <p:tgtEl>
                                          <p:spTgt spid="1341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4150"/>
                                        </p:tgtEl>
                                        <p:attrNameLst>
                                          <p:attrName>style.visibility</p:attrName>
                                        </p:attrNameLst>
                                      </p:cBhvr>
                                      <p:to>
                                        <p:strVal val="visible"/>
                                      </p:to>
                                    </p:set>
                                    <p:animEffect transition="in" filter="wipe(left)">
                                      <p:cBhvr>
                                        <p:cTn id="47" dur="500"/>
                                        <p:tgtEl>
                                          <p:spTgt spid="1341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4152"/>
                                        </p:tgtEl>
                                        <p:attrNameLst>
                                          <p:attrName>style.visibility</p:attrName>
                                        </p:attrNameLst>
                                      </p:cBhvr>
                                      <p:to>
                                        <p:strVal val="visible"/>
                                      </p:to>
                                    </p:set>
                                    <p:animEffect transition="in" filter="wipe(left)">
                                      <p:cBhvr>
                                        <p:cTn id="52" dur="500"/>
                                        <p:tgtEl>
                                          <p:spTgt spid="13415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4151"/>
                                        </p:tgtEl>
                                        <p:attrNameLst>
                                          <p:attrName>style.visibility</p:attrName>
                                        </p:attrNameLst>
                                      </p:cBhvr>
                                      <p:to>
                                        <p:strVal val="visible"/>
                                      </p:to>
                                    </p:set>
                                    <p:animEffect transition="in" filter="wipe(left)">
                                      <p:cBhvr>
                                        <p:cTn id="57" dur="500"/>
                                        <p:tgtEl>
                                          <p:spTgt spid="13415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34190"/>
                                        </p:tgtEl>
                                        <p:attrNameLst>
                                          <p:attrName>style.visibility</p:attrName>
                                        </p:attrNameLst>
                                      </p:cBhvr>
                                      <p:to>
                                        <p:strVal val="visible"/>
                                      </p:to>
                                    </p:set>
                                    <p:animEffect transition="in" filter="blinds(horizontal)">
                                      <p:cBhvr>
                                        <p:cTn id="62" dur="500"/>
                                        <p:tgtEl>
                                          <p:spTgt spid="13419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4170"/>
                                        </p:tgtEl>
                                        <p:attrNameLst>
                                          <p:attrName>style.visibility</p:attrName>
                                        </p:attrNameLst>
                                      </p:cBhvr>
                                      <p:to>
                                        <p:strVal val="visible"/>
                                      </p:to>
                                    </p:set>
                                    <p:animEffect transition="in" filter="wipe(left)">
                                      <p:cBhvr>
                                        <p:cTn id="67" dur="500"/>
                                        <p:tgtEl>
                                          <p:spTgt spid="134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bldLvl="0" animBg="1" autoUpdateAnimBg="0"/>
      <p:bldP spid="134147" grpId="0" bldLvl="0" animBg="1" autoUpdateAnimBg="0"/>
      <p:bldP spid="134148" grpId="0" bldLvl="0" animBg="1" autoUpdateAnimBg="0"/>
      <p:bldP spid="134152" grpId="0" bldLvl="0" animBg="1" autoUpdateAnimBg="0"/>
      <p:bldP spid="134169" grpId="0" bldLvl="0" animBg="1" autoUpdateAnimBg="0"/>
      <p:bldP spid="134170"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7" name="Rectangle 5"/>
          <p:cNvSpPr/>
          <p:nvPr/>
        </p:nvSpPr>
        <p:spPr>
          <a:xfrm>
            <a:off x="160338" y="2971800"/>
            <a:ext cx="4699000" cy="1066800"/>
          </a:xfrm>
          <a:prstGeom prst="rect">
            <a:avLst/>
          </a:prstGeom>
          <a:noFill/>
          <a:ln w="9525">
            <a:noFill/>
          </a:ln>
        </p:spPr>
        <p:txBody>
          <a:bodyPr lIns="92075" tIns="46038" rIns="92075" bIns="46038" anchor="t"/>
          <a:lstStyle/>
          <a:p>
            <a:pPr marL="342900" indent="-342900" algn="just">
              <a:spcBef>
                <a:spcPct val="20000"/>
              </a:spcBef>
              <a:buClr>
                <a:schemeClr val="tx2"/>
              </a:buClr>
              <a:buFont typeface="Arial" panose="020B0604020202020204" pitchFamily="34" charset="0"/>
              <a:buChar char="•"/>
            </a:pPr>
            <a:r>
              <a:rPr lang="zh-CN" altLang="en-US" sz="3200" b="1" dirty="0">
                <a:latin typeface="黑体" pitchFamily="49" charset="-122"/>
                <a:ea typeface="黑体" pitchFamily="49" charset="-122"/>
              </a:rPr>
              <a:t>由于做功与路径无关，因此</a:t>
            </a:r>
            <a:endParaRPr lang="zh-CN" altLang="en-US" sz="2800" b="1" dirty="0">
              <a:latin typeface="黑体" pitchFamily="49" charset="-122"/>
              <a:ea typeface="黑体" pitchFamily="49" charset="-122"/>
            </a:endParaRPr>
          </a:p>
        </p:txBody>
      </p:sp>
      <p:graphicFrame>
        <p:nvGraphicFramePr>
          <p:cNvPr id="192518" name="Object 6"/>
          <p:cNvGraphicFramePr>
            <a:graphicFrameLocks noChangeAspect="1"/>
          </p:cNvGraphicFramePr>
          <p:nvPr/>
        </p:nvGraphicFramePr>
        <p:xfrm>
          <a:off x="1752600" y="3713163"/>
          <a:ext cx="1830388" cy="727075"/>
        </p:xfrm>
        <a:graphic>
          <a:graphicData uri="http://schemas.openxmlformats.org/presentationml/2006/ole">
            <mc:AlternateContent xmlns:mc="http://schemas.openxmlformats.org/markup-compatibility/2006">
              <mc:Choice xmlns:v="urn:schemas-microsoft-com:vml" Requires="v">
                <p:oleObj spid="_x0000_s4106" name="" r:id="rId1" imgW="723900" imgH="266700" progId="Equation.DSMT4">
                  <p:embed/>
                </p:oleObj>
              </mc:Choice>
              <mc:Fallback>
                <p:oleObj name="" r:id="rId1" imgW="723900" imgH="266700" progId="Equation.DSMT4">
                  <p:embed/>
                  <p:pic>
                    <p:nvPicPr>
                      <p:cNvPr id="0" name="图片 3099"/>
                      <p:cNvPicPr/>
                      <p:nvPr/>
                    </p:nvPicPr>
                    <p:blipFill>
                      <a:blip r:embed="rId2">
                        <a:clrChange>
                          <a:clrFrom>
                            <a:srgbClr val="000000"/>
                          </a:clrFrom>
                          <a:clrTo>
                            <a:srgbClr val="FFFFFF"/>
                          </a:clrTo>
                        </a:clrChange>
                      </a:blip>
                      <a:stretch>
                        <a:fillRect/>
                      </a:stretch>
                    </p:blipFill>
                    <p:spPr>
                      <a:xfrm>
                        <a:off x="1752600" y="3713163"/>
                        <a:ext cx="1830388" cy="727075"/>
                      </a:xfrm>
                      <a:prstGeom prst="rect">
                        <a:avLst/>
                      </a:prstGeom>
                      <a:noFill/>
                      <a:ln w="38100">
                        <a:noFill/>
                        <a:miter/>
                      </a:ln>
                    </p:spPr>
                  </p:pic>
                </p:oleObj>
              </mc:Fallback>
            </mc:AlternateContent>
          </a:graphicData>
        </a:graphic>
      </p:graphicFrame>
      <p:graphicFrame>
        <p:nvGraphicFramePr>
          <p:cNvPr id="192519" name="Object 7"/>
          <p:cNvGraphicFramePr>
            <a:graphicFrameLocks noChangeAspect="1"/>
          </p:cNvGraphicFramePr>
          <p:nvPr/>
        </p:nvGraphicFramePr>
        <p:xfrm>
          <a:off x="609600" y="4467225"/>
          <a:ext cx="2667000" cy="954088"/>
        </p:xfrm>
        <a:graphic>
          <a:graphicData uri="http://schemas.openxmlformats.org/presentationml/2006/ole">
            <mc:AlternateContent xmlns:mc="http://schemas.openxmlformats.org/markup-compatibility/2006">
              <mc:Choice xmlns:v="urn:schemas-microsoft-com:vml" Requires="v">
                <p:oleObj spid="_x0000_s4107" name="" r:id="rId3" imgW="1092200" imgH="457200" progId="Equation.DSMT4">
                  <p:embed/>
                </p:oleObj>
              </mc:Choice>
              <mc:Fallback>
                <p:oleObj name="" r:id="rId3" imgW="1092200" imgH="457200" progId="Equation.DSMT4">
                  <p:embed/>
                  <p:pic>
                    <p:nvPicPr>
                      <p:cNvPr id="0" name="图片 3106"/>
                      <p:cNvPicPr/>
                      <p:nvPr/>
                    </p:nvPicPr>
                    <p:blipFill>
                      <a:blip r:embed="rId4">
                        <a:clrChange>
                          <a:clrFrom>
                            <a:srgbClr val="000000"/>
                          </a:clrFrom>
                          <a:clrTo>
                            <a:srgbClr val="FFFFFF"/>
                          </a:clrTo>
                        </a:clrChange>
                      </a:blip>
                      <a:stretch>
                        <a:fillRect/>
                      </a:stretch>
                    </p:blipFill>
                    <p:spPr>
                      <a:xfrm>
                        <a:off x="609600" y="4467225"/>
                        <a:ext cx="2667000" cy="954088"/>
                      </a:xfrm>
                      <a:prstGeom prst="rect">
                        <a:avLst/>
                      </a:prstGeom>
                      <a:noFill/>
                      <a:ln w="38100">
                        <a:noFill/>
                        <a:miter/>
                      </a:ln>
                    </p:spPr>
                  </p:pic>
                </p:oleObj>
              </mc:Fallback>
            </mc:AlternateContent>
          </a:graphicData>
        </a:graphic>
      </p:graphicFrame>
      <p:graphicFrame>
        <p:nvGraphicFramePr>
          <p:cNvPr id="192520" name="Object 8"/>
          <p:cNvGraphicFramePr>
            <a:graphicFrameLocks noChangeAspect="1"/>
          </p:cNvGraphicFramePr>
          <p:nvPr/>
        </p:nvGraphicFramePr>
        <p:xfrm>
          <a:off x="261938" y="5202238"/>
          <a:ext cx="3438525" cy="1096962"/>
        </p:xfrm>
        <a:graphic>
          <a:graphicData uri="http://schemas.openxmlformats.org/presentationml/2006/ole">
            <mc:AlternateContent xmlns:mc="http://schemas.openxmlformats.org/markup-compatibility/2006">
              <mc:Choice xmlns:v="urn:schemas-microsoft-com:vml" Requires="v">
                <p:oleObj spid="_x0000_s4108" name="" r:id="rId5" imgW="1574800" imgH="495300" progId="Equation.DSMT4">
                  <p:embed/>
                </p:oleObj>
              </mc:Choice>
              <mc:Fallback>
                <p:oleObj name="" r:id="rId5" imgW="1574800" imgH="495300" progId="Equation.DSMT4">
                  <p:embed/>
                  <p:pic>
                    <p:nvPicPr>
                      <p:cNvPr id="0" name="图片 3102"/>
                      <p:cNvPicPr/>
                      <p:nvPr/>
                    </p:nvPicPr>
                    <p:blipFill>
                      <a:blip r:embed="rId6">
                        <a:clrChange>
                          <a:clrFrom>
                            <a:srgbClr val="000000"/>
                          </a:clrFrom>
                          <a:clrTo>
                            <a:srgbClr val="FFFFFF"/>
                          </a:clrTo>
                        </a:clrChange>
                      </a:blip>
                      <a:stretch>
                        <a:fillRect/>
                      </a:stretch>
                    </p:blipFill>
                    <p:spPr>
                      <a:xfrm>
                        <a:off x="261938" y="5202238"/>
                        <a:ext cx="3438525" cy="1096962"/>
                      </a:xfrm>
                      <a:prstGeom prst="rect">
                        <a:avLst/>
                      </a:prstGeom>
                      <a:noFill/>
                      <a:ln w="38100">
                        <a:noFill/>
                        <a:miter/>
                      </a:ln>
                    </p:spPr>
                  </p:pic>
                </p:oleObj>
              </mc:Fallback>
            </mc:AlternateContent>
          </a:graphicData>
        </a:graphic>
      </p:graphicFrame>
      <p:sp>
        <p:nvSpPr>
          <p:cNvPr id="192521" name="Rectangle 9"/>
          <p:cNvSpPr/>
          <p:nvPr/>
        </p:nvSpPr>
        <p:spPr>
          <a:xfrm>
            <a:off x="160338" y="6172200"/>
            <a:ext cx="4267200" cy="685800"/>
          </a:xfrm>
          <a:prstGeom prst="rect">
            <a:avLst/>
          </a:prstGeom>
          <a:noFill/>
          <a:ln w="9525">
            <a:noFill/>
          </a:ln>
        </p:spPr>
        <p:txBody>
          <a:bodyPr lIns="92075" tIns="46038" rIns="92075" bIns="46038" anchor="t"/>
          <a:lstStyle/>
          <a:p>
            <a:pPr marL="342900" indent="-342900" algn="just">
              <a:spcBef>
                <a:spcPct val="20000"/>
              </a:spcBef>
              <a:buClr>
                <a:schemeClr val="tx2"/>
              </a:buClr>
              <a:buFont typeface="Arial" panose="020B0604020202020204" pitchFamily="34" charset="0"/>
              <a:buChar char="•"/>
            </a:pPr>
            <a:r>
              <a:rPr lang="en-US" altLang="zh-CN" sz="3200" dirty="0">
                <a:solidFill>
                  <a:srgbClr val="0000FF"/>
                </a:solidFill>
                <a:latin typeface="Times New Roman" panose="02020603050405020304" pitchFamily="18" charset="0"/>
                <a:ea typeface="宋体" panose="02010600030101010101" pitchFamily="2" charset="-122"/>
              </a:rPr>
              <a:t> </a:t>
            </a:r>
            <a:r>
              <a:rPr lang="zh-CN" altLang="en-US" sz="3200" b="1" dirty="0">
                <a:solidFill>
                  <a:srgbClr val="0000FF"/>
                </a:solidFill>
                <a:latin typeface="黑体" pitchFamily="49" charset="-122"/>
                <a:ea typeface="黑体" pitchFamily="49" charset="-122"/>
              </a:rPr>
              <a:t>静电场的环路定理</a:t>
            </a:r>
            <a:endParaRPr lang="zh-CN" altLang="en-US" sz="2800" dirty="0">
              <a:solidFill>
                <a:srgbClr val="0000FF"/>
              </a:solidFill>
              <a:latin typeface="黑体" pitchFamily="49" charset="-122"/>
              <a:ea typeface="黑体" pitchFamily="49" charset="-122"/>
            </a:endParaRPr>
          </a:p>
        </p:txBody>
      </p:sp>
      <p:grpSp>
        <p:nvGrpSpPr>
          <p:cNvPr id="2" name="Group 10"/>
          <p:cNvGrpSpPr/>
          <p:nvPr/>
        </p:nvGrpSpPr>
        <p:grpSpPr>
          <a:xfrm>
            <a:off x="4648200" y="3124200"/>
            <a:ext cx="4495800" cy="3733800"/>
            <a:chOff x="2928" y="1968"/>
            <a:chExt cx="2832" cy="2352"/>
          </a:xfrm>
        </p:grpSpPr>
        <p:sp>
          <p:nvSpPr>
            <p:cNvPr id="7175" name="Rectangle 11"/>
            <p:cNvSpPr/>
            <p:nvPr/>
          </p:nvSpPr>
          <p:spPr>
            <a:xfrm>
              <a:off x="2928" y="1968"/>
              <a:ext cx="2832" cy="2352"/>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grpSp>
          <p:nvGrpSpPr>
            <p:cNvPr id="7176" name="Group 12"/>
            <p:cNvGrpSpPr/>
            <p:nvPr/>
          </p:nvGrpSpPr>
          <p:grpSpPr>
            <a:xfrm>
              <a:off x="2998" y="2112"/>
              <a:ext cx="2762" cy="2208"/>
              <a:chOff x="1200" y="1584"/>
              <a:chExt cx="2762" cy="1708"/>
            </a:xfrm>
          </p:grpSpPr>
          <p:sp>
            <p:nvSpPr>
              <p:cNvPr id="7177" name="Freeform 13"/>
              <p:cNvSpPr/>
              <p:nvPr/>
            </p:nvSpPr>
            <p:spPr>
              <a:xfrm>
                <a:off x="1304" y="1584"/>
                <a:ext cx="2488" cy="1536"/>
              </a:xfrm>
              <a:custGeom>
                <a:avLst/>
                <a:gdLst/>
                <a:ahLst/>
                <a:cxnLst>
                  <a:cxn ang="0">
                    <a:pos x="6101" y="5851"/>
                  </a:cxn>
                  <a:cxn ang="0">
                    <a:pos x="27757" y="1523"/>
                  </a:cxn>
                  <a:cxn ang="0">
                    <a:pos x="73180" y="761"/>
                  </a:cxn>
                  <a:cxn ang="0">
                    <a:pos x="64500" y="6103"/>
                  </a:cxn>
                  <a:cxn ang="0">
                    <a:pos x="6101" y="5851"/>
                  </a:cxn>
                </a:cxnLst>
                <a:rect l="0" t="0" r="0" b="0"/>
                <a:pathLst>
                  <a:path w="1760" h="1320">
                    <a:moveTo>
                      <a:pt x="136" y="1104"/>
                    </a:moveTo>
                    <a:cubicBezTo>
                      <a:pt x="0" y="960"/>
                      <a:pt x="368" y="448"/>
                      <a:pt x="616" y="288"/>
                    </a:cubicBezTo>
                    <a:cubicBezTo>
                      <a:pt x="864" y="128"/>
                      <a:pt x="1488" y="0"/>
                      <a:pt x="1624" y="144"/>
                    </a:cubicBezTo>
                    <a:cubicBezTo>
                      <a:pt x="1760" y="288"/>
                      <a:pt x="1680" y="984"/>
                      <a:pt x="1432" y="1152"/>
                    </a:cubicBezTo>
                    <a:cubicBezTo>
                      <a:pt x="1184" y="1320"/>
                      <a:pt x="272" y="1248"/>
                      <a:pt x="136" y="1104"/>
                    </a:cubicBezTo>
                    <a:close/>
                  </a:path>
                </a:pathLst>
              </a:custGeom>
              <a:solidFill>
                <a:srgbClr val="FFFFFF"/>
              </a:solidFill>
              <a:ln w="28575" cap="flat" cmpd="sng">
                <a:solidFill>
                  <a:srgbClr val="0000FF"/>
                </a:solidFill>
                <a:prstDash val="solid"/>
                <a:round/>
                <a:headEnd type="none" w="med" len="med"/>
                <a:tailEnd type="none" w="med" len="med"/>
              </a:ln>
            </p:spPr>
            <p:txBody>
              <a:bodyPr/>
              <a:lstStyle/>
              <a:p>
                <a:endParaRPr lang="zh-CN" altLang="en-US"/>
              </a:p>
            </p:txBody>
          </p:sp>
          <p:sp>
            <p:nvSpPr>
              <p:cNvPr id="7178" name="Line 14"/>
              <p:cNvSpPr/>
              <p:nvPr/>
            </p:nvSpPr>
            <p:spPr>
              <a:xfrm flipV="1">
                <a:off x="2016" y="1872"/>
                <a:ext cx="240" cy="144"/>
              </a:xfrm>
              <a:prstGeom prst="line">
                <a:avLst/>
              </a:prstGeom>
              <a:ln w="28575" cap="flat" cmpd="sng">
                <a:solidFill>
                  <a:srgbClr val="FF0000"/>
                </a:solidFill>
                <a:prstDash val="solid"/>
                <a:round/>
                <a:headEnd type="none" w="med" len="med"/>
                <a:tailEnd type="triangle" w="med" len="med"/>
              </a:ln>
            </p:spPr>
          </p:sp>
          <p:sp>
            <p:nvSpPr>
              <p:cNvPr id="7179" name="Line 15"/>
              <p:cNvSpPr/>
              <p:nvPr/>
            </p:nvSpPr>
            <p:spPr>
              <a:xfrm flipH="1">
                <a:off x="2592" y="3024"/>
                <a:ext cx="288" cy="0"/>
              </a:xfrm>
              <a:prstGeom prst="line">
                <a:avLst/>
              </a:prstGeom>
              <a:ln w="28575" cap="flat" cmpd="sng">
                <a:solidFill>
                  <a:srgbClr val="FF0000"/>
                </a:solidFill>
                <a:prstDash val="solid"/>
                <a:round/>
                <a:headEnd type="none" w="med" len="med"/>
                <a:tailEnd type="triangle" w="med" len="med"/>
              </a:ln>
            </p:spPr>
          </p:sp>
          <p:sp>
            <p:nvSpPr>
              <p:cNvPr id="7180" name="Oval 16"/>
              <p:cNvSpPr/>
              <p:nvPr/>
            </p:nvSpPr>
            <p:spPr>
              <a:xfrm>
                <a:off x="1440" y="2784"/>
                <a:ext cx="96" cy="96"/>
              </a:xfrm>
              <a:prstGeom prst="ellipse">
                <a:avLst/>
              </a:prstGeom>
              <a:solidFill>
                <a:srgbClr val="0000FF"/>
              </a:solidFill>
              <a:ln w="28575" cap="flat" cmpd="sng">
                <a:solidFill>
                  <a:srgbClr val="0000FF"/>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7181" name="Oval 17"/>
              <p:cNvSpPr/>
              <p:nvPr/>
            </p:nvSpPr>
            <p:spPr>
              <a:xfrm>
                <a:off x="3600" y="1728"/>
                <a:ext cx="96" cy="96"/>
              </a:xfrm>
              <a:prstGeom prst="ellipse">
                <a:avLst/>
              </a:prstGeom>
              <a:solidFill>
                <a:srgbClr val="0000FF"/>
              </a:solidFill>
              <a:ln w="28575" cap="flat" cmpd="sng">
                <a:solidFill>
                  <a:srgbClr val="0000FF"/>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graphicFrame>
            <p:nvGraphicFramePr>
              <p:cNvPr id="7182" name="Object 18"/>
              <p:cNvGraphicFramePr>
                <a:graphicFrameLocks noChangeAspect="1"/>
              </p:cNvGraphicFramePr>
              <p:nvPr/>
            </p:nvGraphicFramePr>
            <p:xfrm>
              <a:off x="1824" y="1728"/>
              <a:ext cx="213" cy="268"/>
            </p:xfrm>
            <a:graphic>
              <a:graphicData uri="http://schemas.openxmlformats.org/presentationml/2006/ole">
                <mc:AlternateContent xmlns:mc="http://schemas.openxmlformats.org/markup-compatibility/2006">
                  <mc:Choice xmlns:v="urn:schemas-microsoft-com:vml" Requires="v">
                    <p:oleObj spid="_x0000_s4109" name="" r:id="rId7" imgW="190500" imgH="241300" progId="Equation.3">
                      <p:embed/>
                    </p:oleObj>
                  </mc:Choice>
                  <mc:Fallback>
                    <p:oleObj name="" r:id="rId7" imgW="190500" imgH="241300" progId="Equation.3">
                      <p:embed/>
                      <p:pic>
                        <p:nvPicPr>
                          <p:cNvPr id="0" name="图片 3100"/>
                          <p:cNvPicPr/>
                          <p:nvPr/>
                        </p:nvPicPr>
                        <p:blipFill>
                          <a:blip r:embed="rId8"/>
                          <a:stretch>
                            <a:fillRect/>
                          </a:stretch>
                        </p:blipFill>
                        <p:spPr>
                          <a:xfrm>
                            <a:off x="1824" y="1728"/>
                            <a:ext cx="213" cy="268"/>
                          </a:xfrm>
                          <a:prstGeom prst="rect">
                            <a:avLst/>
                          </a:prstGeom>
                          <a:noFill/>
                          <a:ln w="38100">
                            <a:noFill/>
                            <a:miter/>
                          </a:ln>
                        </p:spPr>
                      </p:pic>
                    </p:oleObj>
                  </mc:Fallback>
                </mc:AlternateContent>
              </a:graphicData>
            </a:graphic>
          </p:graphicFrame>
          <p:graphicFrame>
            <p:nvGraphicFramePr>
              <p:cNvPr id="7183" name="Object 19"/>
              <p:cNvGraphicFramePr>
                <a:graphicFrameLocks noChangeAspect="1"/>
              </p:cNvGraphicFramePr>
              <p:nvPr/>
            </p:nvGraphicFramePr>
            <p:xfrm>
              <a:off x="2682" y="3024"/>
              <a:ext cx="225" cy="268"/>
            </p:xfrm>
            <a:graphic>
              <a:graphicData uri="http://schemas.openxmlformats.org/presentationml/2006/ole">
                <mc:AlternateContent xmlns:mc="http://schemas.openxmlformats.org/markup-compatibility/2006">
                  <mc:Choice xmlns:v="urn:schemas-microsoft-com:vml" Requires="v">
                    <p:oleObj spid="_x0000_s4110" name="" r:id="rId9" imgW="203200" imgH="241300" progId="Equation.3">
                      <p:embed/>
                    </p:oleObj>
                  </mc:Choice>
                  <mc:Fallback>
                    <p:oleObj name="" r:id="rId9" imgW="203200" imgH="241300" progId="Equation.3">
                      <p:embed/>
                      <p:pic>
                        <p:nvPicPr>
                          <p:cNvPr id="0" name="图片 3101"/>
                          <p:cNvPicPr/>
                          <p:nvPr/>
                        </p:nvPicPr>
                        <p:blipFill>
                          <a:blip r:embed="rId10"/>
                          <a:stretch>
                            <a:fillRect/>
                          </a:stretch>
                        </p:blipFill>
                        <p:spPr>
                          <a:xfrm>
                            <a:off x="2682" y="3024"/>
                            <a:ext cx="225" cy="268"/>
                          </a:xfrm>
                          <a:prstGeom prst="rect">
                            <a:avLst/>
                          </a:prstGeom>
                          <a:noFill/>
                          <a:ln w="38100">
                            <a:noFill/>
                            <a:miter/>
                          </a:ln>
                        </p:spPr>
                      </p:pic>
                    </p:oleObj>
                  </mc:Fallback>
                </mc:AlternateContent>
              </a:graphicData>
            </a:graphic>
          </p:graphicFrame>
          <p:graphicFrame>
            <p:nvGraphicFramePr>
              <p:cNvPr id="7184" name="Object 20"/>
              <p:cNvGraphicFramePr>
                <a:graphicFrameLocks noChangeAspect="1"/>
              </p:cNvGraphicFramePr>
              <p:nvPr/>
            </p:nvGraphicFramePr>
            <p:xfrm>
              <a:off x="3750" y="1680"/>
              <a:ext cx="212" cy="268"/>
            </p:xfrm>
            <a:graphic>
              <a:graphicData uri="http://schemas.openxmlformats.org/presentationml/2006/ole">
                <mc:AlternateContent xmlns:mc="http://schemas.openxmlformats.org/markup-compatibility/2006">
                  <mc:Choice xmlns:v="urn:schemas-microsoft-com:vml" Requires="v">
                    <p:oleObj spid="_x0000_s4111" name="" r:id="rId11" imgW="190500" imgH="241300" progId="Equation.3">
                      <p:embed/>
                    </p:oleObj>
                  </mc:Choice>
                  <mc:Fallback>
                    <p:oleObj name="" r:id="rId11" imgW="190500" imgH="241300" progId="Equation.3">
                      <p:embed/>
                      <p:pic>
                        <p:nvPicPr>
                          <p:cNvPr id="0" name="图片 3098"/>
                          <p:cNvPicPr/>
                          <p:nvPr/>
                        </p:nvPicPr>
                        <p:blipFill>
                          <a:blip r:embed="rId12"/>
                          <a:stretch>
                            <a:fillRect/>
                          </a:stretch>
                        </p:blipFill>
                        <p:spPr>
                          <a:xfrm>
                            <a:off x="3750" y="1680"/>
                            <a:ext cx="212" cy="268"/>
                          </a:xfrm>
                          <a:prstGeom prst="rect">
                            <a:avLst/>
                          </a:prstGeom>
                          <a:noFill/>
                          <a:ln w="38100">
                            <a:noFill/>
                            <a:miter/>
                          </a:ln>
                        </p:spPr>
                      </p:pic>
                    </p:oleObj>
                  </mc:Fallback>
                </mc:AlternateContent>
              </a:graphicData>
            </a:graphic>
          </p:graphicFrame>
          <p:graphicFrame>
            <p:nvGraphicFramePr>
              <p:cNvPr id="7185" name="Object 21"/>
              <p:cNvGraphicFramePr>
                <a:graphicFrameLocks noChangeAspect="1"/>
              </p:cNvGraphicFramePr>
              <p:nvPr/>
            </p:nvGraphicFramePr>
            <p:xfrm>
              <a:off x="1200" y="2688"/>
              <a:ext cx="212" cy="268"/>
            </p:xfrm>
            <a:graphic>
              <a:graphicData uri="http://schemas.openxmlformats.org/presentationml/2006/ole">
                <mc:AlternateContent xmlns:mc="http://schemas.openxmlformats.org/markup-compatibility/2006">
                  <mc:Choice xmlns:v="urn:schemas-microsoft-com:vml" Requires="v">
                    <p:oleObj spid="_x0000_s4112" name="" r:id="rId13" imgW="190500" imgH="241300" progId="Equation.3">
                      <p:embed/>
                    </p:oleObj>
                  </mc:Choice>
                  <mc:Fallback>
                    <p:oleObj name="" r:id="rId13" imgW="190500" imgH="241300" progId="Equation.3">
                      <p:embed/>
                      <p:pic>
                        <p:nvPicPr>
                          <p:cNvPr id="0" name="图片 3097"/>
                          <p:cNvPicPr/>
                          <p:nvPr/>
                        </p:nvPicPr>
                        <p:blipFill>
                          <a:blip r:embed="rId14"/>
                          <a:stretch>
                            <a:fillRect/>
                          </a:stretch>
                        </p:blipFill>
                        <p:spPr>
                          <a:xfrm>
                            <a:off x="1200" y="2688"/>
                            <a:ext cx="212" cy="268"/>
                          </a:xfrm>
                          <a:prstGeom prst="rect">
                            <a:avLst/>
                          </a:prstGeom>
                          <a:noFill/>
                          <a:ln w="38100">
                            <a:noFill/>
                            <a:miter/>
                          </a:ln>
                        </p:spPr>
                      </p:pic>
                    </p:oleObj>
                  </mc:Fallback>
                </mc:AlternateContent>
              </a:graphicData>
            </a:graphic>
          </p:graphicFrame>
        </p:grpSp>
      </p:grpSp>
      <p:graphicFrame>
        <p:nvGraphicFramePr>
          <p:cNvPr id="192536" name="Object 24"/>
          <p:cNvGraphicFramePr>
            <a:graphicFrameLocks noChangeAspect="1"/>
          </p:cNvGraphicFramePr>
          <p:nvPr/>
        </p:nvGraphicFramePr>
        <p:xfrm>
          <a:off x="0" y="1785938"/>
          <a:ext cx="9067800" cy="1193800"/>
        </p:xfrm>
        <a:graphic>
          <a:graphicData uri="http://schemas.openxmlformats.org/presentationml/2006/ole">
            <mc:AlternateContent xmlns:mc="http://schemas.openxmlformats.org/markup-compatibility/2006">
              <mc:Choice xmlns:v="urn:schemas-microsoft-com:vml" Requires="v">
                <p:oleObj spid="_x0000_s4113" name="" r:id="rId15" imgW="4305300" imgH="546100" progId="Equation.DSMT4">
                  <p:embed/>
                </p:oleObj>
              </mc:Choice>
              <mc:Fallback>
                <p:oleObj name="" r:id="rId15" imgW="4305300" imgH="546100" progId="Equation.DSMT4">
                  <p:embed/>
                  <p:pic>
                    <p:nvPicPr>
                      <p:cNvPr id="0" name="图片 3103"/>
                      <p:cNvPicPr/>
                      <p:nvPr/>
                    </p:nvPicPr>
                    <p:blipFill>
                      <a:blip r:embed="rId16">
                        <a:clrChange>
                          <a:clrFrom>
                            <a:srgbClr val="000000"/>
                          </a:clrFrom>
                          <a:clrTo>
                            <a:srgbClr val="FFFFFF"/>
                          </a:clrTo>
                        </a:clrChange>
                      </a:blip>
                      <a:stretch>
                        <a:fillRect/>
                      </a:stretch>
                    </p:blipFill>
                    <p:spPr>
                      <a:xfrm>
                        <a:off x="0" y="1785938"/>
                        <a:ext cx="9067800" cy="1193800"/>
                      </a:xfrm>
                      <a:prstGeom prst="rect">
                        <a:avLst/>
                      </a:prstGeom>
                      <a:noFill/>
                      <a:ln w="38100">
                        <a:noFill/>
                        <a:miter/>
                      </a:ln>
                    </p:spPr>
                  </p:pic>
                </p:oleObj>
              </mc:Fallback>
            </mc:AlternateContent>
          </a:graphicData>
        </a:graphic>
      </p:graphicFrame>
      <p:graphicFrame>
        <p:nvGraphicFramePr>
          <p:cNvPr id="192539" name="Object 27"/>
          <p:cNvGraphicFramePr>
            <a:graphicFrameLocks noChangeAspect="1"/>
          </p:cNvGraphicFramePr>
          <p:nvPr/>
        </p:nvGraphicFramePr>
        <p:xfrm>
          <a:off x="1017588" y="1084263"/>
          <a:ext cx="3681412" cy="804862"/>
        </p:xfrm>
        <a:graphic>
          <a:graphicData uri="http://schemas.openxmlformats.org/presentationml/2006/ole">
            <mc:AlternateContent xmlns:mc="http://schemas.openxmlformats.org/markup-compatibility/2006">
              <mc:Choice xmlns:v="urn:schemas-microsoft-com:vml" Requires="v">
                <p:oleObj spid="_x0000_s4114" name="" r:id="rId17" imgW="1689100" imgH="330200" progId="Equation.DSMT4">
                  <p:embed/>
                </p:oleObj>
              </mc:Choice>
              <mc:Fallback>
                <p:oleObj name="" r:id="rId17" imgW="1689100" imgH="330200" progId="Equation.DSMT4">
                  <p:embed/>
                  <p:pic>
                    <p:nvPicPr>
                      <p:cNvPr id="0" name="图片 3104"/>
                      <p:cNvPicPr/>
                      <p:nvPr/>
                    </p:nvPicPr>
                    <p:blipFill>
                      <a:blip r:embed="rId18">
                        <a:clrChange>
                          <a:clrFrom>
                            <a:srgbClr val="000000"/>
                          </a:clrFrom>
                          <a:clrTo>
                            <a:srgbClr val="FFFFFF"/>
                          </a:clrTo>
                        </a:clrChange>
                      </a:blip>
                      <a:stretch>
                        <a:fillRect/>
                      </a:stretch>
                    </p:blipFill>
                    <p:spPr>
                      <a:xfrm>
                        <a:off x="1017588" y="1084263"/>
                        <a:ext cx="3681412" cy="804862"/>
                      </a:xfrm>
                      <a:prstGeom prst="rect">
                        <a:avLst/>
                      </a:prstGeom>
                      <a:noFill/>
                      <a:ln w="38100">
                        <a:noFill/>
                        <a:miter/>
                      </a:ln>
                    </p:spPr>
                  </p:pic>
                </p:oleObj>
              </mc:Fallback>
            </mc:AlternateContent>
          </a:graphicData>
        </a:graphic>
      </p:graphicFrame>
      <p:sp>
        <p:nvSpPr>
          <p:cNvPr id="7188" name="Text Box 30"/>
          <p:cNvSpPr txBox="1"/>
          <p:nvPr/>
        </p:nvSpPr>
        <p:spPr>
          <a:xfrm>
            <a:off x="228600" y="0"/>
            <a:ext cx="8686800" cy="1066800"/>
          </a:xfrm>
          <a:prstGeom prst="rect">
            <a:avLst/>
          </a:prstGeom>
          <a:noFill/>
          <a:ln w="9525">
            <a:noFill/>
          </a:ln>
        </p:spPr>
        <p:txBody>
          <a:bodyPr anchor="t">
            <a:spAutoFit/>
          </a:bodyPr>
          <a:lstStyle/>
          <a:p>
            <a:pPr algn="just">
              <a:spcBef>
                <a:spcPct val="20000"/>
              </a:spcBef>
              <a:buClr>
                <a:schemeClr val="tx2"/>
              </a:buClr>
              <a:buFont typeface="Arial" panose="020B0604020202020204" pitchFamily="34" charset="0"/>
              <a:buChar char="•"/>
            </a:pPr>
            <a:r>
              <a:rPr lang="zh-CN" altLang="en-US" sz="3200" b="1" dirty="0">
                <a:latin typeface="黑体" pitchFamily="49" charset="-122"/>
                <a:ea typeface="黑体" pitchFamily="49" charset="-122"/>
              </a:rPr>
              <a:t>电场力作功与路径无关，等价于静电场中场强沿任意</a:t>
            </a:r>
            <a:r>
              <a:rPr lang="zh-CN" altLang="en-US" sz="3200" b="1" dirty="0">
                <a:solidFill>
                  <a:srgbClr val="0000FF"/>
                </a:solidFill>
                <a:latin typeface="黑体" pitchFamily="49" charset="-122"/>
                <a:ea typeface="黑体" pitchFamily="49" charset="-122"/>
              </a:rPr>
              <a:t>闭合环路的线积分恒等于零</a:t>
            </a:r>
            <a:r>
              <a:rPr lang="zh-CN" altLang="en-US" sz="2800" b="1" dirty="0">
                <a:latin typeface="黑体" pitchFamily="49" charset="-122"/>
                <a:ea typeface="黑体" pitchFamily="49" charset="-122"/>
              </a:rPr>
              <a:t>。</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2539"/>
                                        </p:tgtEl>
                                        <p:attrNameLst>
                                          <p:attrName>style.visibility</p:attrName>
                                        </p:attrNameLst>
                                      </p:cBhvr>
                                      <p:to>
                                        <p:strVal val="visible"/>
                                      </p:to>
                                    </p:set>
                                    <p:anim calcmode="lin" valueType="num">
                                      <p:cBhvr additive="base">
                                        <p:cTn id="13" dur="500" fill="hold"/>
                                        <p:tgtEl>
                                          <p:spTgt spid="192539"/>
                                        </p:tgtEl>
                                        <p:attrNameLst>
                                          <p:attrName>ppt_x</p:attrName>
                                        </p:attrNameLst>
                                      </p:cBhvr>
                                      <p:tavLst>
                                        <p:tav tm="0">
                                          <p:val>
                                            <p:strVal val="0-#ppt_w/2"/>
                                          </p:val>
                                        </p:tav>
                                        <p:tav tm="100000">
                                          <p:val>
                                            <p:strVal val="#ppt_x"/>
                                          </p:val>
                                        </p:tav>
                                      </p:tavLst>
                                    </p:anim>
                                    <p:anim calcmode="lin" valueType="num">
                                      <p:cBhvr additive="base">
                                        <p:cTn id="14" dur="500" fill="hold"/>
                                        <p:tgtEl>
                                          <p:spTgt spid="19253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2536"/>
                                        </p:tgtEl>
                                        <p:attrNameLst>
                                          <p:attrName>style.visibility</p:attrName>
                                        </p:attrNameLst>
                                      </p:cBhvr>
                                      <p:to>
                                        <p:strVal val="visible"/>
                                      </p:to>
                                    </p:set>
                                    <p:anim calcmode="lin" valueType="num">
                                      <p:cBhvr additive="base">
                                        <p:cTn id="19" dur="500" fill="hold"/>
                                        <p:tgtEl>
                                          <p:spTgt spid="192536"/>
                                        </p:tgtEl>
                                        <p:attrNameLst>
                                          <p:attrName>ppt_x</p:attrName>
                                        </p:attrNameLst>
                                      </p:cBhvr>
                                      <p:tavLst>
                                        <p:tav tm="0">
                                          <p:val>
                                            <p:strVal val="0-#ppt_w/2"/>
                                          </p:val>
                                        </p:tav>
                                        <p:tav tm="100000">
                                          <p:val>
                                            <p:strVal val="#ppt_x"/>
                                          </p:val>
                                        </p:tav>
                                      </p:tavLst>
                                    </p:anim>
                                    <p:anim calcmode="lin" valueType="num">
                                      <p:cBhvr additive="base">
                                        <p:cTn id="20" dur="500" fill="hold"/>
                                        <p:tgtEl>
                                          <p:spTgt spid="19253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925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925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499"/>
                                          </p:stCondLst>
                                        </p:cTn>
                                        <p:tgtEl>
                                          <p:spTgt spid="192519"/>
                                        </p:tgtEl>
                                        <p:attrNameLst>
                                          <p:attrName>style.visibility</p:attrName>
                                        </p:attrNameLst>
                                      </p:cBhvr>
                                      <p:to>
                                        <p:strVal val="visible"/>
                                      </p:to>
                                    </p:set>
                                    <p:anim calcmode="lin" valueType="num">
                                      <p:cBhvr>
                                        <p:cTn id="33" dur="1" fill="hold"/>
                                        <p:tgtEl>
                                          <p:spTgt spid="192519"/>
                                        </p:tgtEl>
                                      </p:cBhvr>
                                    </p:anim>
                                  </p:childTnLst>
                                </p:cTn>
                              </p:par>
                            </p:childTnLst>
                          </p:cTn>
                        </p:par>
                      </p:childTnLst>
                    </p:cTn>
                  </p:par>
                  <p:par>
                    <p:cTn id="34" fill="hold">
                      <p:stCondLst>
                        <p:cond delay="indefinite"/>
                      </p:stCondLst>
                      <p:childTnLst>
                        <p:par>
                          <p:cTn id="35" fill="hold">
                            <p:stCondLst>
                              <p:cond delay="0"/>
                            </p:stCondLst>
                            <p:childTnLst>
                              <p:par>
                                <p:cTn id="36" presetID="16" presetClass="entr" presetSubtype="42" fill="hold" nodeType="clickEffect">
                                  <p:stCondLst>
                                    <p:cond delay="0"/>
                                  </p:stCondLst>
                                  <p:childTnLst>
                                    <p:set>
                                      <p:cBhvr>
                                        <p:cTn id="37" dur="1" fill="hold">
                                          <p:stCondLst>
                                            <p:cond delay="0"/>
                                          </p:stCondLst>
                                        </p:cTn>
                                        <p:tgtEl>
                                          <p:spTgt spid="192520"/>
                                        </p:tgtEl>
                                        <p:attrNameLst>
                                          <p:attrName>style.visibility</p:attrName>
                                        </p:attrNameLst>
                                      </p:cBhvr>
                                      <p:to>
                                        <p:strVal val="visible"/>
                                      </p:to>
                                    </p:set>
                                    <p:animEffect transition="in" filter="barn(outHorizontal)">
                                      <p:cBhvr>
                                        <p:cTn id="38" dur="500"/>
                                        <p:tgtEl>
                                          <p:spTgt spid="192520"/>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grpId="0" nodeType="clickEffect">
                                  <p:stCondLst>
                                    <p:cond delay="0"/>
                                  </p:stCondLst>
                                  <p:childTnLst>
                                    <p:set>
                                      <p:cBhvr>
                                        <p:cTn id="42" dur="1" fill="hold">
                                          <p:stCondLst>
                                            <p:cond delay="0"/>
                                          </p:stCondLst>
                                        </p:cTn>
                                        <p:tgtEl>
                                          <p:spTgt spid="192521"/>
                                        </p:tgtEl>
                                        <p:attrNameLst>
                                          <p:attrName>style.visibility</p:attrName>
                                        </p:attrNameLst>
                                      </p:cBhvr>
                                      <p:to>
                                        <p:strVal val="visible"/>
                                      </p:to>
                                    </p:set>
                                    <p:animEffect transition="in" filter="strips(downLeft)">
                                      <p:cBhvr>
                                        <p:cTn id="43" dur="500"/>
                                        <p:tgtEl>
                                          <p:spTgt spid="192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p:bldP spid="1925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70" name="Text Box 2"/>
          <p:cNvSpPr txBox="1"/>
          <p:nvPr/>
        </p:nvSpPr>
        <p:spPr>
          <a:xfrm>
            <a:off x="457200" y="304800"/>
            <a:ext cx="914400" cy="579438"/>
          </a:xfrm>
          <a:prstGeom prst="rect">
            <a:avLst/>
          </a:prstGeom>
          <a:noFill/>
          <a:ln w="9525">
            <a:noFill/>
          </a:ln>
        </p:spPr>
        <p:txBody>
          <a:bodyPr anchor="t">
            <a:spAutoFit/>
          </a:bodyPr>
          <a:p>
            <a:pPr algn="ctr">
              <a:spcBef>
                <a:spcPct val="50000"/>
              </a:spcBef>
              <a:buFont typeface="Arial" panose="020B0604020202020204" pitchFamily="34" charset="0"/>
            </a:pPr>
            <a:r>
              <a:rPr lang="zh-CN" altLang="en-US" sz="3200" b="1" dirty="0">
                <a:latin typeface="Times New Roman" panose="02020603050405020304" pitchFamily="18" charset="0"/>
                <a:ea typeface="宋体" panose="02010600030101010101" pitchFamily="2" charset="-122"/>
              </a:rPr>
              <a:t>令</a:t>
            </a:r>
            <a:endParaRPr lang="zh-CN" altLang="en-US" sz="3200" b="1" dirty="0">
              <a:latin typeface="Times New Roman" panose="02020603050405020304" pitchFamily="18" charset="0"/>
              <a:ea typeface="宋体" panose="02010600030101010101" pitchFamily="2" charset="-122"/>
            </a:endParaRPr>
          </a:p>
        </p:txBody>
      </p:sp>
      <p:graphicFrame>
        <p:nvGraphicFramePr>
          <p:cNvPr id="268288" name="Object 0"/>
          <p:cNvGraphicFramePr>
            <a:graphicFrameLocks noChangeAspect="1"/>
          </p:cNvGraphicFramePr>
          <p:nvPr/>
        </p:nvGraphicFramePr>
        <p:xfrm>
          <a:off x="1795463" y="269875"/>
          <a:ext cx="4789487" cy="1136650"/>
        </p:xfrm>
        <a:graphic>
          <a:graphicData uri="http://schemas.openxmlformats.org/presentationml/2006/ole">
            <mc:AlternateContent xmlns:mc="http://schemas.openxmlformats.org/markup-compatibility/2006">
              <mc:Choice xmlns:v="urn:schemas-microsoft-com:vml" Requires="v">
                <p:oleObj spid="_x0000_s3190" name="" r:id="rId1" imgW="1803400" imgH="520700" progId="Equation.DSMT4">
                  <p:embed/>
                </p:oleObj>
              </mc:Choice>
              <mc:Fallback>
                <p:oleObj name="" r:id="rId1" imgW="1803400" imgH="520700" progId="Equation.DSMT4">
                  <p:embed/>
                  <p:pic>
                    <p:nvPicPr>
                      <p:cNvPr id="0" name="图片 3189"/>
                      <p:cNvPicPr/>
                      <p:nvPr/>
                    </p:nvPicPr>
                    <p:blipFill>
                      <a:blip r:embed="rId2">
                        <a:clrChange>
                          <a:clrFrom>
                            <a:srgbClr val="000000"/>
                          </a:clrFrom>
                          <a:clrTo>
                            <a:srgbClr val="FFFFFF"/>
                          </a:clrTo>
                        </a:clrChange>
                      </a:blip>
                      <a:stretch>
                        <a:fillRect/>
                      </a:stretch>
                    </p:blipFill>
                    <p:spPr>
                      <a:xfrm>
                        <a:off x="1795463" y="269875"/>
                        <a:ext cx="4789487" cy="1136650"/>
                      </a:xfrm>
                      <a:prstGeom prst="rect">
                        <a:avLst/>
                      </a:prstGeom>
                      <a:solidFill>
                        <a:schemeClr val="bg1"/>
                      </a:solidFill>
                      <a:ln w="38100">
                        <a:noFill/>
                        <a:miter/>
                      </a:ln>
                    </p:spPr>
                  </p:pic>
                </p:oleObj>
              </mc:Fallback>
            </mc:AlternateContent>
          </a:graphicData>
        </a:graphic>
      </p:graphicFrame>
      <p:sp>
        <p:nvSpPr>
          <p:cNvPr id="237574" name="Text Box 6"/>
          <p:cNvSpPr txBox="1"/>
          <p:nvPr/>
        </p:nvSpPr>
        <p:spPr>
          <a:xfrm>
            <a:off x="533400" y="2895600"/>
            <a:ext cx="8142288" cy="579438"/>
          </a:xfrm>
          <a:prstGeom prst="rect">
            <a:avLst/>
          </a:prstGeom>
          <a:noFill/>
          <a:ln w="9525">
            <a:noFill/>
          </a:ln>
        </p:spPr>
        <p:txBody>
          <a:bodyPr anchor="t">
            <a:spAutoFit/>
          </a:bodyPr>
          <a:p>
            <a:pPr algn="ctr">
              <a:spcBef>
                <a:spcPct val="50000"/>
              </a:spcBef>
              <a:buFont typeface="Arial" panose="020B0604020202020204" pitchFamily="34" charset="0"/>
            </a:pPr>
            <a:r>
              <a:rPr lang="zh-CN" altLang="en-US" sz="3200" b="1" dirty="0">
                <a:latin typeface="黑体" pitchFamily="49" charset="-122"/>
                <a:ea typeface="黑体" pitchFamily="49" charset="-122"/>
              </a:rPr>
              <a:t>这是直角坐标系中场强与电势的微分关系，</a:t>
            </a:r>
            <a:endParaRPr lang="zh-CN" altLang="en-US" sz="3200" b="1" dirty="0">
              <a:latin typeface="黑体" pitchFamily="49" charset="-122"/>
              <a:ea typeface="黑体" pitchFamily="49" charset="-122"/>
            </a:endParaRPr>
          </a:p>
        </p:txBody>
      </p:sp>
      <p:graphicFrame>
        <p:nvGraphicFramePr>
          <p:cNvPr id="268289" name="Object 1"/>
          <p:cNvGraphicFramePr>
            <a:graphicFrameLocks noChangeAspect="1"/>
          </p:cNvGraphicFramePr>
          <p:nvPr/>
        </p:nvGraphicFramePr>
        <p:xfrm>
          <a:off x="711677" y="1566069"/>
          <a:ext cx="7792085" cy="1114425"/>
        </p:xfrm>
        <a:graphic>
          <a:graphicData uri="http://schemas.openxmlformats.org/presentationml/2006/ole">
            <mc:AlternateContent xmlns:mc="http://schemas.openxmlformats.org/markup-compatibility/2006">
              <mc:Choice xmlns:v="urn:schemas-microsoft-com:vml" Requires="v">
                <p:oleObj spid="_x0000_s3187" name="" r:id="rId3" imgW="3136900" imgH="419100" progId="Equation.DSMT4">
                  <p:embed/>
                </p:oleObj>
              </mc:Choice>
              <mc:Fallback>
                <p:oleObj name="" r:id="rId3" imgW="3136900" imgH="419100" progId="Equation.DSMT4">
                  <p:embed/>
                  <p:pic>
                    <p:nvPicPr>
                      <p:cNvPr id="0" name="图片 3186"/>
                      <p:cNvPicPr/>
                      <p:nvPr/>
                    </p:nvPicPr>
                    <p:blipFill>
                      <a:blip r:embed="rId4">
                        <a:clrChange>
                          <a:clrFrom>
                            <a:srgbClr val="000000"/>
                          </a:clrFrom>
                          <a:clrTo>
                            <a:srgbClr val="FFFFFF"/>
                          </a:clrTo>
                        </a:clrChange>
                      </a:blip>
                      <a:stretch>
                        <a:fillRect/>
                      </a:stretch>
                    </p:blipFill>
                    <p:spPr>
                      <a:xfrm>
                        <a:off x="711677" y="1566069"/>
                        <a:ext cx="7792085" cy="1114425"/>
                      </a:xfrm>
                      <a:prstGeom prst="rect">
                        <a:avLst/>
                      </a:prstGeom>
                      <a:solidFill>
                        <a:schemeClr val="bg1"/>
                      </a:solidFill>
                      <a:ln w="38100" cap="flat" cmpd="sng">
                        <a:solidFill>
                          <a:schemeClr val="tx2"/>
                        </a:solidFill>
                        <a:prstDash val="solid"/>
                        <a:miter/>
                        <a:headEnd type="none" w="med" len="med"/>
                        <a:tailEnd type="none" w="med" len="med"/>
                      </a:ln>
                    </p:spPr>
                  </p:pic>
                </p:oleObj>
              </mc:Fallback>
            </mc:AlternateContent>
          </a:graphicData>
        </a:graphic>
      </p:graphicFrame>
      <p:sp>
        <p:nvSpPr>
          <p:cNvPr id="237576" name="Text Box 8"/>
          <p:cNvSpPr txBox="1"/>
          <p:nvPr/>
        </p:nvSpPr>
        <p:spPr>
          <a:xfrm>
            <a:off x="196850" y="3505200"/>
            <a:ext cx="7543800" cy="579438"/>
          </a:xfrm>
          <a:prstGeom prst="rect">
            <a:avLst/>
          </a:prstGeom>
          <a:noFill/>
          <a:ln w="9525">
            <a:noFill/>
          </a:ln>
        </p:spPr>
        <p:txBody>
          <a:bodyPr anchor="t">
            <a:spAutoFit/>
          </a:bodyPr>
          <a:p>
            <a:pPr algn="ctr">
              <a:spcBef>
                <a:spcPct val="50000"/>
              </a:spcBef>
              <a:buFont typeface="Arial" panose="020B0604020202020204" pitchFamily="34" charset="0"/>
            </a:pPr>
            <a:r>
              <a:rPr lang="zh-CN" altLang="en-US" sz="3200" b="1" dirty="0">
                <a:latin typeface="Times New Roman" panose="02020603050405020304" pitchFamily="18" charset="0"/>
                <a:ea typeface="宋体" panose="02010600030101010101" pitchFamily="2" charset="-122"/>
              </a:rPr>
              <a:t>因此，如果</a:t>
            </a:r>
            <a:r>
              <a:rPr lang="en-US" altLang="zh-CN" sz="3200" b="1" i="1" dirty="0">
                <a:latin typeface="Times New Roman" panose="02020603050405020304" pitchFamily="18" charset="0"/>
                <a:ea typeface="宋体" panose="02010600030101010101" pitchFamily="2" charset="-122"/>
              </a:rPr>
              <a:t>U </a:t>
            </a:r>
            <a:r>
              <a:rPr lang="zh-CN" altLang="en-US" sz="3200" b="1" dirty="0">
                <a:latin typeface="Times New Roman" panose="02020603050405020304" pitchFamily="18" charset="0"/>
                <a:ea typeface="宋体" panose="02010600030101010101" pitchFamily="2" charset="-122"/>
              </a:rPr>
              <a:t>容易求得，可通过 </a:t>
            </a:r>
            <a:r>
              <a:rPr lang="en-US" altLang="zh-CN" sz="3200" b="1" i="1" dirty="0">
                <a:latin typeface="Times New Roman" panose="02020603050405020304" pitchFamily="18" charset="0"/>
                <a:ea typeface="宋体" panose="02010600030101010101" pitchFamily="2" charset="-122"/>
              </a:rPr>
              <a:t>U </a:t>
            </a:r>
            <a:r>
              <a:rPr lang="zh-CN" altLang="en-US" sz="3200" b="1" dirty="0">
                <a:latin typeface="Times New Roman" panose="02020603050405020304" pitchFamily="18" charset="0"/>
                <a:ea typeface="宋体" panose="02010600030101010101" pitchFamily="2" charset="-122"/>
              </a:rPr>
              <a:t>求 </a:t>
            </a:r>
            <a:r>
              <a:rPr lang="en-US" altLang="zh-CN" sz="3200" b="1" i="1" dirty="0">
                <a:latin typeface="Times New Roman" panose="02020603050405020304" pitchFamily="18" charset="0"/>
                <a:ea typeface="宋体" panose="02010600030101010101" pitchFamily="2" charset="-122"/>
              </a:rPr>
              <a:t>E.</a:t>
            </a:r>
            <a:endParaRPr lang="en-US" altLang="zh-CN" sz="3200" b="1" i="1" dirty="0">
              <a:latin typeface="Times New Roman" panose="02020603050405020304" pitchFamily="18" charset="0"/>
              <a:ea typeface="宋体" panose="02010600030101010101" pitchFamily="2" charset="-122"/>
            </a:endParaRPr>
          </a:p>
        </p:txBody>
      </p:sp>
      <p:graphicFrame>
        <p:nvGraphicFramePr>
          <p:cNvPr id="268290" name="Object 2"/>
          <p:cNvGraphicFramePr>
            <a:graphicFrameLocks noChangeAspect="1"/>
          </p:cNvGraphicFramePr>
          <p:nvPr/>
        </p:nvGraphicFramePr>
        <p:xfrm>
          <a:off x="246063" y="4454525"/>
          <a:ext cx="8801100" cy="2125663"/>
        </p:xfrm>
        <a:graphic>
          <a:graphicData uri="http://schemas.openxmlformats.org/presentationml/2006/ole">
            <mc:AlternateContent xmlns:mc="http://schemas.openxmlformats.org/markup-compatibility/2006">
              <mc:Choice xmlns:v="urn:schemas-microsoft-com:vml" Requires="v">
                <p:oleObj spid="_x0000_s3192" name="" r:id="rId5" imgW="4330700" imgH="1016000" progId="Equation.DSMT4">
                  <p:embed/>
                </p:oleObj>
              </mc:Choice>
              <mc:Fallback>
                <p:oleObj name="" r:id="rId5" imgW="4330700" imgH="1016000" progId="Equation.DSMT4">
                  <p:embed/>
                  <p:pic>
                    <p:nvPicPr>
                      <p:cNvPr id="0" name="图片 3191"/>
                      <p:cNvPicPr/>
                      <p:nvPr/>
                    </p:nvPicPr>
                    <p:blipFill>
                      <a:blip r:embed="rId6">
                        <a:clrChange>
                          <a:clrFrom>
                            <a:srgbClr val="000000"/>
                          </a:clrFrom>
                          <a:clrTo>
                            <a:srgbClr val="FFFFFF"/>
                          </a:clrTo>
                        </a:clrChange>
                      </a:blip>
                      <a:stretch>
                        <a:fillRect/>
                      </a:stretch>
                    </p:blipFill>
                    <p:spPr>
                      <a:xfrm>
                        <a:off x="246063" y="4454525"/>
                        <a:ext cx="8801100" cy="2125663"/>
                      </a:xfrm>
                      <a:prstGeom prst="rect">
                        <a:avLst/>
                      </a:prstGeom>
                      <a:no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7570"/>
                                        </p:tgtEl>
                                        <p:attrNameLst>
                                          <p:attrName>style.visibility</p:attrName>
                                        </p:attrNameLst>
                                      </p:cBhvr>
                                      <p:to>
                                        <p:strVal val="visible"/>
                                      </p:to>
                                    </p:set>
                                    <p:anim calcmode="lin" valueType="num">
                                      <p:cBhvr additive="base">
                                        <p:cTn id="7" dur="500" fill="hold"/>
                                        <p:tgtEl>
                                          <p:spTgt spid="237570"/>
                                        </p:tgtEl>
                                        <p:attrNameLst>
                                          <p:attrName>ppt_x</p:attrName>
                                        </p:attrNameLst>
                                      </p:cBhvr>
                                      <p:tavLst>
                                        <p:tav tm="0">
                                          <p:val>
                                            <p:strVal val="0-#ppt_w/2"/>
                                          </p:val>
                                        </p:tav>
                                        <p:tav tm="100000">
                                          <p:val>
                                            <p:strVal val="#ppt_x"/>
                                          </p:val>
                                        </p:tav>
                                      </p:tavLst>
                                    </p:anim>
                                    <p:anim calcmode="lin" valueType="num">
                                      <p:cBhvr additive="base">
                                        <p:cTn id="8" dur="500" fill="hold"/>
                                        <p:tgtEl>
                                          <p:spTgt spid="2375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682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68289"/>
                                        </p:tgtEl>
                                        <p:attrNameLst>
                                          <p:attrName>style.visibility</p:attrName>
                                        </p:attrNameLst>
                                      </p:cBhvr>
                                      <p:to>
                                        <p:strVal val="visible"/>
                                      </p:to>
                                    </p:set>
                                    <p:anim calcmode="lin" valueType="num">
                                      <p:cBhvr additive="base">
                                        <p:cTn id="17" dur="500" fill="hold"/>
                                        <p:tgtEl>
                                          <p:spTgt spid="268289"/>
                                        </p:tgtEl>
                                        <p:attrNameLst>
                                          <p:attrName>ppt_x</p:attrName>
                                        </p:attrNameLst>
                                      </p:cBhvr>
                                      <p:tavLst>
                                        <p:tav tm="0">
                                          <p:val>
                                            <p:strVal val="0-#ppt_w/2"/>
                                          </p:val>
                                        </p:tav>
                                        <p:tav tm="100000">
                                          <p:val>
                                            <p:strVal val="#ppt_x"/>
                                          </p:val>
                                        </p:tav>
                                      </p:tavLst>
                                    </p:anim>
                                    <p:anim calcmode="lin" valueType="num">
                                      <p:cBhvr additive="base">
                                        <p:cTn id="18" dur="500" fill="hold"/>
                                        <p:tgtEl>
                                          <p:spTgt spid="26828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37574"/>
                                        </p:tgtEl>
                                        <p:attrNameLst>
                                          <p:attrName>style.visibility</p:attrName>
                                        </p:attrNameLst>
                                      </p:cBhvr>
                                      <p:to>
                                        <p:strVal val="visible"/>
                                      </p:to>
                                    </p:set>
                                    <p:anim calcmode="lin" valueType="num">
                                      <p:cBhvr additive="base">
                                        <p:cTn id="23" dur="500" fill="hold"/>
                                        <p:tgtEl>
                                          <p:spTgt spid="237574"/>
                                        </p:tgtEl>
                                        <p:attrNameLst>
                                          <p:attrName>ppt_x</p:attrName>
                                        </p:attrNameLst>
                                      </p:cBhvr>
                                      <p:tavLst>
                                        <p:tav tm="0">
                                          <p:val>
                                            <p:strVal val="0-#ppt_w/2"/>
                                          </p:val>
                                        </p:tav>
                                        <p:tav tm="100000">
                                          <p:val>
                                            <p:strVal val="#ppt_x"/>
                                          </p:val>
                                        </p:tav>
                                      </p:tavLst>
                                    </p:anim>
                                    <p:anim calcmode="lin" valueType="num">
                                      <p:cBhvr additive="base">
                                        <p:cTn id="24" dur="500" fill="hold"/>
                                        <p:tgtEl>
                                          <p:spTgt spid="23757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37576"/>
                                        </p:tgtEl>
                                        <p:attrNameLst>
                                          <p:attrName>style.visibility</p:attrName>
                                        </p:attrNameLst>
                                      </p:cBhvr>
                                      <p:to>
                                        <p:strVal val="visible"/>
                                      </p:to>
                                    </p:set>
                                    <p:anim calcmode="lin" valueType="num">
                                      <p:cBhvr additive="base">
                                        <p:cTn id="29" dur="500" fill="hold"/>
                                        <p:tgtEl>
                                          <p:spTgt spid="237576"/>
                                        </p:tgtEl>
                                        <p:attrNameLst>
                                          <p:attrName>ppt_x</p:attrName>
                                        </p:attrNameLst>
                                      </p:cBhvr>
                                      <p:tavLst>
                                        <p:tav tm="0">
                                          <p:val>
                                            <p:strVal val="0-#ppt_w/2"/>
                                          </p:val>
                                        </p:tav>
                                        <p:tav tm="100000">
                                          <p:val>
                                            <p:strVal val="#ppt_x"/>
                                          </p:val>
                                        </p:tav>
                                      </p:tavLst>
                                    </p:anim>
                                    <p:anim calcmode="lin" valueType="num">
                                      <p:cBhvr additive="base">
                                        <p:cTn id="30" dur="500" fill="hold"/>
                                        <p:tgtEl>
                                          <p:spTgt spid="23757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68290"/>
                                        </p:tgtEl>
                                        <p:attrNameLst>
                                          <p:attrName>style.visibility</p:attrName>
                                        </p:attrNameLst>
                                      </p:cBhvr>
                                      <p:to>
                                        <p:strVal val="visible"/>
                                      </p:to>
                                    </p:set>
                                    <p:anim calcmode="lin" valueType="num">
                                      <p:cBhvr additive="base">
                                        <p:cTn id="35" dur="500" fill="hold"/>
                                        <p:tgtEl>
                                          <p:spTgt spid="268290"/>
                                        </p:tgtEl>
                                        <p:attrNameLst>
                                          <p:attrName>ppt_x</p:attrName>
                                        </p:attrNameLst>
                                      </p:cBhvr>
                                      <p:tavLst>
                                        <p:tav tm="0">
                                          <p:val>
                                            <p:strVal val="0-#ppt_w/2"/>
                                          </p:val>
                                        </p:tav>
                                        <p:tav tm="100000">
                                          <p:val>
                                            <p:strVal val="#ppt_x"/>
                                          </p:val>
                                        </p:tav>
                                      </p:tavLst>
                                    </p:anim>
                                    <p:anim calcmode="lin" valueType="num">
                                      <p:cBhvr additive="base">
                                        <p:cTn id="36" dur="500" fill="hold"/>
                                        <p:tgtEl>
                                          <p:spTgt spid="2682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p:bldP spid="237574" grpId="0"/>
      <p:bldP spid="23757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9312" name="Object 1024"/>
          <p:cNvGraphicFramePr>
            <a:graphicFrameLocks noChangeAspect="1"/>
          </p:cNvGraphicFramePr>
          <p:nvPr/>
        </p:nvGraphicFramePr>
        <p:xfrm>
          <a:off x="1954213" y="1357313"/>
          <a:ext cx="4779962" cy="1219200"/>
        </p:xfrm>
        <a:graphic>
          <a:graphicData uri="http://schemas.openxmlformats.org/presentationml/2006/ole">
            <mc:AlternateContent xmlns:mc="http://schemas.openxmlformats.org/markup-compatibility/2006">
              <mc:Choice xmlns:v="urn:schemas-microsoft-com:vml" Requires="v">
                <p:oleObj spid="_x0000_s3191" name="" r:id="rId1" imgW="2565400" imgH="533400" progId="Equation.DSMT4">
                  <p:embed/>
                </p:oleObj>
              </mc:Choice>
              <mc:Fallback>
                <p:oleObj name="" r:id="rId1" imgW="2565400" imgH="533400" progId="Equation.DSMT4">
                  <p:embed/>
                  <p:pic>
                    <p:nvPicPr>
                      <p:cNvPr id="0" name="图片 3190"/>
                      <p:cNvPicPr/>
                      <p:nvPr/>
                    </p:nvPicPr>
                    <p:blipFill>
                      <a:blip r:embed="rId2">
                        <a:clrChange>
                          <a:clrFrom>
                            <a:srgbClr val="000000"/>
                          </a:clrFrom>
                          <a:clrTo>
                            <a:srgbClr val="FFFFFF"/>
                          </a:clrTo>
                        </a:clrChange>
                      </a:blip>
                      <a:stretch>
                        <a:fillRect/>
                      </a:stretch>
                    </p:blipFill>
                    <p:spPr>
                      <a:xfrm>
                        <a:off x="1954213" y="1357313"/>
                        <a:ext cx="4779962" cy="1219200"/>
                      </a:xfrm>
                      <a:prstGeom prst="rect">
                        <a:avLst/>
                      </a:prstGeom>
                      <a:solidFill>
                        <a:schemeClr val="bg1"/>
                      </a:solidFill>
                      <a:ln w="38100">
                        <a:noFill/>
                        <a:miter/>
                      </a:ln>
                    </p:spPr>
                  </p:pic>
                </p:oleObj>
              </mc:Fallback>
            </mc:AlternateContent>
          </a:graphicData>
        </a:graphic>
      </p:graphicFrame>
      <p:sp>
        <p:nvSpPr>
          <p:cNvPr id="238595" name="Text Box 3"/>
          <p:cNvSpPr txBox="1"/>
          <p:nvPr/>
        </p:nvSpPr>
        <p:spPr>
          <a:xfrm>
            <a:off x="250825" y="1685925"/>
            <a:ext cx="2233613" cy="579438"/>
          </a:xfrm>
          <a:prstGeom prst="rect">
            <a:avLst/>
          </a:prstGeom>
          <a:noFill/>
          <a:ln w="9525">
            <a:noFill/>
          </a:ln>
        </p:spPr>
        <p:txBody>
          <a:bodyPr anchor="t">
            <a:spAutoFit/>
          </a:bodyPr>
          <a:p>
            <a:pPr>
              <a:spcBef>
                <a:spcPct val="50000"/>
              </a:spcBef>
              <a:buFont typeface="Arial" panose="020B0604020202020204" pitchFamily="34" charset="0"/>
            </a:pPr>
            <a:r>
              <a:rPr lang="zh-CN" altLang="en-US" sz="3200" b="1" dirty="0">
                <a:latin typeface="Times New Roman" panose="02020603050405020304" pitchFamily="18" charset="0"/>
                <a:ea typeface="宋体" panose="02010600030101010101" pitchFamily="2" charset="-122"/>
              </a:rPr>
              <a:t>极坐标：</a:t>
            </a:r>
            <a:endParaRPr lang="zh-CN" altLang="en-US" sz="3200" b="1" dirty="0">
              <a:latin typeface="Times New Roman" panose="02020603050405020304" pitchFamily="18" charset="0"/>
              <a:ea typeface="宋体" panose="02010600030101010101" pitchFamily="2" charset="-122"/>
            </a:endParaRPr>
          </a:p>
        </p:txBody>
      </p:sp>
      <p:sp>
        <p:nvSpPr>
          <p:cNvPr id="238596" name="Text Box 4"/>
          <p:cNvSpPr txBox="1"/>
          <p:nvPr/>
        </p:nvSpPr>
        <p:spPr>
          <a:xfrm>
            <a:off x="381000" y="457200"/>
            <a:ext cx="7239000" cy="579438"/>
          </a:xfrm>
          <a:prstGeom prst="rect">
            <a:avLst/>
          </a:prstGeom>
          <a:noFill/>
          <a:ln w="9525">
            <a:noFill/>
          </a:ln>
        </p:spPr>
        <p:txBody>
          <a:bodyPr anchor="t">
            <a:spAutoFit/>
          </a:bodyPr>
          <a:p>
            <a:pPr algn="ctr">
              <a:spcBef>
                <a:spcPct val="50000"/>
              </a:spcBef>
              <a:buFont typeface="Arial" panose="020B0604020202020204" pitchFamily="34" charset="0"/>
            </a:pPr>
            <a:r>
              <a:rPr lang="zh-CN" altLang="en-US" sz="3200" b="1" dirty="0">
                <a:latin typeface="Times New Roman" panose="02020603050405020304" pitchFamily="18" charset="0"/>
                <a:ea typeface="宋体" panose="02010600030101010101" pitchFamily="2" charset="-122"/>
              </a:rPr>
              <a:t>上述关系还可以在其它坐标系中表示：</a:t>
            </a:r>
            <a:endParaRPr lang="zh-CN" altLang="en-US" sz="3200" b="1" dirty="0">
              <a:latin typeface="Times New Roman" panose="02020603050405020304" pitchFamily="18" charset="0"/>
              <a:ea typeface="宋体" panose="02010600030101010101" pitchFamily="2" charset="-122"/>
            </a:endParaRPr>
          </a:p>
        </p:txBody>
      </p:sp>
      <p:sp>
        <p:nvSpPr>
          <p:cNvPr id="238597" name="Text Box 5"/>
          <p:cNvSpPr txBox="1"/>
          <p:nvPr/>
        </p:nvSpPr>
        <p:spPr>
          <a:xfrm>
            <a:off x="288925" y="3049588"/>
            <a:ext cx="2195513" cy="579437"/>
          </a:xfrm>
          <a:prstGeom prst="rect">
            <a:avLst/>
          </a:prstGeom>
          <a:noFill/>
          <a:ln w="9525">
            <a:noFill/>
          </a:ln>
        </p:spPr>
        <p:txBody>
          <a:bodyPr anchor="t">
            <a:spAutoFit/>
          </a:bodyPr>
          <a:p>
            <a:pPr>
              <a:spcBef>
                <a:spcPct val="50000"/>
              </a:spcBef>
              <a:buFont typeface="Arial" panose="020B0604020202020204" pitchFamily="34" charset="0"/>
            </a:pPr>
            <a:r>
              <a:rPr lang="zh-CN" altLang="en-US" sz="3200" b="1" dirty="0">
                <a:latin typeface="Times New Roman" panose="02020603050405020304" pitchFamily="18" charset="0"/>
                <a:ea typeface="宋体" panose="02010600030101010101" pitchFamily="2" charset="-122"/>
              </a:rPr>
              <a:t>柱坐标：</a:t>
            </a:r>
            <a:endParaRPr lang="zh-CN" altLang="en-US" sz="3200" b="1" dirty="0">
              <a:latin typeface="Times New Roman" panose="02020603050405020304" pitchFamily="18" charset="0"/>
              <a:ea typeface="宋体" panose="02010600030101010101" pitchFamily="2" charset="-122"/>
            </a:endParaRPr>
          </a:p>
        </p:txBody>
      </p:sp>
      <p:graphicFrame>
        <p:nvGraphicFramePr>
          <p:cNvPr id="269313" name="Object 1025"/>
          <p:cNvGraphicFramePr>
            <a:graphicFrameLocks noChangeAspect="1"/>
          </p:cNvGraphicFramePr>
          <p:nvPr/>
        </p:nvGraphicFramePr>
        <p:xfrm>
          <a:off x="2068513" y="2784475"/>
          <a:ext cx="6423025" cy="1214438"/>
        </p:xfrm>
        <a:graphic>
          <a:graphicData uri="http://schemas.openxmlformats.org/presentationml/2006/ole">
            <mc:AlternateContent xmlns:mc="http://schemas.openxmlformats.org/markup-compatibility/2006">
              <mc:Choice xmlns:v="urn:schemas-microsoft-com:vml" Requires="v">
                <p:oleObj spid="_x0000_s3196" name="" r:id="rId3" imgW="3200400" imgH="533400" progId="Equation.DSMT4">
                  <p:embed/>
                </p:oleObj>
              </mc:Choice>
              <mc:Fallback>
                <p:oleObj name="" r:id="rId3" imgW="3200400" imgH="533400" progId="Equation.DSMT4">
                  <p:embed/>
                  <p:pic>
                    <p:nvPicPr>
                      <p:cNvPr id="0" name="图片 3195"/>
                      <p:cNvPicPr/>
                      <p:nvPr/>
                    </p:nvPicPr>
                    <p:blipFill>
                      <a:blip r:embed="rId4">
                        <a:clrChange>
                          <a:clrFrom>
                            <a:srgbClr val="000000"/>
                          </a:clrFrom>
                          <a:clrTo>
                            <a:srgbClr val="FFFFFF"/>
                          </a:clrTo>
                        </a:clrChange>
                      </a:blip>
                      <a:stretch>
                        <a:fillRect/>
                      </a:stretch>
                    </p:blipFill>
                    <p:spPr>
                      <a:xfrm>
                        <a:off x="2068513" y="2784475"/>
                        <a:ext cx="6423025" cy="1214438"/>
                      </a:xfrm>
                      <a:prstGeom prst="rect">
                        <a:avLst/>
                      </a:prstGeom>
                      <a:solidFill>
                        <a:schemeClr val="bg1"/>
                      </a:solidFill>
                      <a:ln w="38100">
                        <a:noFill/>
                        <a:miter/>
                      </a:ln>
                    </p:spPr>
                  </p:pic>
                </p:oleObj>
              </mc:Fallback>
            </mc:AlternateContent>
          </a:graphicData>
        </a:graphic>
      </p:graphicFrame>
      <p:sp>
        <p:nvSpPr>
          <p:cNvPr id="238599" name="Text Box 7"/>
          <p:cNvSpPr txBox="1"/>
          <p:nvPr/>
        </p:nvSpPr>
        <p:spPr>
          <a:xfrm>
            <a:off x="323850" y="5000625"/>
            <a:ext cx="2160588" cy="579438"/>
          </a:xfrm>
          <a:prstGeom prst="rect">
            <a:avLst/>
          </a:prstGeom>
          <a:noFill/>
          <a:ln w="9525">
            <a:noFill/>
          </a:ln>
        </p:spPr>
        <p:txBody>
          <a:bodyPr anchor="t">
            <a:spAutoFit/>
          </a:bodyPr>
          <a:p>
            <a:pPr>
              <a:spcBef>
                <a:spcPct val="50000"/>
              </a:spcBef>
              <a:buFont typeface="Arial" panose="020B0604020202020204" pitchFamily="34" charset="0"/>
            </a:pPr>
            <a:r>
              <a:rPr lang="zh-CN" altLang="en-US" sz="3200" b="1" dirty="0">
                <a:latin typeface="Times New Roman" panose="02020603050405020304" pitchFamily="18" charset="0"/>
                <a:ea typeface="宋体" panose="02010600030101010101" pitchFamily="2" charset="-122"/>
              </a:rPr>
              <a:t>球坐标：</a:t>
            </a:r>
            <a:endParaRPr lang="zh-CN" altLang="en-US" sz="3200" b="1" dirty="0">
              <a:latin typeface="Times New Roman" panose="02020603050405020304" pitchFamily="18" charset="0"/>
              <a:ea typeface="宋体" panose="02010600030101010101" pitchFamily="2" charset="-122"/>
            </a:endParaRPr>
          </a:p>
        </p:txBody>
      </p:sp>
      <p:graphicFrame>
        <p:nvGraphicFramePr>
          <p:cNvPr id="269314" name="Object 1026"/>
          <p:cNvGraphicFramePr>
            <a:graphicFrameLocks noChangeAspect="1"/>
          </p:cNvGraphicFramePr>
          <p:nvPr/>
        </p:nvGraphicFramePr>
        <p:xfrm>
          <a:off x="1936750" y="4689475"/>
          <a:ext cx="7175500" cy="1290638"/>
        </p:xfrm>
        <a:graphic>
          <a:graphicData uri="http://schemas.openxmlformats.org/presentationml/2006/ole">
            <mc:AlternateContent xmlns:mc="http://schemas.openxmlformats.org/markup-compatibility/2006">
              <mc:Choice xmlns:v="urn:schemas-microsoft-com:vml" Requires="v">
                <p:oleObj spid="_x0000_s3194" name="" r:id="rId5" imgW="3759200" imgH="571500" progId="Equation.DSMT4">
                  <p:embed/>
                </p:oleObj>
              </mc:Choice>
              <mc:Fallback>
                <p:oleObj name="" r:id="rId5" imgW="3759200" imgH="571500" progId="Equation.DSMT4">
                  <p:embed/>
                  <p:pic>
                    <p:nvPicPr>
                      <p:cNvPr id="0" name="图片 3193"/>
                      <p:cNvPicPr/>
                      <p:nvPr/>
                    </p:nvPicPr>
                    <p:blipFill>
                      <a:blip r:embed="rId6">
                        <a:clrChange>
                          <a:clrFrom>
                            <a:srgbClr val="000000"/>
                          </a:clrFrom>
                          <a:clrTo>
                            <a:srgbClr val="FFFFFF"/>
                          </a:clrTo>
                        </a:clrChange>
                      </a:blip>
                      <a:stretch>
                        <a:fillRect/>
                      </a:stretch>
                    </p:blipFill>
                    <p:spPr>
                      <a:xfrm>
                        <a:off x="1936750" y="4689475"/>
                        <a:ext cx="7175500" cy="1290638"/>
                      </a:xfrm>
                      <a:prstGeom prst="rect">
                        <a:avLst/>
                      </a:prstGeom>
                      <a:solidFill>
                        <a:schemeClr val="bg1"/>
                      </a:solid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anim calcmode="lin" valueType="num">
                                      <p:cBhvr additive="base">
                                        <p:cTn id="7" dur="500" fill="hold"/>
                                        <p:tgtEl>
                                          <p:spTgt spid="238596"/>
                                        </p:tgtEl>
                                        <p:attrNameLst>
                                          <p:attrName>ppt_x</p:attrName>
                                        </p:attrNameLst>
                                      </p:cBhvr>
                                      <p:tavLst>
                                        <p:tav tm="0">
                                          <p:val>
                                            <p:strVal val="0-#ppt_w/2"/>
                                          </p:val>
                                        </p:tav>
                                        <p:tav tm="100000">
                                          <p:val>
                                            <p:strVal val="#ppt_x"/>
                                          </p:val>
                                        </p:tav>
                                      </p:tavLst>
                                    </p:anim>
                                    <p:anim calcmode="lin" valueType="num">
                                      <p:cBhvr additive="base">
                                        <p:cTn id="8" dur="500" fill="hold"/>
                                        <p:tgtEl>
                                          <p:spTgt spid="2385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8595"/>
                                        </p:tgtEl>
                                        <p:attrNameLst>
                                          <p:attrName>style.visibility</p:attrName>
                                        </p:attrNameLst>
                                      </p:cBhvr>
                                      <p:to>
                                        <p:strVal val="visible"/>
                                      </p:to>
                                    </p:set>
                                    <p:anim calcmode="lin" valueType="num">
                                      <p:cBhvr additive="base">
                                        <p:cTn id="13" dur="500" fill="hold"/>
                                        <p:tgtEl>
                                          <p:spTgt spid="238595"/>
                                        </p:tgtEl>
                                        <p:attrNameLst>
                                          <p:attrName>ppt_x</p:attrName>
                                        </p:attrNameLst>
                                      </p:cBhvr>
                                      <p:tavLst>
                                        <p:tav tm="0">
                                          <p:val>
                                            <p:strVal val="0-#ppt_w/2"/>
                                          </p:val>
                                        </p:tav>
                                        <p:tav tm="100000">
                                          <p:val>
                                            <p:strVal val="#ppt_x"/>
                                          </p:val>
                                        </p:tav>
                                      </p:tavLst>
                                    </p:anim>
                                    <p:anim calcmode="lin" valueType="num">
                                      <p:cBhvr additive="base">
                                        <p:cTn id="14" dur="500" fill="hold"/>
                                        <p:tgtEl>
                                          <p:spTgt spid="2385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693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38597"/>
                                        </p:tgtEl>
                                        <p:attrNameLst>
                                          <p:attrName>style.visibility</p:attrName>
                                        </p:attrNameLst>
                                      </p:cBhvr>
                                      <p:to>
                                        <p:strVal val="visible"/>
                                      </p:to>
                                    </p:set>
                                    <p:anim calcmode="lin" valueType="num">
                                      <p:cBhvr additive="base">
                                        <p:cTn id="23" dur="500" fill="hold"/>
                                        <p:tgtEl>
                                          <p:spTgt spid="238597"/>
                                        </p:tgtEl>
                                        <p:attrNameLst>
                                          <p:attrName>ppt_x</p:attrName>
                                        </p:attrNameLst>
                                      </p:cBhvr>
                                      <p:tavLst>
                                        <p:tav tm="0">
                                          <p:val>
                                            <p:strVal val="0-#ppt_w/2"/>
                                          </p:val>
                                        </p:tav>
                                        <p:tav tm="100000">
                                          <p:val>
                                            <p:strVal val="#ppt_x"/>
                                          </p:val>
                                        </p:tav>
                                      </p:tavLst>
                                    </p:anim>
                                    <p:anim calcmode="lin" valueType="num">
                                      <p:cBhvr additive="base">
                                        <p:cTn id="24" dur="500" fill="hold"/>
                                        <p:tgtEl>
                                          <p:spTgt spid="23859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2693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38599"/>
                                        </p:tgtEl>
                                        <p:attrNameLst>
                                          <p:attrName>style.visibility</p:attrName>
                                        </p:attrNameLst>
                                      </p:cBhvr>
                                      <p:to>
                                        <p:strVal val="visible"/>
                                      </p:to>
                                    </p:set>
                                    <p:anim calcmode="lin" valueType="num">
                                      <p:cBhvr additive="base">
                                        <p:cTn id="33" dur="500" fill="hold"/>
                                        <p:tgtEl>
                                          <p:spTgt spid="238599"/>
                                        </p:tgtEl>
                                        <p:attrNameLst>
                                          <p:attrName>ppt_x</p:attrName>
                                        </p:attrNameLst>
                                      </p:cBhvr>
                                      <p:tavLst>
                                        <p:tav tm="0">
                                          <p:val>
                                            <p:strVal val="0-#ppt_w/2"/>
                                          </p:val>
                                        </p:tav>
                                        <p:tav tm="100000">
                                          <p:val>
                                            <p:strVal val="#ppt_x"/>
                                          </p:val>
                                        </p:tav>
                                      </p:tavLst>
                                    </p:anim>
                                    <p:anim calcmode="lin" valueType="num">
                                      <p:cBhvr additive="base">
                                        <p:cTn id="34" dur="500" fill="hold"/>
                                        <p:tgtEl>
                                          <p:spTgt spid="23859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69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p:bldP spid="238596" grpId="0"/>
      <p:bldP spid="238597" grpId="0"/>
      <p:bldP spid="23859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890" name="Object 2"/>
          <p:cNvGraphicFramePr>
            <a:graphicFrameLocks noChangeAspect="1"/>
          </p:cNvGraphicFramePr>
          <p:nvPr/>
        </p:nvGraphicFramePr>
        <p:xfrm>
          <a:off x="2057400" y="2895600"/>
          <a:ext cx="6019800" cy="1027113"/>
        </p:xfrm>
        <a:graphic>
          <a:graphicData uri="http://schemas.openxmlformats.org/presentationml/2006/ole">
            <mc:AlternateContent xmlns:mc="http://schemas.openxmlformats.org/markup-compatibility/2006">
              <mc:Choice xmlns:v="urn:schemas-microsoft-com:vml" Requires="v">
                <p:oleObj spid="_x0000_s5121" name="Equation" r:id="rId1" imgW="92049600" imgH="15849600" progId="">
                  <p:embed/>
                </p:oleObj>
              </mc:Choice>
              <mc:Fallback>
                <p:oleObj name="Equation" r:id="rId1" imgW="92049600" imgH="15849600" progId="">
                  <p:embed/>
                  <p:pic>
                    <p:nvPicPr>
                      <p:cNvPr id="0" name="图片 5120"/>
                      <p:cNvPicPr>
                        <a:picLocks noChangeAspect="1"/>
                      </p:cNvPicPr>
                      <p:nvPr/>
                    </p:nvPicPr>
                    <p:blipFill>
                      <a:blip r:embed="rId2"/>
                      <a:stretch>
                        <a:fillRect/>
                      </a:stretch>
                    </p:blipFill>
                    <p:spPr>
                      <a:xfrm>
                        <a:off x="2057400" y="2895600"/>
                        <a:ext cx="6019800" cy="1027113"/>
                      </a:xfrm>
                      <a:prstGeom prst="rect">
                        <a:avLst/>
                      </a:prstGeom>
                      <a:noFill/>
                      <a:ln w="9525">
                        <a:noFill/>
                      </a:ln>
                    </p:spPr>
                  </p:pic>
                </p:oleObj>
              </mc:Fallback>
            </mc:AlternateContent>
          </a:graphicData>
        </a:graphic>
      </p:graphicFrame>
      <p:grpSp>
        <p:nvGrpSpPr>
          <p:cNvPr id="165891" name="Group 3"/>
          <p:cNvGrpSpPr/>
          <p:nvPr/>
        </p:nvGrpSpPr>
        <p:grpSpPr bwMode="auto">
          <a:xfrm>
            <a:off x="2667000" y="3810000"/>
            <a:ext cx="4648200" cy="609600"/>
            <a:chOff x="1584" y="2400"/>
            <a:chExt cx="2928" cy="384"/>
          </a:xfrm>
        </p:grpSpPr>
        <p:sp>
          <p:nvSpPr>
            <p:cNvPr id="165892" name="Rectangle 4"/>
            <p:cNvSpPr>
              <a:spLocks noChangeArrowheads="1"/>
            </p:cNvSpPr>
            <p:nvPr/>
          </p:nvSpPr>
          <p:spPr bwMode="auto">
            <a:xfrm>
              <a:off x="1584" y="2400"/>
              <a:ext cx="2640" cy="384"/>
            </a:xfrm>
            <a:prstGeom prst="rect">
              <a:avLst/>
            </a:prstGeom>
            <a:noFill/>
            <a:ln w="9525">
              <a:noFill/>
              <a:miter lim="800000"/>
            </a:ln>
            <a:effectLst/>
          </p:spPr>
          <p:txBody>
            <a:bodyPr wrap="none" anchor="ctr"/>
            <a:lstStyle/>
            <a:p>
              <a:endParaRPr lang="zh-CN" altLang="en-US"/>
            </a:p>
          </p:txBody>
        </p:sp>
        <p:graphicFrame>
          <p:nvGraphicFramePr>
            <p:cNvPr id="165893" name="Object 5"/>
            <p:cNvGraphicFramePr>
              <a:graphicFrameLocks noChangeAspect="1"/>
            </p:cNvGraphicFramePr>
            <p:nvPr/>
          </p:nvGraphicFramePr>
          <p:xfrm>
            <a:off x="1678" y="2443"/>
            <a:ext cx="1226" cy="313"/>
          </p:xfrm>
          <a:graphic>
            <a:graphicData uri="http://schemas.openxmlformats.org/presentationml/2006/ole">
              <mc:AlternateContent xmlns:mc="http://schemas.openxmlformats.org/markup-compatibility/2006">
                <mc:Choice xmlns:v="urn:schemas-microsoft-com:vml" Requires="v">
                  <p:oleObj spid="_x0000_s5122" name="公式" r:id="rId3" imgW="23774400" imgH="6705600" progId="">
                    <p:embed/>
                  </p:oleObj>
                </mc:Choice>
                <mc:Fallback>
                  <p:oleObj name="公式" r:id="rId3" imgW="23774400" imgH="6705600" progId="">
                    <p:embed/>
                    <p:pic>
                      <p:nvPicPr>
                        <p:cNvPr id="0" name="图片 5121"/>
                        <p:cNvPicPr>
                          <a:picLocks noChangeAspect="1"/>
                        </p:cNvPicPr>
                        <p:nvPr/>
                      </p:nvPicPr>
                      <p:blipFill>
                        <a:blip r:embed="rId4"/>
                        <a:stretch>
                          <a:fillRect/>
                        </a:stretch>
                      </p:blipFill>
                      <p:spPr>
                        <a:xfrm>
                          <a:off x="1678" y="2443"/>
                          <a:ext cx="1226" cy="313"/>
                        </a:xfrm>
                        <a:prstGeom prst="rect">
                          <a:avLst/>
                        </a:prstGeom>
                        <a:noFill/>
                        <a:ln w="9525">
                          <a:noFill/>
                        </a:ln>
                      </p:spPr>
                    </p:pic>
                  </p:oleObj>
                </mc:Fallback>
              </mc:AlternateContent>
            </a:graphicData>
          </a:graphic>
        </p:graphicFrame>
        <p:sp>
          <p:nvSpPr>
            <p:cNvPr id="165894" name="Text Box 6"/>
            <p:cNvSpPr txBox="1">
              <a:spLocks noChangeArrowheads="1"/>
            </p:cNvSpPr>
            <p:nvPr/>
          </p:nvSpPr>
          <p:spPr bwMode="auto">
            <a:xfrm>
              <a:off x="2857" y="2443"/>
              <a:ext cx="1655" cy="327"/>
            </a:xfrm>
            <a:prstGeom prst="rect">
              <a:avLst/>
            </a:prstGeom>
            <a:noFill/>
            <a:ln w="9525">
              <a:noFill/>
              <a:miter lim="800000"/>
            </a:ln>
            <a:effectLst/>
          </p:spPr>
          <p:txBody>
            <a:bodyPr>
              <a:spAutoFit/>
            </a:bodyPr>
            <a:lstStyle/>
            <a:p>
              <a:pPr>
                <a:spcBef>
                  <a:spcPct val="50000"/>
                </a:spcBef>
              </a:pPr>
              <a:r>
                <a:rPr lang="zh-CN" altLang="en-US" sz="2400">
                  <a:solidFill>
                    <a:schemeClr val="tx1"/>
                  </a:solidFill>
                  <a:ea typeface="宋体" panose="02010600030101010101" pitchFamily="2" charset="-122"/>
                </a:rPr>
                <a:t>（</a:t>
              </a:r>
              <a:r>
                <a:rPr lang="zh-CN" altLang="en-US" sz="2800">
                  <a:solidFill>
                    <a:srgbClr val="CC0000"/>
                  </a:solidFill>
                  <a:ea typeface="宋体" panose="02010600030101010101" pitchFamily="2" charset="-122"/>
                </a:rPr>
                <a:t>电势梯度</a:t>
              </a:r>
              <a:r>
                <a:rPr lang="zh-CN" altLang="en-US" sz="2400">
                  <a:solidFill>
                    <a:schemeClr val="tx1"/>
                  </a:solidFill>
                  <a:ea typeface="宋体" panose="02010600030101010101" pitchFamily="2" charset="-122"/>
                </a:rPr>
                <a:t>）</a:t>
              </a:r>
              <a:endParaRPr lang="zh-CN" altLang="en-US" sz="2400">
                <a:ea typeface="宋体" panose="02010600030101010101" pitchFamily="2" charset="-122"/>
              </a:endParaRPr>
            </a:p>
          </p:txBody>
        </p:sp>
      </p:grpSp>
      <p:sp>
        <p:nvSpPr>
          <p:cNvPr id="165895" name="Text Box 7"/>
          <p:cNvSpPr txBox="1">
            <a:spLocks noChangeArrowheads="1"/>
          </p:cNvSpPr>
          <p:nvPr/>
        </p:nvSpPr>
        <p:spPr bwMode="auto">
          <a:xfrm>
            <a:off x="1524000" y="2376488"/>
            <a:ext cx="3962400" cy="519112"/>
          </a:xfrm>
          <a:prstGeom prst="rect">
            <a:avLst/>
          </a:prstGeom>
          <a:noFill/>
          <a:ln w="9525">
            <a:noFill/>
            <a:miter lim="800000"/>
          </a:ln>
          <a:effectLst/>
        </p:spPr>
        <p:txBody>
          <a:bodyPr>
            <a:spAutoFit/>
          </a:bodyPr>
          <a:lstStyle/>
          <a:p>
            <a:pPr>
              <a:spcBef>
                <a:spcPct val="50000"/>
              </a:spcBef>
              <a:buFontTx/>
              <a:buBlip>
                <a:blip r:embed="rId5"/>
              </a:buBlip>
            </a:pPr>
            <a:r>
              <a:rPr lang="en-US" altLang="zh-CN" sz="2800">
                <a:solidFill>
                  <a:schemeClr val="tx1"/>
                </a:solidFill>
                <a:latin typeface="宋体" panose="02010600030101010101" pitchFamily="2" charset="-122"/>
                <a:ea typeface="宋体" panose="02010600030101010101" pitchFamily="2" charset="-122"/>
              </a:rPr>
              <a:t> </a:t>
            </a:r>
            <a:r>
              <a:rPr lang="zh-CN" altLang="en-US" sz="2800">
                <a:solidFill>
                  <a:schemeClr val="tx1"/>
                </a:solidFill>
                <a:latin typeface="宋体" panose="02010600030101010101" pitchFamily="2" charset="-122"/>
                <a:ea typeface="宋体" panose="02010600030101010101" pitchFamily="2" charset="-122"/>
              </a:rPr>
              <a:t>直角坐标系中</a:t>
            </a:r>
            <a:endParaRPr lang="zh-CN" altLang="en-US" sz="2800">
              <a:solidFill>
                <a:schemeClr val="tx1"/>
              </a:solidFill>
              <a:latin typeface="宋体" panose="02010600030101010101" pitchFamily="2" charset="-122"/>
              <a:ea typeface="宋体" panose="02010600030101010101" pitchFamily="2" charset="-122"/>
            </a:endParaRPr>
          </a:p>
        </p:txBody>
      </p:sp>
      <p:grpSp>
        <p:nvGrpSpPr>
          <p:cNvPr id="165896" name="Group 8"/>
          <p:cNvGrpSpPr/>
          <p:nvPr/>
        </p:nvGrpSpPr>
        <p:grpSpPr bwMode="auto">
          <a:xfrm>
            <a:off x="1524000" y="4343400"/>
            <a:ext cx="7162800" cy="685800"/>
            <a:chOff x="864" y="2832"/>
            <a:chExt cx="4512" cy="432"/>
          </a:xfrm>
        </p:grpSpPr>
        <p:sp>
          <p:nvSpPr>
            <p:cNvPr id="165897" name="Text Box 9"/>
            <p:cNvSpPr txBox="1">
              <a:spLocks noChangeArrowheads="1"/>
            </p:cNvSpPr>
            <p:nvPr/>
          </p:nvSpPr>
          <p:spPr bwMode="auto">
            <a:xfrm>
              <a:off x="864" y="2880"/>
              <a:ext cx="4512" cy="327"/>
            </a:xfrm>
            <a:prstGeom prst="rect">
              <a:avLst/>
            </a:prstGeom>
            <a:noFill/>
            <a:ln w="9525">
              <a:noFill/>
              <a:miter lim="800000"/>
            </a:ln>
            <a:effectLst/>
          </p:spPr>
          <p:txBody>
            <a:bodyPr>
              <a:spAutoFit/>
            </a:bodyPr>
            <a:lstStyle/>
            <a:p>
              <a:pPr>
                <a:spcBef>
                  <a:spcPct val="50000"/>
                </a:spcBef>
                <a:buFontTx/>
                <a:buBlip>
                  <a:blip r:embed="rId5"/>
                </a:buBlip>
              </a:pPr>
              <a:r>
                <a:rPr lang="en-US" altLang="zh-CN" sz="2800">
                  <a:solidFill>
                    <a:schemeClr val="tx1"/>
                  </a:solidFill>
                  <a:latin typeface="宋体" panose="02010600030101010101" pitchFamily="2" charset="-122"/>
                  <a:ea typeface="宋体" panose="02010600030101010101" pitchFamily="2" charset="-122"/>
                </a:rPr>
                <a:t> </a:t>
              </a:r>
              <a:r>
                <a:rPr lang="zh-CN" altLang="en-US" sz="2800">
                  <a:solidFill>
                    <a:schemeClr val="tx1"/>
                  </a:solidFill>
                  <a:latin typeface="宋体" panose="02010600030101010101" pitchFamily="2" charset="-122"/>
                  <a:ea typeface="宋体" panose="02010600030101010101" pitchFamily="2" charset="-122"/>
                </a:rPr>
                <a:t>为求电场强度   提供了一种新的途径</a:t>
              </a:r>
              <a:endParaRPr lang="zh-CN" altLang="en-US" sz="2800">
                <a:solidFill>
                  <a:schemeClr val="tx1"/>
                </a:solidFill>
                <a:latin typeface="宋体" panose="02010600030101010101" pitchFamily="2" charset="-122"/>
                <a:ea typeface="宋体" panose="02010600030101010101" pitchFamily="2" charset="-122"/>
              </a:endParaRPr>
            </a:p>
          </p:txBody>
        </p:sp>
        <p:graphicFrame>
          <p:nvGraphicFramePr>
            <p:cNvPr id="165898" name="Object 10"/>
            <p:cNvGraphicFramePr>
              <a:graphicFrameLocks noChangeAspect="1"/>
            </p:cNvGraphicFramePr>
            <p:nvPr/>
          </p:nvGraphicFramePr>
          <p:xfrm>
            <a:off x="2544" y="2832"/>
            <a:ext cx="346" cy="432"/>
          </p:xfrm>
          <a:graphic>
            <a:graphicData uri="http://schemas.openxmlformats.org/presentationml/2006/ole">
              <mc:AlternateContent xmlns:mc="http://schemas.openxmlformats.org/markup-compatibility/2006">
                <mc:Choice xmlns:v="urn:schemas-microsoft-com:vml" Requires="v">
                  <p:oleObj spid="_x0000_s5123" name="Equation" r:id="rId6" imgW="3657600" imgH="4572000" progId="">
                    <p:embed/>
                  </p:oleObj>
                </mc:Choice>
                <mc:Fallback>
                  <p:oleObj name="Equation" r:id="rId6" imgW="3657600" imgH="4572000" progId="">
                    <p:embed/>
                    <p:pic>
                      <p:nvPicPr>
                        <p:cNvPr id="0" name="图片 5122"/>
                        <p:cNvPicPr>
                          <a:picLocks noChangeAspect="1"/>
                        </p:cNvPicPr>
                        <p:nvPr/>
                      </p:nvPicPr>
                      <p:blipFill>
                        <a:blip r:embed="rId7"/>
                        <a:stretch>
                          <a:fillRect/>
                        </a:stretch>
                      </p:blipFill>
                      <p:spPr>
                        <a:xfrm>
                          <a:off x="2544" y="2832"/>
                          <a:ext cx="346" cy="432"/>
                        </a:xfrm>
                        <a:prstGeom prst="rect">
                          <a:avLst/>
                        </a:prstGeom>
                        <a:noFill/>
                        <a:ln w="9525">
                          <a:noFill/>
                        </a:ln>
                      </p:spPr>
                    </p:pic>
                  </p:oleObj>
                </mc:Fallback>
              </mc:AlternateContent>
            </a:graphicData>
          </a:graphic>
        </p:graphicFrame>
      </p:grpSp>
      <p:grpSp>
        <p:nvGrpSpPr>
          <p:cNvPr id="165899" name="Group 11"/>
          <p:cNvGrpSpPr/>
          <p:nvPr/>
        </p:nvGrpSpPr>
        <p:grpSpPr bwMode="auto">
          <a:xfrm>
            <a:off x="762000" y="5243513"/>
            <a:ext cx="3397250" cy="1066800"/>
            <a:chOff x="940" y="3321"/>
            <a:chExt cx="2140" cy="672"/>
          </a:xfrm>
        </p:grpSpPr>
        <p:grpSp>
          <p:nvGrpSpPr>
            <p:cNvPr id="165900" name="Group 12"/>
            <p:cNvGrpSpPr/>
            <p:nvPr/>
          </p:nvGrpSpPr>
          <p:grpSpPr bwMode="auto">
            <a:xfrm>
              <a:off x="940" y="3417"/>
              <a:ext cx="2140" cy="432"/>
              <a:chOff x="432" y="3264"/>
              <a:chExt cx="2140" cy="432"/>
            </a:xfrm>
          </p:grpSpPr>
          <p:sp>
            <p:nvSpPr>
              <p:cNvPr id="165901" name="Text Box 13"/>
              <p:cNvSpPr txBox="1">
                <a:spLocks noChangeArrowheads="1"/>
              </p:cNvSpPr>
              <p:nvPr/>
            </p:nvSpPr>
            <p:spPr bwMode="auto">
              <a:xfrm>
                <a:off x="432" y="3321"/>
                <a:ext cx="2140" cy="327"/>
              </a:xfrm>
              <a:prstGeom prst="rect">
                <a:avLst/>
              </a:prstGeom>
              <a:noFill/>
              <a:ln w="9525">
                <a:noFill/>
                <a:miter lim="800000"/>
              </a:ln>
              <a:effectLst/>
            </p:spPr>
            <p:txBody>
              <a:bodyPr>
                <a:spAutoFit/>
              </a:bodyPr>
              <a:lstStyle/>
              <a:p>
                <a:pPr>
                  <a:spcBef>
                    <a:spcPct val="50000"/>
                  </a:spcBef>
                </a:pPr>
                <a:r>
                  <a:rPr lang="zh-CN" altLang="en-US" sz="2800">
                    <a:solidFill>
                      <a:schemeClr val="tx1"/>
                    </a:solidFill>
                    <a:latin typeface="宋体" panose="02010600030101010101" pitchFamily="2" charset="-122"/>
                    <a:ea typeface="宋体" panose="02010600030101010101" pitchFamily="2" charset="-122"/>
                  </a:rPr>
                  <a:t>求   的三种方法</a:t>
                </a:r>
                <a:endParaRPr lang="zh-CN" altLang="en-US" sz="2800">
                  <a:solidFill>
                    <a:schemeClr val="tx1"/>
                  </a:solidFill>
                  <a:latin typeface="宋体" panose="02010600030101010101" pitchFamily="2" charset="-122"/>
                  <a:ea typeface="宋体" panose="02010600030101010101" pitchFamily="2" charset="-122"/>
                </a:endParaRPr>
              </a:p>
            </p:txBody>
          </p:sp>
          <p:graphicFrame>
            <p:nvGraphicFramePr>
              <p:cNvPr id="165902" name="Object 14"/>
              <p:cNvGraphicFramePr>
                <a:graphicFrameLocks noChangeAspect="1"/>
              </p:cNvGraphicFramePr>
              <p:nvPr/>
            </p:nvGraphicFramePr>
            <p:xfrm>
              <a:off x="720" y="3264"/>
              <a:ext cx="346" cy="432"/>
            </p:xfrm>
            <a:graphic>
              <a:graphicData uri="http://schemas.openxmlformats.org/presentationml/2006/ole">
                <mc:AlternateContent xmlns:mc="http://schemas.openxmlformats.org/markup-compatibility/2006">
                  <mc:Choice xmlns:v="urn:schemas-microsoft-com:vml" Requires="v">
                    <p:oleObj spid="_x0000_s5124" name="Equation" r:id="rId8" imgW="3657600" imgH="4572000" progId="">
                      <p:embed/>
                    </p:oleObj>
                  </mc:Choice>
                  <mc:Fallback>
                    <p:oleObj name="Equation" r:id="rId8" imgW="3657600" imgH="4572000" progId="">
                      <p:embed/>
                      <p:pic>
                        <p:nvPicPr>
                          <p:cNvPr id="0" name="图片 5123"/>
                          <p:cNvPicPr>
                            <a:picLocks noChangeAspect="1"/>
                          </p:cNvPicPr>
                          <p:nvPr/>
                        </p:nvPicPr>
                        <p:blipFill>
                          <a:blip r:embed="rId7"/>
                          <a:stretch>
                            <a:fillRect/>
                          </a:stretch>
                        </p:blipFill>
                        <p:spPr>
                          <a:xfrm>
                            <a:off x="720" y="3264"/>
                            <a:ext cx="346" cy="432"/>
                          </a:xfrm>
                          <a:prstGeom prst="rect">
                            <a:avLst/>
                          </a:prstGeom>
                          <a:noFill/>
                          <a:ln w="9525">
                            <a:noFill/>
                          </a:ln>
                        </p:spPr>
                      </p:pic>
                    </p:oleObj>
                  </mc:Fallback>
                </mc:AlternateContent>
              </a:graphicData>
            </a:graphic>
          </p:graphicFrame>
        </p:grpSp>
        <p:sp>
          <p:nvSpPr>
            <p:cNvPr id="165903" name="AutoShape 15"/>
            <p:cNvSpPr/>
            <p:nvPr/>
          </p:nvSpPr>
          <p:spPr bwMode="auto">
            <a:xfrm>
              <a:off x="2860" y="3321"/>
              <a:ext cx="192" cy="672"/>
            </a:xfrm>
            <a:prstGeom prst="leftBrace">
              <a:avLst>
                <a:gd name="adj1" fmla="val 29167"/>
                <a:gd name="adj2" fmla="val 50000"/>
              </a:avLst>
            </a:prstGeom>
            <a:noFill/>
            <a:ln w="38100">
              <a:solidFill>
                <a:srgbClr val="CC0000"/>
              </a:solidFill>
              <a:round/>
            </a:ln>
            <a:effectLst/>
          </p:spPr>
          <p:txBody>
            <a:bodyPr wrap="none" anchor="ctr"/>
            <a:lstStyle/>
            <a:p>
              <a:endParaRPr lang="zh-CN" altLang="en-US"/>
            </a:p>
          </p:txBody>
        </p:sp>
      </p:grpSp>
      <p:sp>
        <p:nvSpPr>
          <p:cNvPr id="165904" name="Text Box 16"/>
          <p:cNvSpPr txBox="1">
            <a:spLocks noChangeArrowheads="1"/>
          </p:cNvSpPr>
          <p:nvPr/>
        </p:nvSpPr>
        <p:spPr bwMode="auto">
          <a:xfrm>
            <a:off x="4114800" y="5029200"/>
            <a:ext cx="4419600" cy="519113"/>
          </a:xfrm>
          <a:prstGeom prst="rect">
            <a:avLst/>
          </a:prstGeom>
          <a:noFill/>
          <a:ln w="9525">
            <a:noFill/>
            <a:miter lim="800000"/>
          </a:ln>
          <a:effectLst/>
        </p:spPr>
        <p:txBody>
          <a:bodyPr>
            <a:spAutoFit/>
          </a:bodyPr>
          <a:lstStyle/>
          <a:p>
            <a:pPr>
              <a:spcBef>
                <a:spcPct val="50000"/>
              </a:spcBef>
            </a:pPr>
            <a:r>
              <a:rPr lang="zh-CN" altLang="en-US" sz="2800">
                <a:solidFill>
                  <a:schemeClr val="tx1"/>
                </a:solidFill>
                <a:ea typeface="宋体" panose="02010600030101010101" pitchFamily="2" charset="-122"/>
              </a:rPr>
              <a:t>利用电场强度叠加原理</a:t>
            </a:r>
            <a:endParaRPr lang="zh-CN" altLang="en-US" sz="2800">
              <a:solidFill>
                <a:schemeClr val="tx1"/>
              </a:solidFill>
              <a:ea typeface="宋体" panose="02010600030101010101" pitchFamily="2" charset="-122"/>
            </a:endParaRPr>
          </a:p>
        </p:txBody>
      </p:sp>
      <p:sp>
        <p:nvSpPr>
          <p:cNvPr id="165905" name="Text Box 17"/>
          <p:cNvSpPr txBox="1">
            <a:spLocks noChangeArrowheads="1"/>
          </p:cNvSpPr>
          <p:nvPr/>
        </p:nvSpPr>
        <p:spPr bwMode="auto">
          <a:xfrm>
            <a:off x="4114800" y="5548313"/>
            <a:ext cx="3870325" cy="519112"/>
          </a:xfrm>
          <a:prstGeom prst="rect">
            <a:avLst/>
          </a:prstGeom>
          <a:noFill/>
          <a:ln w="9525">
            <a:noFill/>
            <a:miter lim="800000"/>
          </a:ln>
          <a:effectLst/>
        </p:spPr>
        <p:txBody>
          <a:bodyPr>
            <a:spAutoFit/>
          </a:bodyPr>
          <a:lstStyle/>
          <a:p>
            <a:pPr>
              <a:spcBef>
                <a:spcPct val="50000"/>
              </a:spcBef>
            </a:pPr>
            <a:r>
              <a:rPr lang="zh-CN" altLang="en-US" sz="2800">
                <a:solidFill>
                  <a:schemeClr val="tx1"/>
                </a:solidFill>
                <a:ea typeface="宋体" panose="02010600030101010101" pitchFamily="2" charset="-122"/>
              </a:rPr>
              <a:t>利用高斯定理</a:t>
            </a:r>
            <a:endParaRPr lang="zh-CN" altLang="en-US" sz="2800">
              <a:solidFill>
                <a:schemeClr val="tx1"/>
              </a:solidFill>
              <a:ea typeface="宋体" panose="02010600030101010101" pitchFamily="2" charset="-122"/>
            </a:endParaRPr>
          </a:p>
        </p:txBody>
      </p:sp>
      <p:sp>
        <p:nvSpPr>
          <p:cNvPr id="165906" name="Text Box 18"/>
          <p:cNvSpPr txBox="1">
            <a:spLocks noChangeArrowheads="1"/>
          </p:cNvSpPr>
          <p:nvPr/>
        </p:nvSpPr>
        <p:spPr bwMode="auto">
          <a:xfrm>
            <a:off x="4114800" y="6005513"/>
            <a:ext cx="5181600" cy="519112"/>
          </a:xfrm>
          <a:prstGeom prst="rect">
            <a:avLst/>
          </a:prstGeom>
          <a:noFill/>
          <a:ln w="9525">
            <a:noFill/>
            <a:miter lim="800000"/>
          </a:ln>
          <a:effectLst/>
        </p:spPr>
        <p:txBody>
          <a:bodyPr>
            <a:spAutoFit/>
          </a:bodyPr>
          <a:lstStyle/>
          <a:p>
            <a:pPr>
              <a:spcBef>
                <a:spcPct val="50000"/>
              </a:spcBef>
            </a:pPr>
            <a:r>
              <a:rPr lang="zh-CN" altLang="en-US" sz="2800">
                <a:solidFill>
                  <a:schemeClr val="tx1"/>
                </a:solidFill>
                <a:ea typeface="宋体" panose="02010600030101010101" pitchFamily="2" charset="-122"/>
              </a:rPr>
              <a:t>利用电势与电场强度的关系</a:t>
            </a:r>
            <a:endParaRPr lang="zh-CN" altLang="en-US" sz="2800">
              <a:solidFill>
                <a:schemeClr val="tx1"/>
              </a:solidFill>
              <a:ea typeface="宋体" panose="02010600030101010101" pitchFamily="2" charset="-122"/>
            </a:endParaRPr>
          </a:p>
        </p:txBody>
      </p:sp>
      <p:sp>
        <p:nvSpPr>
          <p:cNvPr id="165907" name="Rectangle 19"/>
          <p:cNvSpPr>
            <a:spLocks noChangeArrowheads="1"/>
          </p:cNvSpPr>
          <p:nvPr/>
        </p:nvSpPr>
        <p:spPr bwMode="auto">
          <a:xfrm>
            <a:off x="418783" y="256540"/>
            <a:ext cx="2457450" cy="519113"/>
          </a:xfrm>
          <a:prstGeom prst="rect">
            <a:avLst/>
          </a:prstGeom>
          <a:noFill/>
          <a:ln w="9525">
            <a:noFill/>
            <a:miter lim="800000"/>
          </a:ln>
          <a:effectLst/>
        </p:spPr>
        <p:txBody>
          <a:bodyPr>
            <a:spAutoFit/>
          </a:bodyPr>
          <a:lstStyle/>
          <a:p>
            <a:pPr>
              <a:spcBef>
                <a:spcPct val="0"/>
              </a:spcBef>
            </a:pPr>
            <a:r>
              <a:rPr lang="zh-CN" altLang="en-US" sz="2800">
                <a:solidFill>
                  <a:srgbClr val="CC0000"/>
                </a:solidFill>
                <a:latin typeface="宋体" panose="02010600030101010101" pitchFamily="2" charset="-122"/>
                <a:ea typeface="宋体" panose="02010600030101010101" pitchFamily="2" charset="-122"/>
              </a:rPr>
              <a:t>结论：</a:t>
            </a:r>
            <a:endParaRPr lang="zh-CN" altLang="en-US" sz="2800">
              <a:solidFill>
                <a:srgbClr val="CC0000"/>
              </a:solidFill>
              <a:latin typeface="宋体" panose="02010600030101010101" pitchFamily="2" charset="-122"/>
              <a:ea typeface="宋体" panose="02010600030101010101" pitchFamily="2" charset="-122"/>
            </a:endParaRPr>
          </a:p>
        </p:txBody>
      </p:sp>
      <p:grpSp>
        <p:nvGrpSpPr>
          <p:cNvPr id="165908" name="Group 20"/>
          <p:cNvGrpSpPr/>
          <p:nvPr/>
        </p:nvGrpSpPr>
        <p:grpSpPr bwMode="auto">
          <a:xfrm>
            <a:off x="419100" y="852170"/>
            <a:ext cx="8686800" cy="1465263"/>
            <a:chOff x="144" y="604"/>
            <a:chExt cx="5472" cy="923"/>
          </a:xfrm>
        </p:grpSpPr>
        <p:sp>
          <p:nvSpPr>
            <p:cNvPr id="165909" name="Text Box 21"/>
            <p:cNvSpPr txBox="1">
              <a:spLocks noChangeArrowheads="1"/>
            </p:cNvSpPr>
            <p:nvPr/>
          </p:nvSpPr>
          <p:spPr bwMode="auto">
            <a:xfrm>
              <a:off x="144" y="604"/>
              <a:ext cx="5472" cy="596"/>
            </a:xfrm>
            <a:prstGeom prst="rect">
              <a:avLst/>
            </a:prstGeom>
            <a:noFill/>
            <a:ln w="9525">
              <a:noFill/>
              <a:miter lim="800000"/>
            </a:ln>
            <a:effectLst/>
          </p:spPr>
          <p:txBody>
            <a:bodyPr>
              <a:spAutoFit/>
            </a:bodyPr>
            <a:lstStyle/>
            <a:p>
              <a:pPr>
                <a:spcBef>
                  <a:spcPct val="50000"/>
                </a:spcBef>
              </a:pPr>
              <a:r>
                <a:rPr lang="en-US" altLang="zh-CN" sz="2800">
                  <a:solidFill>
                    <a:srgbClr val="CC0000"/>
                  </a:solidFill>
                  <a:latin typeface="宋体" panose="02010600030101010101" pitchFamily="2" charset="-122"/>
                  <a:ea typeface="宋体" panose="02010600030101010101" pitchFamily="2" charset="-122"/>
                </a:rPr>
                <a:t>   </a:t>
              </a:r>
              <a:r>
                <a:rPr lang="zh-CN" altLang="en-US" sz="2800">
                  <a:solidFill>
                    <a:srgbClr val="CC0000"/>
                  </a:solidFill>
                  <a:latin typeface="宋体" panose="02010600030101010101" pitchFamily="2" charset="-122"/>
                  <a:ea typeface="宋体" panose="02010600030101010101" pitchFamily="2" charset="-122"/>
                </a:rPr>
                <a:t>（</a:t>
              </a:r>
              <a:r>
                <a:rPr lang="en-US" altLang="zh-CN" sz="2800">
                  <a:solidFill>
                    <a:srgbClr val="CC0000"/>
                  </a:solidFill>
                  <a:latin typeface="宋体" panose="02010600030101010101" pitchFamily="2" charset="-122"/>
                  <a:ea typeface="宋体" panose="02010600030101010101" pitchFamily="2" charset="-122"/>
                </a:rPr>
                <a:t>1</a:t>
              </a:r>
              <a:r>
                <a:rPr lang="zh-CN" altLang="en-US" sz="2800">
                  <a:solidFill>
                    <a:srgbClr val="CC0000"/>
                  </a:solidFill>
                  <a:latin typeface="宋体" panose="02010600030101010101" pitchFamily="2" charset="-122"/>
                  <a:ea typeface="宋体" panose="02010600030101010101" pitchFamily="2" charset="-122"/>
                </a:rPr>
                <a:t>）</a:t>
              </a:r>
              <a:r>
                <a:rPr lang="zh-CN" altLang="en-US" sz="2800">
                  <a:solidFill>
                    <a:schemeClr val="tx1"/>
                  </a:solidFill>
                  <a:latin typeface="宋体" panose="02010600030101010101" pitchFamily="2" charset="-122"/>
                  <a:ea typeface="宋体" panose="02010600030101010101" pitchFamily="2" charset="-122"/>
                </a:rPr>
                <a:t>空间某点电场强度的大小取决于该点领域内电势   的空间变化率</a:t>
              </a:r>
              <a:r>
                <a:rPr lang="en-US" altLang="zh-CN" sz="2800">
                  <a:solidFill>
                    <a:schemeClr val="tx1"/>
                  </a:solidFill>
                  <a:latin typeface="宋体" panose="02010600030101010101" pitchFamily="2" charset="-122"/>
                  <a:ea typeface="宋体" panose="02010600030101010101" pitchFamily="2" charset="-122"/>
                </a:rPr>
                <a:t>.</a:t>
              </a:r>
              <a:endParaRPr lang="en-US" altLang="zh-CN" sz="2800">
                <a:solidFill>
                  <a:schemeClr val="tx1"/>
                </a:solidFill>
                <a:latin typeface="宋体" panose="02010600030101010101" pitchFamily="2" charset="-122"/>
                <a:ea typeface="宋体" panose="02010600030101010101" pitchFamily="2" charset="-122"/>
              </a:endParaRPr>
            </a:p>
          </p:txBody>
        </p:sp>
        <p:graphicFrame>
          <p:nvGraphicFramePr>
            <p:cNvPr id="165910" name="Object 22"/>
            <p:cNvGraphicFramePr>
              <a:graphicFrameLocks noChangeAspect="1"/>
            </p:cNvGraphicFramePr>
            <p:nvPr/>
          </p:nvGraphicFramePr>
          <p:xfrm>
            <a:off x="720" y="979"/>
            <a:ext cx="240" cy="269"/>
          </p:xfrm>
          <a:graphic>
            <a:graphicData uri="http://schemas.openxmlformats.org/presentationml/2006/ole">
              <mc:AlternateContent xmlns:mc="http://schemas.openxmlformats.org/markup-compatibility/2006">
                <mc:Choice xmlns:v="urn:schemas-microsoft-com:vml" Requires="v">
                  <p:oleObj spid="_x0000_s5125" name="Equation" r:id="rId9" imgW="5181600" imgH="5791200" progId="">
                    <p:embed/>
                  </p:oleObj>
                </mc:Choice>
                <mc:Fallback>
                  <p:oleObj name="Equation" r:id="rId9" imgW="5181600" imgH="5791200" progId="">
                    <p:embed/>
                    <p:pic>
                      <p:nvPicPr>
                        <p:cNvPr id="0" name="图片 5124"/>
                        <p:cNvPicPr>
                          <a:picLocks noChangeAspect="1"/>
                        </p:cNvPicPr>
                        <p:nvPr/>
                      </p:nvPicPr>
                      <p:blipFill>
                        <a:blip r:embed="rId10"/>
                        <a:stretch>
                          <a:fillRect/>
                        </a:stretch>
                      </p:blipFill>
                      <p:spPr>
                        <a:xfrm>
                          <a:off x="720" y="979"/>
                          <a:ext cx="240" cy="269"/>
                        </a:xfrm>
                        <a:prstGeom prst="rect">
                          <a:avLst/>
                        </a:prstGeom>
                        <a:noFill/>
                        <a:ln w="9525">
                          <a:noFill/>
                        </a:ln>
                      </p:spPr>
                    </p:pic>
                  </p:oleObj>
                </mc:Fallback>
              </mc:AlternateContent>
            </a:graphicData>
          </a:graphic>
        </p:graphicFrame>
        <p:sp>
          <p:nvSpPr>
            <p:cNvPr id="165911" name="Rectangle 23"/>
            <p:cNvSpPr>
              <a:spLocks noChangeArrowheads="1"/>
            </p:cNvSpPr>
            <p:nvPr/>
          </p:nvSpPr>
          <p:spPr bwMode="auto">
            <a:xfrm>
              <a:off x="480" y="1200"/>
              <a:ext cx="4896" cy="327"/>
            </a:xfrm>
            <a:prstGeom prst="rect">
              <a:avLst/>
            </a:prstGeom>
            <a:noFill/>
            <a:ln w="9525">
              <a:noFill/>
              <a:miter lim="800000"/>
            </a:ln>
            <a:effectLst/>
          </p:spPr>
          <p:txBody>
            <a:bodyPr>
              <a:spAutoFit/>
            </a:bodyPr>
            <a:lstStyle/>
            <a:p>
              <a:pPr>
                <a:spcBef>
                  <a:spcPct val="50000"/>
                </a:spcBef>
              </a:pPr>
              <a:r>
                <a:rPr lang="zh-CN" altLang="en-US" sz="2800">
                  <a:solidFill>
                    <a:srgbClr val="CC0000"/>
                  </a:solidFill>
                  <a:latin typeface="宋体" panose="02010600030101010101" pitchFamily="2" charset="-122"/>
                  <a:ea typeface="宋体" panose="02010600030101010101" pitchFamily="2" charset="-122"/>
                </a:rPr>
                <a:t>（</a:t>
              </a:r>
              <a:r>
                <a:rPr lang="en-US" altLang="zh-CN" sz="2800">
                  <a:solidFill>
                    <a:srgbClr val="CC0000"/>
                  </a:solidFill>
                  <a:latin typeface="宋体" panose="02010600030101010101" pitchFamily="2" charset="-122"/>
                  <a:ea typeface="宋体" panose="02010600030101010101" pitchFamily="2" charset="-122"/>
                </a:rPr>
                <a:t>2</a:t>
              </a:r>
              <a:r>
                <a:rPr lang="zh-CN" altLang="en-US" sz="2800">
                  <a:solidFill>
                    <a:srgbClr val="CC0000"/>
                  </a:solidFill>
                  <a:latin typeface="宋体" panose="02010600030101010101" pitchFamily="2" charset="-122"/>
                  <a:ea typeface="宋体" panose="02010600030101010101" pitchFamily="2" charset="-122"/>
                </a:rPr>
                <a:t>）</a:t>
              </a:r>
              <a:r>
                <a:rPr lang="zh-CN" altLang="en-US" sz="2800">
                  <a:solidFill>
                    <a:schemeClr val="tx1"/>
                  </a:solidFill>
                  <a:latin typeface="宋体" panose="02010600030101010101" pitchFamily="2" charset="-122"/>
                  <a:ea typeface="宋体" panose="02010600030101010101" pitchFamily="2" charset="-122"/>
                </a:rPr>
                <a:t>电场强度的方向恒指向电势降落的方向</a:t>
              </a:r>
              <a:r>
                <a:rPr lang="en-US" altLang="zh-CN" sz="2800">
                  <a:solidFill>
                    <a:schemeClr val="tx1"/>
                  </a:solidFill>
                  <a:latin typeface="宋体" panose="02010600030101010101" pitchFamily="2" charset="-122"/>
                  <a:ea typeface="宋体" panose="02010600030101010101" pitchFamily="2" charset="-122"/>
                </a:rPr>
                <a:t>.</a:t>
              </a:r>
              <a:endParaRPr lang="en-US" altLang="zh-CN" sz="2800">
                <a:solidFill>
                  <a:schemeClr val="tx1"/>
                </a:solidFill>
                <a:latin typeface="宋体" panose="02010600030101010101" pitchFamily="2" charset="-122"/>
                <a:ea typeface="宋体" panose="02010600030101010101" pitchFamily="2" charset="-122"/>
              </a:endParaRPr>
            </a:p>
          </p:txBody>
        </p:sp>
      </p:grpSp>
      <p:grpSp>
        <p:nvGrpSpPr>
          <p:cNvPr id="165912" name="Group 24"/>
          <p:cNvGrpSpPr/>
          <p:nvPr/>
        </p:nvGrpSpPr>
        <p:grpSpPr bwMode="auto">
          <a:xfrm>
            <a:off x="457200" y="2514600"/>
            <a:ext cx="1066800" cy="2286000"/>
            <a:chOff x="192" y="1632"/>
            <a:chExt cx="672" cy="1440"/>
          </a:xfrm>
        </p:grpSpPr>
        <p:grpSp>
          <p:nvGrpSpPr>
            <p:cNvPr id="165913" name="Group 25"/>
            <p:cNvGrpSpPr/>
            <p:nvPr/>
          </p:nvGrpSpPr>
          <p:grpSpPr bwMode="auto">
            <a:xfrm>
              <a:off x="192" y="1920"/>
              <a:ext cx="528" cy="912"/>
              <a:chOff x="240" y="480"/>
              <a:chExt cx="1008" cy="528"/>
            </a:xfrm>
          </p:grpSpPr>
          <p:sp>
            <p:nvSpPr>
              <p:cNvPr id="165914" name="AutoShape 26"/>
              <p:cNvSpPr>
                <a:spLocks noChangeArrowheads="1"/>
              </p:cNvSpPr>
              <p:nvPr/>
            </p:nvSpPr>
            <p:spPr bwMode="auto">
              <a:xfrm>
                <a:off x="240" y="480"/>
                <a:ext cx="816" cy="528"/>
              </a:xfrm>
              <a:prstGeom prst="horizontalScroll">
                <a:avLst>
                  <a:gd name="adj" fmla="val 12500"/>
                </a:avLst>
              </a:prstGeom>
              <a:solidFill>
                <a:schemeClr val="accent1"/>
              </a:solidFill>
              <a:ln w="9525">
                <a:solidFill>
                  <a:schemeClr val="tx1"/>
                </a:solidFill>
                <a:round/>
              </a:ln>
              <a:effectLst>
                <a:outerShdw dist="107763" dir="13500000" algn="ctr" rotWithShape="0">
                  <a:srgbClr val="009900"/>
                </a:outerShdw>
              </a:effectLst>
            </p:spPr>
            <p:txBody>
              <a:bodyPr wrap="none" anchor="ctr"/>
              <a:lstStyle/>
              <a:p>
                <a:endParaRPr lang="zh-CN" altLang="en-US"/>
              </a:p>
            </p:txBody>
          </p:sp>
          <p:sp>
            <p:nvSpPr>
              <p:cNvPr id="165915" name="Text Box 27"/>
              <p:cNvSpPr txBox="1">
                <a:spLocks noChangeArrowheads="1"/>
              </p:cNvSpPr>
              <p:nvPr/>
            </p:nvSpPr>
            <p:spPr bwMode="auto">
              <a:xfrm>
                <a:off x="336" y="528"/>
                <a:ext cx="912" cy="389"/>
              </a:xfrm>
              <a:prstGeom prst="rect">
                <a:avLst/>
              </a:prstGeom>
              <a:noFill/>
              <a:ln w="9525">
                <a:noFill/>
                <a:miter lim="800000"/>
              </a:ln>
              <a:effectLst/>
            </p:spPr>
            <p:txBody>
              <a:bodyPr>
                <a:spAutoFit/>
              </a:bodyPr>
              <a:lstStyle/>
              <a:p>
                <a:pPr>
                  <a:spcBef>
                    <a:spcPct val="0"/>
                  </a:spcBef>
                </a:pPr>
                <a:r>
                  <a:rPr lang="zh-CN" altLang="en-US" sz="3200">
                    <a:solidFill>
                      <a:srgbClr val="CC0000"/>
                    </a:solidFill>
                    <a:ea typeface="宋体" panose="02010600030101010101" pitchFamily="2" charset="-122"/>
                  </a:rPr>
                  <a:t>讨</a:t>
                </a:r>
                <a:endParaRPr lang="zh-CN" altLang="en-US" sz="3200">
                  <a:solidFill>
                    <a:srgbClr val="CC0000"/>
                  </a:solidFill>
                  <a:ea typeface="宋体" panose="02010600030101010101" pitchFamily="2" charset="-122"/>
                </a:endParaRPr>
              </a:p>
              <a:p>
                <a:pPr>
                  <a:spcBef>
                    <a:spcPct val="0"/>
                  </a:spcBef>
                </a:pPr>
                <a:r>
                  <a:rPr lang="zh-CN" altLang="en-US" sz="3200">
                    <a:solidFill>
                      <a:srgbClr val="CC0000"/>
                    </a:solidFill>
                    <a:ea typeface="宋体" panose="02010600030101010101" pitchFamily="2" charset="-122"/>
                  </a:rPr>
                  <a:t>论</a:t>
                </a:r>
                <a:endParaRPr lang="zh-CN" altLang="en-US" sz="3200">
                  <a:solidFill>
                    <a:srgbClr val="CC0000"/>
                  </a:solidFill>
                  <a:ea typeface="宋体" panose="02010600030101010101" pitchFamily="2" charset="-122"/>
                </a:endParaRPr>
              </a:p>
            </p:txBody>
          </p:sp>
        </p:grpSp>
        <p:sp>
          <p:nvSpPr>
            <p:cNvPr id="165916" name="AutoShape 28"/>
            <p:cNvSpPr/>
            <p:nvPr/>
          </p:nvSpPr>
          <p:spPr bwMode="auto">
            <a:xfrm>
              <a:off x="720" y="1632"/>
              <a:ext cx="144" cy="1440"/>
            </a:xfrm>
            <a:prstGeom prst="leftBrace">
              <a:avLst>
                <a:gd name="adj1" fmla="val 83333"/>
                <a:gd name="adj2" fmla="val 50000"/>
              </a:avLst>
            </a:prstGeom>
            <a:noFill/>
            <a:ln w="19050">
              <a:solidFill>
                <a:srgbClr val="4203E1"/>
              </a:solidFill>
              <a:rou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5908"/>
                                        </p:tgtEl>
                                        <p:attrNameLst>
                                          <p:attrName>style.visibility</p:attrName>
                                        </p:attrNameLst>
                                      </p:cBhvr>
                                      <p:to>
                                        <p:strVal val="visible"/>
                                      </p:to>
                                    </p:set>
                                    <p:animEffect transition="in" filter="blinds(horizontal)">
                                      <p:cBhvr>
                                        <p:cTn id="7" dur="500"/>
                                        <p:tgtEl>
                                          <p:spTgt spid="1659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65912"/>
                                        </p:tgtEl>
                                        <p:attrNameLst>
                                          <p:attrName>style.visibility</p:attrName>
                                        </p:attrNameLst>
                                      </p:cBhvr>
                                      <p:to>
                                        <p:strVal val="visible"/>
                                      </p:to>
                                    </p:set>
                                    <p:animEffect transition="in" filter="blinds(vertical)">
                                      <p:cBhvr>
                                        <p:cTn id="12" dur="500"/>
                                        <p:tgtEl>
                                          <p:spTgt spid="1659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5895"/>
                                        </p:tgtEl>
                                        <p:attrNameLst>
                                          <p:attrName>style.visibility</p:attrName>
                                        </p:attrNameLst>
                                      </p:cBhvr>
                                      <p:to>
                                        <p:strVal val="visible"/>
                                      </p:to>
                                    </p:set>
                                    <p:animEffect transition="in" filter="blinds(horizontal)">
                                      <p:cBhvr>
                                        <p:cTn id="17" dur="500"/>
                                        <p:tgtEl>
                                          <p:spTgt spid="16589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5890"/>
                                        </p:tgtEl>
                                        <p:attrNameLst>
                                          <p:attrName>style.visibility</p:attrName>
                                        </p:attrNameLst>
                                      </p:cBhvr>
                                      <p:to>
                                        <p:strVal val="visible"/>
                                      </p:to>
                                    </p:set>
                                    <p:animEffect transition="in" filter="blinds(horizontal)">
                                      <p:cBhvr>
                                        <p:cTn id="22" dur="500"/>
                                        <p:tgtEl>
                                          <p:spTgt spid="16589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5891"/>
                                        </p:tgtEl>
                                        <p:attrNameLst>
                                          <p:attrName>style.visibility</p:attrName>
                                        </p:attrNameLst>
                                      </p:cBhvr>
                                      <p:to>
                                        <p:strVal val="visible"/>
                                      </p:to>
                                    </p:set>
                                    <p:animEffect transition="in" filter="blinds(horizontal)">
                                      <p:cBhvr>
                                        <p:cTn id="27" dur="500"/>
                                        <p:tgtEl>
                                          <p:spTgt spid="16589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165896"/>
                                        </p:tgtEl>
                                        <p:attrNameLst>
                                          <p:attrName>style.visibility</p:attrName>
                                        </p:attrNameLst>
                                      </p:cBhvr>
                                      <p:to>
                                        <p:strVal val="visible"/>
                                      </p:to>
                                    </p:set>
                                    <p:animEffect transition="in" filter="blinds(vertical)">
                                      <p:cBhvr>
                                        <p:cTn id="32" dur="500"/>
                                        <p:tgtEl>
                                          <p:spTgt spid="16589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165899"/>
                                        </p:tgtEl>
                                        <p:attrNameLst>
                                          <p:attrName>style.visibility</p:attrName>
                                        </p:attrNameLst>
                                      </p:cBhvr>
                                      <p:to>
                                        <p:strVal val="visible"/>
                                      </p:to>
                                    </p:set>
                                    <p:animEffect transition="in" filter="blinds(vertical)">
                                      <p:cBhvr>
                                        <p:cTn id="37" dur="500"/>
                                        <p:tgtEl>
                                          <p:spTgt spid="16589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5904"/>
                                        </p:tgtEl>
                                        <p:attrNameLst>
                                          <p:attrName>style.visibility</p:attrName>
                                        </p:attrNameLst>
                                      </p:cBhvr>
                                      <p:to>
                                        <p:strVal val="visible"/>
                                      </p:to>
                                    </p:set>
                                    <p:animEffect transition="in" filter="blinds(horizontal)">
                                      <p:cBhvr>
                                        <p:cTn id="42" dur="500"/>
                                        <p:tgtEl>
                                          <p:spTgt spid="16590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5905"/>
                                        </p:tgtEl>
                                        <p:attrNameLst>
                                          <p:attrName>style.visibility</p:attrName>
                                        </p:attrNameLst>
                                      </p:cBhvr>
                                      <p:to>
                                        <p:strVal val="visible"/>
                                      </p:to>
                                    </p:set>
                                    <p:animEffect transition="in" filter="blinds(horizontal)">
                                      <p:cBhvr>
                                        <p:cTn id="47" dur="500"/>
                                        <p:tgtEl>
                                          <p:spTgt spid="16590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5906"/>
                                        </p:tgtEl>
                                        <p:attrNameLst>
                                          <p:attrName>style.visibility</p:attrName>
                                        </p:attrNameLst>
                                      </p:cBhvr>
                                      <p:to>
                                        <p:strVal val="visible"/>
                                      </p:to>
                                    </p:set>
                                    <p:animEffect transition="in" filter="blinds(horizontal)">
                                      <p:cBhvr>
                                        <p:cTn id="52" dur="500"/>
                                        <p:tgtEl>
                                          <p:spTgt spid="165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5" grpId="0" bldLvl="0" animBg="1" autoUpdateAnimBg="0"/>
      <p:bldP spid="165904" grpId="0" bldLvl="0" animBg="1" autoUpdateAnimBg="0"/>
      <p:bldP spid="165905" grpId="0" bldLvl="0" animBg="1" autoUpdateAnimBg="0"/>
      <p:bldP spid="165906"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899" name="Object 3"/>
          <p:cNvGraphicFramePr>
            <a:graphicFrameLocks noChangeAspect="1"/>
          </p:cNvGraphicFramePr>
          <p:nvPr/>
        </p:nvGraphicFramePr>
        <p:xfrm>
          <a:off x="611188" y="2349500"/>
          <a:ext cx="3097212" cy="631825"/>
        </p:xfrm>
        <a:graphic>
          <a:graphicData uri="http://schemas.openxmlformats.org/presentationml/2006/ole">
            <mc:AlternateContent xmlns:mc="http://schemas.openxmlformats.org/markup-compatibility/2006">
              <mc:Choice xmlns:v="urn:schemas-microsoft-com:vml" Requires="v">
                <p:oleObj spid="_x0000_s28685" name="" r:id="rId1" imgW="1295400" imgH="228600" progId="Equation.DSMT4">
                  <p:embed/>
                </p:oleObj>
              </mc:Choice>
              <mc:Fallback>
                <p:oleObj name="" r:id="rId1" imgW="1295400" imgH="228600" progId="Equation.DSMT4">
                  <p:embed/>
                  <p:pic>
                    <p:nvPicPr>
                      <p:cNvPr id="0" name="图片 3196"/>
                      <p:cNvPicPr/>
                      <p:nvPr/>
                    </p:nvPicPr>
                    <p:blipFill>
                      <a:blip r:embed="rId2">
                        <a:clrChange>
                          <a:clrFrom>
                            <a:srgbClr val="000000"/>
                          </a:clrFrom>
                          <a:clrTo>
                            <a:srgbClr val="FFFFFF"/>
                          </a:clrTo>
                        </a:clrChange>
                      </a:blip>
                      <a:stretch>
                        <a:fillRect/>
                      </a:stretch>
                    </p:blipFill>
                    <p:spPr>
                      <a:xfrm>
                        <a:off x="611188" y="2349500"/>
                        <a:ext cx="3097212" cy="631825"/>
                      </a:xfrm>
                      <a:prstGeom prst="rect">
                        <a:avLst/>
                      </a:prstGeom>
                      <a:noFill/>
                      <a:ln w="38100">
                        <a:noFill/>
                        <a:miter/>
                      </a:ln>
                    </p:spPr>
                  </p:pic>
                </p:oleObj>
              </mc:Fallback>
            </mc:AlternateContent>
          </a:graphicData>
        </a:graphic>
      </p:graphicFrame>
      <p:sp>
        <p:nvSpPr>
          <p:cNvPr id="208900" name="Rectangle 4"/>
          <p:cNvSpPr/>
          <p:nvPr/>
        </p:nvSpPr>
        <p:spPr>
          <a:xfrm>
            <a:off x="250825" y="3429000"/>
            <a:ext cx="3429000" cy="685800"/>
          </a:xfrm>
          <a:prstGeom prst="rect">
            <a:avLst/>
          </a:prstGeom>
          <a:noFill/>
          <a:ln w="9525">
            <a:noFill/>
          </a:ln>
        </p:spPr>
        <p:txBody>
          <a:bodyPr lIns="92075" tIns="46038" rIns="92075" bIns="46038" anchor="t"/>
          <a:lstStyle/>
          <a:p>
            <a:pPr marL="342900" indent="-342900" algn="just">
              <a:spcBef>
                <a:spcPct val="20000"/>
              </a:spcBef>
              <a:buClr>
                <a:schemeClr val="tx2"/>
              </a:buClr>
              <a:buFont typeface="Arial" panose="020B0604020202020204" pitchFamily="34" charset="0"/>
              <a:buChar char="•"/>
            </a:pPr>
            <a:r>
              <a:rPr lang="en-US" altLang="zh-CN" sz="2800" dirty="0">
                <a:latin typeface="黑体" pitchFamily="49" charset="-122"/>
                <a:ea typeface="黑体" pitchFamily="49" charset="-122"/>
              </a:rPr>
              <a:t> </a:t>
            </a:r>
            <a:r>
              <a:rPr lang="zh-CN" altLang="en-US" sz="3200" b="1" dirty="0">
                <a:latin typeface="黑体" pitchFamily="49" charset="-122"/>
                <a:ea typeface="黑体" pitchFamily="49" charset="-122"/>
              </a:rPr>
              <a:t>在</a:t>
            </a:r>
            <a:r>
              <a:rPr lang="en-US" altLang="zh-CN" sz="3200" b="1" dirty="0">
                <a:latin typeface="黑体" pitchFamily="49" charset="-122"/>
                <a:ea typeface="黑体" pitchFamily="49" charset="-122"/>
              </a:rPr>
              <a:t>P</a:t>
            </a:r>
            <a:r>
              <a:rPr lang="zh-CN" altLang="en-US" sz="3200" b="1" dirty="0">
                <a:latin typeface="黑体" pitchFamily="49" charset="-122"/>
                <a:ea typeface="黑体" pitchFamily="49" charset="-122"/>
              </a:rPr>
              <a:t>处的电势为</a:t>
            </a:r>
            <a:endParaRPr lang="zh-CN" altLang="en-US" sz="2800" b="1" dirty="0">
              <a:latin typeface="Times New Roman" panose="02020603050405020304" pitchFamily="18" charset="0"/>
              <a:ea typeface="宋体" panose="02010600030101010101" pitchFamily="2" charset="-122"/>
            </a:endParaRPr>
          </a:p>
        </p:txBody>
      </p:sp>
      <p:graphicFrame>
        <p:nvGraphicFramePr>
          <p:cNvPr id="208901" name="Object 5"/>
          <p:cNvGraphicFramePr>
            <a:graphicFrameLocks noChangeAspect="1"/>
          </p:cNvGraphicFramePr>
          <p:nvPr/>
        </p:nvGraphicFramePr>
        <p:xfrm>
          <a:off x="396875" y="4211638"/>
          <a:ext cx="6088063" cy="1090612"/>
        </p:xfrm>
        <a:graphic>
          <a:graphicData uri="http://schemas.openxmlformats.org/presentationml/2006/ole">
            <mc:AlternateContent xmlns:mc="http://schemas.openxmlformats.org/markup-compatibility/2006">
              <mc:Choice xmlns:v="urn:schemas-microsoft-com:vml" Requires="v">
                <p:oleObj spid="_x0000_s28686" name="" r:id="rId3" imgW="2959100" imgH="533400" progId="Equation.DSMT4">
                  <p:embed/>
                </p:oleObj>
              </mc:Choice>
              <mc:Fallback>
                <p:oleObj name="" r:id="rId3" imgW="2959100" imgH="533400" progId="Equation.DSMT4">
                  <p:embed/>
                  <p:pic>
                    <p:nvPicPr>
                      <p:cNvPr id="0" name="图片 3184"/>
                      <p:cNvPicPr/>
                      <p:nvPr/>
                    </p:nvPicPr>
                    <p:blipFill>
                      <a:blip r:embed="rId4">
                        <a:clrChange>
                          <a:clrFrom>
                            <a:srgbClr val="000000"/>
                          </a:clrFrom>
                          <a:clrTo>
                            <a:srgbClr val="FFFFFF"/>
                          </a:clrTo>
                        </a:clrChange>
                      </a:blip>
                      <a:stretch>
                        <a:fillRect/>
                      </a:stretch>
                    </p:blipFill>
                    <p:spPr>
                      <a:xfrm>
                        <a:off x="396875" y="4211638"/>
                        <a:ext cx="6088063" cy="1090612"/>
                      </a:xfrm>
                      <a:prstGeom prst="rect">
                        <a:avLst/>
                      </a:prstGeom>
                      <a:noFill/>
                      <a:ln w="38100">
                        <a:noFill/>
                        <a:miter/>
                      </a:ln>
                    </p:spPr>
                  </p:pic>
                </p:oleObj>
              </mc:Fallback>
            </mc:AlternateContent>
          </a:graphicData>
        </a:graphic>
      </p:graphicFrame>
      <p:graphicFrame>
        <p:nvGraphicFramePr>
          <p:cNvPr id="208902" name="Object 6"/>
          <p:cNvGraphicFramePr>
            <a:graphicFrameLocks noChangeAspect="1"/>
          </p:cNvGraphicFramePr>
          <p:nvPr/>
        </p:nvGraphicFramePr>
        <p:xfrm>
          <a:off x="514350" y="5449888"/>
          <a:ext cx="7732713" cy="1296987"/>
        </p:xfrm>
        <a:graphic>
          <a:graphicData uri="http://schemas.openxmlformats.org/presentationml/2006/ole">
            <mc:AlternateContent xmlns:mc="http://schemas.openxmlformats.org/markup-compatibility/2006">
              <mc:Choice xmlns:v="urn:schemas-microsoft-com:vml" Requires="v">
                <p:oleObj spid="_x0000_s28687" name="" r:id="rId5" imgW="3378200" imgH="533400" progId="Equation.DSMT4">
                  <p:embed/>
                </p:oleObj>
              </mc:Choice>
              <mc:Fallback>
                <p:oleObj name="" r:id="rId5" imgW="3378200" imgH="533400" progId="Equation.DSMT4">
                  <p:embed/>
                  <p:pic>
                    <p:nvPicPr>
                      <p:cNvPr id="0" name="图片 3175"/>
                      <p:cNvPicPr/>
                      <p:nvPr/>
                    </p:nvPicPr>
                    <p:blipFill>
                      <a:blip r:embed="rId6">
                        <a:clrChange>
                          <a:clrFrom>
                            <a:srgbClr val="000000"/>
                          </a:clrFrom>
                          <a:clrTo>
                            <a:srgbClr val="FFFFFF"/>
                          </a:clrTo>
                        </a:clrChange>
                      </a:blip>
                      <a:stretch>
                        <a:fillRect/>
                      </a:stretch>
                    </p:blipFill>
                    <p:spPr>
                      <a:xfrm>
                        <a:off x="514350" y="5449888"/>
                        <a:ext cx="7732713" cy="1296987"/>
                      </a:xfrm>
                      <a:prstGeom prst="rect">
                        <a:avLst/>
                      </a:prstGeom>
                      <a:noFill/>
                      <a:ln w="38100">
                        <a:noFill/>
                        <a:miter/>
                      </a:ln>
                    </p:spPr>
                  </p:pic>
                </p:oleObj>
              </mc:Fallback>
            </mc:AlternateContent>
          </a:graphicData>
        </a:graphic>
      </p:graphicFrame>
      <p:grpSp>
        <p:nvGrpSpPr>
          <p:cNvPr id="2" name="Group 7"/>
          <p:cNvGrpSpPr/>
          <p:nvPr/>
        </p:nvGrpSpPr>
        <p:grpSpPr>
          <a:xfrm>
            <a:off x="3886200" y="1676400"/>
            <a:ext cx="5257800" cy="2514600"/>
            <a:chOff x="2448" y="1056"/>
            <a:chExt cx="3312" cy="1584"/>
          </a:xfrm>
        </p:grpSpPr>
        <p:sp>
          <p:nvSpPr>
            <p:cNvPr id="35846" name="Rectangle 8"/>
            <p:cNvSpPr/>
            <p:nvPr/>
          </p:nvSpPr>
          <p:spPr>
            <a:xfrm>
              <a:off x="2448" y="1056"/>
              <a:ext cx="3312" cy="1584"/>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grpSp>
          <p:nvGrpSpPr>
            <p:cNvPr id="35847" name="Group 9"/>
            <p:cNvGrpSpPr/>
            <p:nvPr/>
          </p:nvGrpSpPr>
          <p:grpSpPr>
            <a:xfrm>
              <a:off x="2592" y="1152"/>
              <a:ext cx="2928" cy="1440"/>
              <a:chOff x="1824" y="1680"/>
              <a:chExt cx="2400" cy="1824"/>
            </a:xfrm>
          </p:grpSpPr>
          <p:sp>
            <p:nvSpPr>
              <p:cNvPr id="35848" name="Oval 10"/>
              <p:cNvSpPr/>
              <p:nvPr/>
            </p:nvSpPr>
            <p:spPr>
              <a:xfrm>
                <a:off x="1968" y="1680"/>
                <a:ext cx="672" cy="1824"/>
              </a:xfrm>
              <a:prstGeom prst="ellipse">
                <a:avLst/>
              </a:prstGeom>
              <a:solidFill>
                <a:srgbClr val="FFFFFF"/>
              </a:solidFill>
              <a:ln w="38100" cap="flat" cmpd="sng">
                <a:solidFill>
                  <a:srgbClr val="0000FF"/>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35849" name="Line 11"/>
              <p:cNvSpPr/>
              <p:nvPr/>
            </p:nvSpPr>
            <p:spPr>
              <a:xfrm>
                <a:off x="2304" y="2592"/>
                <a:ext cx="1920" cy="0"/>
              </a:xfrm>
              <a:prstGeom prst="line">
                <a:avLst/>
              </a:prstGeom>
              <a:ln w="28575" cap="flat" cmpd="sng">
                <a:solidFill>
                  <a:srgbClr val="009900"/>
                </a:solidFill>
                <a:prstDash val="solid"/>
                <a:round/>
                <a:headEnd type="none" w="med" len="med"/>
                <a:tailEnd type="triangle" w="med" len="med"/>
              </a:ln>
            </p:spPr>
          </p:sp>
          <p:graphicFrame>
            <p:nvGraphicFramePr>
              <p:cNvPr id="35850" name="Object 12"/>
              <p:cNvGraphicFramePr>
                <a:graphicFrameLocks noChangeAspect="1"/>
              </p:cNvGraphicFramePr>
              <p:nvPr/>
            </p:nvGraphicFramePr>
            <p:xfrm>
              <a:off x="3792" y="2352"/>
              <a:ext cx="200" cy="200"/>
            </p:xfrm>
            <a:graphic>
              <a:graphicData uri="http://schemas.openxmlformats.org/presentationml/2006/ole">
                <mc:AlternateContent xmlns:mc="http://schemas.openxmlformats.org/markup-compatibility/2006">
                  <mc:Choice xmlns:v="urn:schemas-microsoft-com:vml" Requires="v">
                    <p:oleObj spid="_x0000_s28688" name="" r:id="rId7" imgW="177800" imgH="177800" progId="Equation.3">
                      <p:embed/>
                    </p:oleObj>
                  </mc:Choice>
                  <mc:Fallback>
                    <p:oleObj name="" r:id="rId7" imgW="177800" imgH="177800" progId="Equation.3">
                      <p:embed/>
                      <p:pic>
                        <p:nvPicPr>
                          <p:cNvPr id="0" name="图片 3194"/>
                          <p:cNvPicPr/>
                          <p:nvPr/>
                        </p:nvPicPr>
                        <p:blipFill>
                          <a:blip r:embed="rId8"/>
                          <a:stretch>
                            <a:fillRect/>
                          </a:stretch>
                        </p:blipFill>
                        <p:spPr>
                          <a:xfrm>
                            <a:off x="3792" y="2352"/>
                            <a:ext cx="200" cy="200"/>
                          </a:xfrm>
                          <a:prstGeom prst="rect">
                            <a:avLst/>
                          </a:prstGeom>
                          <a:noFill/>
                          <a:ln w="38100">
                            <a:noFill/>
                            <a:miter/>
                          </a:ln>
                        </p:spPr>
                      </p:pic>
                    </p:oleObj>
                  </mc:Fallback>
                </mc:AlternateContent>
              </a:graphicData>
            </a:graphic>
          </p:graphicFrame>
          <p:graphicFrame>
            <p:nvGraphicFramePr>
              <p:cNvPr id="35851" name="Object 13"/>
              <p:cNvGraphicFramePr>
                <a:graphicFrameLocks noChangeAspect="1"/>
              </p:cNvGraphicFramePr>
              <p:nvPr/>
            </p:nvGraphicFramePr>
            <p:xfrm>
              <a:off x="3984" y="2640"/>
              <a:ext cx="192" cy="192"/>
            </p:xfrm>
            <a:graphic>
              <a:graphicData uri="http://schemas.openxmlformats.org/presentationml/2006/ole">
                <mc:AlternateContent xmlns:mc="http://schemas.openxmlformats.org/markup-compatibility/2006">
                  <mc:Choice xmlns:v="urn:schemas-microsoft-com:vml" Requires="v">
                    <p:oleObj spid="_x0000_s28689" name="" r:id="rId9" imgW="152400" imgH="152400" progId="Equation.3">
                      <p:embed/>
                    </p:oleObj>
                  </mc:Choice>
                  <mc:Fallback>
                    <p:oleObj name="" r:id="rId9" imgW="152400" imgH="152400" progId="Equation.3">
                      <p:embed/>
                      <p:pic>
                        <p:nvPicPr>
                          <p:cNvPr id="0" name="图片 3228"/>
                          <p:cNvPicPr/>
                          <p:nvPr/>
                        </p:nvPicPr>
                        <p:blipFill>
                          <a:blip r:embed="rId10"/>
                          <a:stretch>
                            <a:fillRect/>
                          </a:stretch>
                        </p:blipFill>
                        <p:spPr>
                          <a:xfrm>
                            <a:off x="3984" y="2640"/>
                            <a:ext cx="192" cy="192"/>
                          </a:xfrm>
                          <a:prstGeom prst="rect">
                            <a:avLst/>
                          </a:prstGeom>
                          <a:noFill/>
                          <a:ln w="38100">
                            <a:noFill/>
                            <a:miter/>
                          </a:ln>
                        </p:spPr>
                      </p:pic>
                    </p:oleObj>
                  </mc:Fallback>
                </mc:AlternateContent>
              </a:graphicData>
            </a:graphic>
          </p:graphicFrame>
          <p:graphicFrame>
            <p:nvGraphicFramePr>
              <p:cNvPr id="35852" name="Object 14"/>
              <p:cNvGraphicFramePr>
                <a:graphicFrameLocks noChangeAspect="1"/>
              </p:cNvGraphicFramePr>
              <p:nvPr/>
            </p:nvGraphicFramePr>
            <p:xfrm>
              <a:off x="2208" y="2592"/>
              <a:ext cx="189" cy="204"/>
            </p:xfrm>
            <a:graphic>
              <a:graphicData uri="http://schemas.openxmlformats.org/presentationml/2006/ole">
                <mc:AlternateContent xmlns:mc="http://schemas.openxmlformats.org/markup-compatibility/2006">
                  <mc:Choice xmlns:v="urn:schemas-microsoft-com:vml" Requires="v">
                    <p:oleObj spid="_x0000_s28690" name="" r:id="rId11" imgW="177800" imgH="190500" progId="Equation.3">
                      <p:embed/>
                    </p:oleObj>
                  </mc:Choice>
                  <mc:Fallback>
                    <p:oleObj name="" r:id="rId11" imgW="177800" imgH="190500" progId="Equation.3">
                      <p:embed/>
                      <p:pic>
                        <p:nvPicPr>
                          <p:cNvPr id="0" name="图片 3224"/>
                          <p:cNvPicPr/>
                          <p:nvPr/>
                        </p:nvPicPr>
                        <p:blipFill>
                          <a:blip r:embed="rId12"/>
                          <a:stretch>
                            <a:fillRect/>
                          </a:stretch>
                        </p:blipFill>
                        <p:spPr>
                          <a:xfrm>
                            <a:off x="2208" y="2592"/>
                            <a:ext cx="189" cy="204"/>
                          </a:xfrm>
                          <a:prstGeom prst="rect">
                            <a:avLst/>
                          </a:prstGeom>
                          <a:noFill/>
                          <a:ln w="38100">
                            <a:noFill/>
                            <a:miter/>
                          </a:ln>
                        </p:spPr>
                      </p:pic>
                    </p:oleObj>
                  </mc:Fallback>
                </mc:AlternateContent>
              </a:graphicData>
            </a:graphic>
          </p:graphicFrame>
          <p:graphicFrame>
            <p:nvGraphicFramePr>
              <p:cNvPr id="35853" name="Object 15"/>
              <p:cNvGraphicFramePr>
                <a:graphicFrameLocks noChangeAspect="1"/>
              </p:cNvGraphicFramePr>
              <p:nvPr/>
            </p:nvGraphicFramePr>
            <p:xfrm>
              <a:off x="3024" y="2592"/>
              <a:ext cx="192" cy="192"/>
            </p:xfrm>
            <a:graphic>
              <a:graphicData uri="http://schemas.openxmlformats.org/presentationml/2006/ole">
                <mc:AlternateContent xmlns:mc="http://schemas.openxmlformats.org/markup-compatibility/2006">
                  <mc:Choice xmlns:v="urn:schemas-microsoft-com:vml" Requires="v">
                    <p:oleObj spid="_x0000_s28691" name="" r:id="rId13" imgW="152400" imgH="152400" progId="Equation.3">
                      <p:embed/>
                    </p:oleObj>
                  </mc:Choice>
                  <mc:Fallback>
                    <p:oleObj name="" r:id="rId13" imgW="152400" imgH="152400" progId="Equation.3">
                      <p:embed/>
                      <p:pic>
                        <p:nvPicPr>
                          <p:cNvPr id="0" name="图片 3221"/>
                          <p:cNvPicPr/>
                          <p:nvPr/>
                        </p:nvPicPr>
                        <p:blipFill>
                          <a:blip r:embed="rId10"/>
                          <a:stretch>
                            <a:fillRect/>
                          </a:stretch>
                        </p:blipFill>
                        <p:spPr>
                          <a:xfrm>
                            <a:off x="3024" y="2592"/>
                            <a:ext cx="192" cy="192"/>
                          </a:xfrm>
                          <a:prstGeom prst="rect">
                            <a:avLst/>
                          </a:prstGeom>
                          <a:noFill/>
                          <a:ln w="38100">
                            <a:noFill/>
                            <a:miter/>
                          </a:ln>
                        </p:spPr>
                      </p:pic>
                    </p:oleObj>
                  </mc:Fallback>
                </mc:AlternateContent>
              </a:graphicData>
            </a:graphic>
          </p:graphicFrame>
          <p:graphicFrame>
            <p:nvGraphicFramePr>
              <p:cNvPr id="35854" name="Object 16"/>
              <p:cNvGraphicFramePr>
                <a:graphicFrameLocks noChangeAspect="1"/>
              </p:cNvGraphicFramePr>
              <p:nvPr/>
            </p:nvGraphicFramePr>
            <p:xfrm>
              <a:off x="2064" y="2928"/>
              <a:ext cx="192" cy="192"/>
            </p:xfrm>
            <a:graphic>
              <a:graphicData uri="http://schemas.openxmlformats.org/presentationml/2006/ole">
                <mc:AlternateContent xmlns:mc="http://schemas.openxmlformats.org/markup-compatibility/2006">
                  <mc:Choice xmlns:v="urn:schemas-microsoft-com:vml" Requires="v">
                    <p:oleObj spid="_x0000_s28692" name="" r:id="rId14" imgW="177800" imgH="177800" progId="Equation.3">
                      <p:embed/>
                    </p:oleObj>
                  </mc:Choice>
                  <mc:Fallback>
                    <p:oleObj name="" r:id="rId14" imgW="177800" imgH="177800" progId="Equation.3">
                      <p:embed/>
                      <p:pic>
                        <p:nvPicPr>
                          <p:cNvPr id="0" name="图片 3220"/>
                          <p:cNvPicPr/>
                          <p:nvPr/>
                        </p:nvPicPr>
                        <p:blipFill>
                          <a:blip r:embed="rId15"/>
                          <a:stretch>
                            <a:fillRect/>
                          </a:stretch>
                        </p:blipFill>
                        <p:spPr>
                          <a:xfrm>
                            <a:off x="2064" y="2928"/>
                            <a:ext cx="192" cy="192"/>
                          </a:xfrm>
                          <a:prstGeom prst="rect">
                            <a:avLst/>
                          </a:prstGeom>
                          <a:noFill/>
                          <a:ln w="38100">
                            <a:noFill/>
                            <a:miter/>
                          </a:ln>
                        </p:spPr>
                      </p:pic>
                    </p:oleObj>
                  </mc:Fallback>
                </mc:AlternateContent>
              </a:graphicData>
            </a:graphic>
          </p:graphicFrame>
          <p:graphicFrame>
            <p:nvGraphicFramePr>
              <p:cNvPr id="35855" name="Object 17"/>
              <p:cNvGraphicFramePr>
                <a:graphicFrameLocks noChangeAspect="1"/>
              </p:cNvGraphicFramePr>
              <p:nvPr/>
            </p:nvGraphicFramePr>
            <p:xfrm>
              <a:off x="2304" y="1959"/>
              <a:ext cx="240" cy="212"/>
            </p:xfrm>
            <a:graphic>
              <a:graphicData uri="http://schemas.openxmlformats.org/presentationml/2006/ole">
                <mc:AlternateContent xmlns:mc="http://schemas.openxmlformats.org/markup-compatibility/2006">
                  <mc:Choice xmlns:v="urn:schemas-microsoft-com:vml" Requires="v">
                    <p:oleObj spid="_x0000_s28693" name="" r:id="rId16" imgW="215900" imgH="190500" progId="Equation.3">
                      <p:embed/>
                    </p:oleObj>
                  </mc:Choice>
                  <mc:Fallback>
                    <p:oleObj name="" r:id="rId16" imgW="215900" imgH="190500" progId="Equation.3">
                      <p:embed/>
                      <p:pic>
                        <p:nvPicPr>
                          <p:cNvPr id="0" name="图片 3222"/>
                          <p:cNvPicPr/>
                          <p:nvPr/>
                        </p:nvPicPr>
                        <p:blipFill>
                          <a:blip r:embed="rId17"/>
                          <a:stretch>
                            <a:fillRect/>
                          </a:stretch>
                        </p:blipFill>
                        <p:spPr>
                          <a:xfrm>
                            <a:off x="2304" y="1959"/>
                            <a:ext cx="240" cy="212"/>
                          </a:xfrm>
                          <a:prstGeom prst="rect">
                            <a:avLst/>
                          </a:prstGeom>
                          <a:noFill/>
                          <a:ln w="38100">
                            <a:noFill/>
                            <a:miter/>
                          </a:ln>
                        </p:spPr>
                      </p:pic>
                    </p:oleObj>
                  </mc:Fallback>
                </mc:AlternateContent>
              </a:graphicData>
            </a:graphic>
          </p:graphicFrame>
          <p:sp>
            <p:nvSpPr>
              <p:cNvPr id="35856" name="AutoShape 18" descr="大纸屑"/>
              <p:cNvSpPr/>
              <p:nvPr/>
            </p:nvSpPr>
            <p:spPr>
              <a:xfrm>
                <a:off x="2112" y="2112"/>
                <a:ext cx="384" cy="912"/>
              </a:xfrm>
              <a:custGeom>
                <a:avLst/>
                <a:gdLst/>
                <a:ahLst/>
                <a:cxnLst>
                  <a:cxn ang="0">
                    <a:pos x="0" y="0"/>
                  </a:cxn>
                  <a:cxn ang="0">
                    <a:pos x="0" y="0"/>
                  </a:cxn>
                  <a:cxn ang="0">
                    <a:pos x="0" y="0"/>
                  </a:cxn>
                  <a:cxn ang="0">
                    <a:pos x="0" y="0"/>
                  </a:cxn>
                  <a:cxn ang="0">
                    <a:pos x="0" y="0"/>
                  </a:cxn>
                  <a:cxn ang="0">
                    <a:pos x="0" y="0"/>
                  </a:cxn>
                  <a:cxn ang="0">
                    <a:pos x="0" y="0"/>
                  </a:cxn>
                  <a:cxn ang="0">
                    <a:pos x="0" y="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pattFill prst="lgConfetti">
                <a:fgClr>
                  <a:schemeClr val="accent2"/>
                </a:fgClr>
                <a:bgClr>
                  <a:srgbClr val="FFFFFF"/>
                </a:bgClr>
              </a:pattFill>
              <a:ln w="28575" cap="flat" cmpd="sng">
                <a:solidFill>
                  <a:srgbClr val="0000FF"/>
                </a:solidFill>
                <a:prstDash val="solid"/>
                <a:round/>
                <a:headEnd type="none" w="med" len="med"/>
                <a:tailEnd type="none" w="med" len="med"/>
              </a:ln>
            </p:spPr>
            <p:txBody>
              <a:bodyPr/>
              <a:lstStyle/>
              <a:p>
                <a:endParaRPr lang="zh-CN" altLang="en-US"/>
              </a:p>
            </p:txBody>
          </p:sp>
          <p:sp>
            <p:nvSpPr>
              <p:cNvPr id="35857" name="Line 19"/>
              <p:cNvSpPr/>
              <p:nvPr/>
            </p:nvSpPr>
            <p:spPr>
              <a:xfrm flipH="1">
                <a:off x="2016" y="2592"/>
                <a:ext cx="288" cy="384"/>
              </a:xfrm>
              <a:prstGeom prst="line">
                <a:avLst/>
              </a:prstGeom>
              <a:ln w="28575" cap="flat" cmpd="sng">
                <a:solidFill>
                  <a:srgbClr val="009900"/>
                </a:solidFill>
                <a:prstDash val="solid"/>
                <a:round/>
                <a:headEnd type="none" w="med" len="med"/>
                <a:tailEnd type="none" w="med" len="med"/>
              </a:ln>
            </p:spPr>
          </p:sp>
          <p:sp>
            <p:nvSpPr>
              <p:cNvPr id="35858" name="Line 20"/>
              <p:cNvSpPr/>
              <p:nvPr/>
            </p:nvSpPr>
            <p:spPr>
              <a:xfrm flipV="1">
                <a:off x="2304" y="2208"/>
                <a:ext cx="0" cy="384"/>
              </a:xfrm>
              <a:prstGeom prst="line">
                <a:avLst/>
              </a:prstGeom>
              <a:ln w="28575" cap="flat" cmpd="sng">
                <a:solidFill>
                  <a:srgbClr val="009900"/>
                </a:solidFill>
                <a:prstDash val="solid"/>
                <a:round/>
                <a:headEnd type="none" w="med" len="med"/>
                <a:tailEnd type="triangle" w="med" len="med"/>
              </a:ln>
            </p:spPr>
          </p:sp>
          <p:sp>
            <p:nvSpPr>
              <p:cNvPr id="35859" name="Line 21"/>
              <p:cNvSpPr/>
              <p:nvPr/>
            </p:nvSpPr>
            <p:spPr>
              <a:xfrm>
                <a:off x="2304" y="1920"/>
                <a:ext cx="0" cy="192"/>
              </a:xfrm>
              <a:prstGeom prst="line">
                <a:avLst/>
              </a:prstGeom>
              <a:ln w="28575" cap="flat" cmpd="sng">
                <a:solidFill>
                  <a:srgbClr val="009900"/>
                </a:solidFill>
                <a:prstDash val="solid"/>
                <a:round/>
                <a:headEnd type="none" w="med" len="med"/>
                <a:tailEnd type="triangle" w="med" len="med"/>
              </a:ln>
            </p:spPr>
          </p:sp>
          <p:graphicFrame>
            <p:nvGraphicFramePr>
              <p:cNvPr id="35860" name="Object 22"/>
              <p:cNvGraphicFramePr>
                <a:graphicFrameLocks noChangeAspect="1"/>
              </p:cNvGraphicFramePr>
              <p:nvPr/>
            </p:nvGraphicFramePr>
            <p:xfrm>
              <a:off x="2305" y="2353"/>
              <a:ext cx="126" cy="139"/>
            </p:xfrm>
            <a:graphic>
              <a:graphicData uri="http://schemas.openxmlformats.org/presentationml/2006/ole">
                <mc:AlternateContent xmlns:mc="http://schemas.openxmlformats.org/markup-compatibility/2006">
                  <mc:Choice xmlns:v="urn:schemas-microsoft-com:vml" Requires="v">
                    <p:oleObj spid="_x0000_s28694" name="" r:id="rId18" imgW="127000" imgH="139700" progId="Equation.3">
                      <p:embed/>
                    </p:oleObj>
                  </mc:Choice>
                  <mc:Fallback>
                    <p:oleObj name="" r:id="rId18" imgW="127000" imgH="139700" progId="Equation.3">
                      <p:embed/>
                      <p:pic>
                        <p:nvPicPr>
                          <p:cNvPr id="0" name="图片 3227"/>
                          <p:cNvPicPr/>
                          <p:nvPr/>
                        </p:nvPicPr>
                        <p:blipFill>
                          <a:blip r:embed="rId19"/>
                          <a:stretch>
                            <a:fillRect/>
                          </a:stretch>
                        </p:blipFill>
                        <p:spPr>
                          <a:xfrm>
                            <a:off x="2305" y="2353"/>
                            <a:ext cx="126" cy="139"/>
                          </a:xfrm>
                          <a:prstGeom prst="rect">
                            <a:avLst/>
                          </a:prstGeom>
                          <a:noFill/>
                          <a:ln w="38100">
                            <a:noFill/>
                            <a:miter/>
                          </a:ln>
                        </p:spPr>
                      </p:pic>
                    </p:oleObj>
                  </mc:Fallback>
                </mc:AlternateContent>
              </a:graphicData>
            </a:graphic>
          </p:graphicFrame>
          <p:sp>
            <p:nvSpPr>
              <p:cNvPr id="35861" name="Line 23"/>
              <p:cNvSpPr/>
              <p:nvPr/>
            </p:nvSpPr>
            <p:spPr>
              <a:xfrm>
                <a:off x="2304" y="2112"/>
                <a:ext cx="1536" cy="480"/>
              </a:xfrm>
              <a:prstGeom prst="line">
                <a:avLst/>
              </a:prstGeom>
              <a:ln w="28575" cap="flat" cmpd="sng">
                <a:solidFill>
                  <a:srgbClr val="009900"/>
                </a:solidFill>
                <a:prstDash val="solid"/>
                <a:round/>
                <a:headEnd type="none" w="med" len="med"/>
                <a:tailEnd type="none" w="med" len="med"/>
              </a:ln>
            </p:spPr>
          </p:sp>
          <p:graphicFrame>
            <p:nvGraphicFramePr>
              <p:cNvPr id="35862" name="Object 24"/>
              <p:cNvGraphicFramePr>
                <a:graphicFrameLocks noChangeAspect="1"/>
              </p:cNvGraphicFramePr>
              <p:nvPr/>
            </p:nvGraphicFramePr>
            <p:xfrm>
              <a:off x="2215" y="3224"/>
              <a:ext cx="177" cy="175"/>
            </p:xfrm>
            <a:graphic>
              <a:graphicData uri="http://schemas.openxmlformats.org/presentationml/2006/ole">
                <mc:AlternateContent xmlns:mc="http://schemas.openxmlformats.org/markup-compatibility/2006">
                  <mc:Choice xmlns:v="urn:schemas-microsoft-com:vml" Requires="v">
                    <p:oleObj spid="_x0000_s28695" name="" r:id="rId20" imgW="139700" imgH="139700" progId="Equation.3">
                      <p:embed/>
                    </p:oleObj>
                  </mc:Choice>
                  <mc:Fallback>
                    <p:oleObj name="" r:id="rId20" imgW="139700" imgH="139700" progId="Equation.3">
                      <p:embed/>
                      <p:pic>
                        <p:nvPicPr>
                          <p:cNvPr id="0" name="图片 3229"/>
                          <p:cNvPicPr/>
                          <p:nvPr/>
                        </p:nvPicPr>
                        <p:blipFill>
                          <a:blip r:embed="rId21"/>
                          <a:stretch>
                            <a:fillRect/>
                          </a:stretch>
                        </p:blipFill>
                        <p:spPr>
                          <a:xfrm>
                            <a:off x="2215" y="3224"/>
                            <a:ext cx="177" cy="175"/>
                          </a:xfrm>
                          <a:prstGeom prst="rect">
                            <a:avLst/>
                          </a:prstGeom>
                          <a:noFill/>
                          <a:ln w="38100">
                            <a:noFill/>
                            <a:miter/>
                          </a:ln>
                        </p:spPr>
                      </p:pic>
                    </p:oleObj>
                  </mc:Fallback>
                </mc:AlternateContent>
              </a:graphicData>
            </a:graphic>
          </p:graphicFrame>
          <p:sp>
            <p:nvSpPr>
              <p:cNvPr id="35863" name="Line 25"/>
              <p:cNvSpPr/>
              <p:nvPr/>
            </p:nvSpPr>
            <p:spPr>
              <a:xfrm flipH="1">
                <a:off x="1824" y="2592"/>
                <a:ext cx="480" cy="0"/>
              </a:xfrm>
              <a:prstGeom prst="line">
                <a:avLst/>
              </a:prstGeom>
              <a:ln w="28575" cap="flat" cmpd="sng">
                <a:solidFill>
                  <a:srgbClr val="009900"/>
                </a:solidFill>
                <a:prstDash val="dash"/>
                <a:round/>
                <a:headEnd type="none" w="med" len="med"/>
                <a:tailEnd type="none" w="med" len="med"/>
              </a:ln>
            </p:spPr>
          </p:sp>
          <p:graphicFrame>
            <p:nvGraphicFramePr>
              <p:cNvPr id="35864" name="Object 26"/>
              <p:cNvGraphicFramePr>
                <a:graphicFrameLocks noChangeAspect="1"/>
              </p:cNvGraphicFramePr>
              <p:nvPr/>
            </p:nvGraphicFramePr>
            <p:xfrm>
              <a:off x="2858" y="2123"/>
              <a:ext cx="670" cy="244"/>
            </p:xfrm>
            <a:graphic>
              <a:graphicData uri="http://schemas.openxmlformats.org/presentationml/2006/ole">
                <mc:AlternateContent xmlns:mc="http://schemas.openxmlformats.org/markup-compatibility/2006">
                  <mc:Choice xmlns:v="urn:schemas-microsoft-com:vml" Requires="v">
                    <p:oleObj spid="_x0000_s28696" name="" r:id="rId22" imgW="761365" imgH="279400" progId="Equation.3">
                      <p:embed/>
                    </p:oleObj>
                  </mc:Choice>
                  <mc:Fallback>
                    <p:oleObj name="" r:id="rId22" imgW="761365" imgH="279400" progId="Equation.3">
                      <p:embed/>
                      <p:pic>
                        <p:nvPicPr>
                          <p:cNvPr id="0" name="图片 3219"/>
                          <p:cNvPicPr/>
                          <p:nvPr/>
                        </p:nvPicPr>
                        <p:blipFill>
                          <a:blip r:embed="rId23"/>
                          <a:stretch>
                            <a:fillRect/>
                          </a:stretch>
                        </p:blipFill>
                        <p:spPr>
                          <a:xfrm>
                            <a:off x="2858" y="2123"/>
                            <a:ext cx="670" cy="244"/>
                          </a:xfrm>
                          <a:prstGeom prst="rect">
                            <a:avLst/>
                          </a:prstGeom>
                          <a:noFill/>
                          <a:ln w="38100">
                            <a:noFill/>
                            <a:miter/>
                          </a:ln>
                        </p:spPr>
                      </p:pic>
                    </p:oleObj>
                  </mc:Fallback>
                </mc:AlternateContent>
              </a:graphicData>
            </a:graphic>
          </p:graphicFrame>
        </p:grpSp>
      </p:grpSp>
      <p:sp>
        <p:nvSpPr>
          <p:cNvPr id="208926" name="Text Box 30"/>
          <p:cNvSpPr txBox="1"/>
          <p:nvPr/>
        </p:nvSpPr>
        <p:spPr>
          <a:xfrm>
            <a:off x="304800" y="127000"/>
            <a:ext cx="8534400" cy="953135"/>
          </a:xfrm>
          <a:prstGeom prst="rect">
            <a:avLst/>
          </a:prstGeom>
          <a:noFill/>
          <a:ln w="9525">
            <a:noFill/>
          </a:ln>
        </p:spPr>
        <p:txBody>
          <a:bodyPr anchor="t">
            <a:spAutoFit/>
          </a:bodyPr>
          <a:lstStyle/>
          <a:p>
            <a:pPr algn="just">
              <a:buClr>
                <a:schemeClr val="tx2"/>
              </a:buClr>
              <a:buFont typeface="Arial" panose="020B0604020202020204" pitchFamily="34" charset="0"/>
              <a:buChar char="•"/>
            </a:pPr>
            <a:r>
              <a:rPr lang="en-US" altLang="zh-CN" sz="2800" b="1" dirty="0">
                <a:latin typeface="黑体" pitchFamily="49" charset="-122"/>
                <a:ea typeface="黑体" pitchFamily="49" charset="-122"/>
              </a:rPr>
              <a:t>[</a:t>
            </a:r>
            <a:r>
              <a:rPr lang="zh-CN" altLang="en-US" sz="2800" b="1" dirty="0">
                <a:latin typeface="黑体" pitchFamily="49" charset="-122"/>
                <a:ea typeface="黑体" pitchFamily="49" charset="-122"/>
              </a:rPr>
              <a:t>例题</a:t>
            </a:r>
            <a:r>
              <a:rPr lang="en-US" altLang="zh-CN" sz="2800" b="1" dirty="0">
                <a:latin typeface="黑体" pitchFamily="49" charset="-122"/>
                <a:ea typeface="黑体" pitchFamily="49" charset="-122"/>
              </a:rPr>
              <a:t>] </a:t>
            </a:r>
            <a:r>
              <a:rPr lang="zh-CN" altLang="en-US" sz="2800" b="1" dirty="0">
                <a:latin typeface="Times New Roman" panose="02020603050405020304" pitchFamily="18" charset="0"/>
                <a:ea typeface="黑体" pitchFamily="49" charset="-122"/>
              </a:rPr>
              <a:t>一均匀带电圆板，半径为 </a:t>
            </a:r>
            <a:r>
              <a:rPr lang="en-US" altLang="zh-CN" sz="2800" b="1" i="1" dirty="0">
                <a:latin typeface="Times New Roman" panose="02020603050405020304" pitchFamily="18" charset="0"/>
                <a:ea typeface="黑体" pitchFamily="49" charset="-122"/>
              </a:rPr>
              <a:t>R</a:t>
            </a:r>
            <a:r>
              <a:rPr lang="zh-CN" altLang="en-US" sz="2800" b="1" dirty="0">
                <a:latin typeface="Times New Roman" panose="02020603050405020304" pitchFamily="18" charset="0"/>
                <a:ea typeface="黑体" pitchFamily="49" charset="-122"/>
              </a:rPr>
              <a:t>，其面电荷密度已知。求圆板轴线上的电势和场强分布。 </a:t>
            </a:r>
            <a:endParaRPr lang="zh-CN" altLang="en-US" dirty="0">
              <a:latin typeface="Times New Roman" panose="02020603050405020304" pitchFamily="18" charset="0"/>
              <a:ea typeface="宋体" panose="02010600030101010101" pitchFamily="2" charset="-122"/>
            </a:endParaRPr>
          </a:p>
        </p:txBody>
      </p:sp>
      <p:sp>
        <p:nvSpPr>
          <p:cNvPr id="208927" name="Text Box 31"/>
          <p:cNvSpPr txBox="1"/>
          <p:nvPr/>
        </p:nvSpPr>
        <p:spPr>
          <a:xfrm>
            <a:off x="395288" y="1052513"/>
            <a:ext cx="8534400" cy="946150"/>
          </a:xfrm>
          <a:prstGeom prst="rect">
            <a:avLst/>
          </a:prstGeom>
          <a:noFill/>
          <a:ln w="9525">
            <a:noFill/>
          </a:ln>
        </p:spPr>
        <p:txBody>
          <a:bodyPr anchor="t">
            <a:spAutoFit/>
          </a:bodyPr>
          <a:lstStyle/>
          <a:p>
            <a:pPr algn="just">
              <a:buClr>
                <a:schemeClr val="tx2"/>
              </a:buClr>
              <a:buFont typeface="Arial" panose="020B0604020202020204" pitchFamily="34" charset="0"/>
              <a:buChar char="•"/>
            </a:pPr>
            <a:r>
              <a:rPr lang="zh-CN" altLang="en-US" sz="2800" b="1" dirty="0">
                <a:latin typeface="Times New Roman" panose="02020603050405020304" pitchFamily="18" charset="0"/>
                <a:ea typeface="黑体" pitchFamily="49" charset="-122"/>
              </a:rPr>
              <a:t>解：选坐标系如图。取半径为 </a:t>
            </a:r>
            <a:r>
              <a:rPr lang="en-US" altLang="zh-CN" sz="2800" b="1" i="1" dirty="0">
                <a:latin typeface="Times New Roman" panose="02020603050405020304" pitchFamily="18" charset="0"/>
                <a:ea typeface="黑体" pitchFamily="49" charset="-122"/>
              </a:rPr>
              <a:t>r</a:t>
            </a:r>
            <a:r>
              <a:rPr lang="zh-CN" altLang="en-US" sz="2800" b="1" dirty="0">
                <a:latin typeface="Times New Roman" panose="02020603050405020304" pitchFamily="18" charset="0"/>
                <a:ea typeface="黑体" pitchFamily="49" charset="-122"/>
              </a:rPr>
              <a:t>，宽为 </a:t>
            </a:r>
            <a:r>
              <a:rPr lang="en-US" altLang="zh-CN" sz="2800" b="1" i="1" dirty="0">
                <a:latin typeface="Times New Roman" panose="02020603050405020304" pitchFamily="18" charset="0"/>
                <a:ea typeface="黑体" pitchFamily="49" charset="-122"/>
              </a:rPr>
              <a:t>dr</a:t>
            </a:r>
            <a:r>
              <a:rPr lang="en-US" altLang="zh-CN" sz="2800" b="1" dirty="0">
                <a:latin typeface="Times New Roman" panose="02020603050405020304" pitchFamily="18" charset="0"/>
                <a:ea typeface="黑体" pitchFamily="49" charset="-122"/>
              </a:rPr>
              <a:t> </a:t>
            </a:r>
            <a:r>
              <a:rPr lang="zh-CN" altLang="en-US" sz="2800" b="1" dirty="0">
                <a:latin typeface="Times New Roman" panose="02020603050405020304" pitchFamily="18" charset="0"/>
                <a:ea typeface="黑体" pitchFamily="49" charset="-122"/>
              </a:rPr>
              <a:t>的圆环，</a:t>
            </a:r>
            <a:endParaRPr lang="zh-CN" altLang="en-US" sz="2800" b="1" dirty="0">
              <a:latin typeface="Times New Roman" panose="02020603050405020304" pitchFamily="18" charset="0"/>
              <a:ea typeface="黑体" pitchFamily="49" charset="-122"/>
            </a:endParaRPr>
          </a:p>
          <a:p>
            <a:pPr algn="just">
              <a:buClr>
                <a:schemeClr val="tx2"/>
              </a:buClr>
              <a:buFont typeface="Arial" panose="020B0604020202020204" pitchFamily="34" charset="0"/>
            </a:pPr>
            <a:r>
              <a:rPr lang="zh-CN" altLang="en-US" sz="2800" b="1" dirty="0">
                <a:latin typeface="Times New Roman" panose="02020603050405020304" pitchFamily="18" charset="0"/>
                <a:ea typeface="黑体" pitchFamily="49" charset="-122"/>
              </a:rPr>
              <a:t>带电量为</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08926"/>
                                        </p:tgtEl>
                                        <p:attrNameLst>
                                          <p:attrName>style.visibility</p:attrName>
                                        </p:attrNameLst>
                                      </p:cBhvr>
                                      <p:to>
                                        <p:strVal val="visible"/>
                                      </p:to>
                                    </p:set>
                                    <p:animEffect transition="in" filter="checkerboard(across)">
                                      <p:cBhvr>
                                        <p:cTn id="13" dur="500"/>
                                        <p:tgtEl>
                                          <p:spTgt spid="20892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08927"/>
                                        </p:tgtEl>
                                        <p:attrNameLst>
                                          <p:attrName>style.visibility</p:attrName>
                                        </p:attrNameLst>
                                      </p:cBhvr>
                                      <p:to>
                                        <p:strVal val="visible"/>
                                      </p:to>
                                    </p:set>
                                    <p:animEffect transition="in" filter="checkerboard(across)">
                                      <p:cBhvr>
                                        <p:cTn id="18" dur="500"/>
                                        <p:tgtEl>
                                          <p:spTgt spid="20892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208899"/>
                                        </p:tgtEl>
                                        <p:attrNameLst>
                                          <p:attrName>style.visibility</p:attrName>
                                        </p:attrNameLst>
                                      </p:cBhvr>
                                      <p:to>
                                        <p:strVal val="visible"/>
                                      </p:to>
                                    </p:set>
                                    <p:animEffect transition="in" filter="slide(fromBottom)">
                                      <p:cBhvr>
                                        <p:cTn id="23" dur="500"/>
                                        <p:tgtEl>
                                          <p:spTgt spid="20889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0890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499"/>
                                          </p:stCondLst>
                                        </p:cTn>
                                        <p:tgtEl>
                                          <p:spTgt spid="208901"/>
                                        </p:tgtEl>
                                        <p:attrNameLst>
                                          <p:attrName>style.visibility</p:attrName>
                                        </p:attrNameLst>
                                      </p:cBhvr>
                                      <p:to>
                                        <p:strVal val="visible"/>
                                      </p:to>
                                    </p:set>
                                    <p:anim calcmode="lin" valueType="num">
                                      <p:cBhvr>
                                        <p:cTn id="32" dur="1" fill="hold"/>
                                        <p:tgtEl>
                                          <p:spTgt spid="208901"/>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499"/>
                                          </p:stCondLst>
                                        </p:cTn>
                                        <p:tgtEl>
                                          <p:spTgt spid="208902"/>
                                        </p:tgtEl>
                                        <p:attrNameLst>
                                          <p:attrName>style.visibility</p:attrName>
                                        </p:attrNameLst>
                                      </p:cBhvr>
                                      <p:to>
                                        <p:strVal val="visible"/>
                                      </p:to>
                                    </p:set>
                                    <p:anim calcmode="lin" valueType="num">
                                      <p:cBhvr>
                                        <p:cTn id="37" dur="1" fill="hold"/>
                                        <p:tgtEl>
                                          <p:spTgt spid="20890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p:bldP spid="208926" grpId="0"/>
      <p:bldP spid="2089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p:nvPr/>
        </p:nvSpPr>
        <p:spPr>
          <a:xfrm>
            <a:off x="381000" y="304800"/>
            <a:ext cx="8458200" cy="685800"/>
          </a:xfrm>
          <a:prstGeom prst="rect">
            <a:avLst/>
          </a:prstGeom>
          <a:noFill/>
          <a:ln w="9525">
            <a:noFill/>
          </a:ln>
        </p:spPr>
        <p:txBody>
          <a:bodyPr anchor="t"/>
          <a:lstStyle/>
          <a:p>
            <a:pPr algn="just">
              <a:buFont typeface="Arial" panose="020B0604020202020204" pitchFamily="34" charset="0"/>
            </a:pPr>
            <a:r>
              <a:rPr lang="zh-CN" altLang="en-US" sz="3200" b="1" dirty="0">
                <a:latin typeface="黑体" pitchFamily="49" charset="-122"/>
                <a:ea typeface="黑体" pitchFamily="49" charset="-122"/>
              </a:rPr>
              <a:t>由轴对称性知，场强沿轴线方向，其大小为</a:t>
            </a:r>
            <a:endParaRPr lang="zh-CN" altLang="en-US" sz="3200" b="1" dirty="0">
              <a:latin typeface="黑体" pitchFamily="49" charset="-122"/>
              <a:ea typeface="黑体" pitchFamily="49" charset="-122"/>
            </a:endParaRPr>
          </a:p>
        </p:txBody>
      </p:sp>
      <p:graphicFrame>
        <p:nvGraphicFramePr>
          <p:cNvPr id="223235" name="Object 3"/>
          <p:cNvGraphicFramePr>
            <a:graphicFrameLocks noChangeAspect="1"/>
          </p:cNvGraphicFramePr>
          <p:nvPr/>
        </p:nvGraphicFramePr>
        <p:xfrm>
          <a:off x="766763" y="1162050"/>
          <a:ext cx="6405562" cy="1497013"/>
        </p:xfrm>
        <a:graphic>
          <a:graphicData uri="http://schemas.openxmlformats.org/presentationml/2006/ole">
            <mc:AlternateContent xmlns:mc="http://schemas.openxmlformats.org/markup-compatibility/2006">
              <mc:Choice xmlns:v="urn:schemas-microsoft-com:vml" Requires="v">
                <p:oleObj spid="_x0000_s29699" name="" r:id="rId1" imgW="3225800" imgH="609600" progId="Equation.DSMT4">
                  <p:embed/>
                </p:oleObj>
              </mc:Choice>
              <mc:Fallback>
                <p:oleObj name="" r:id="rId1" imgW="3225800" imgH="609600" progId="Equation.DSMT4">
                  <p:embed/>
                  <p:pic>
                    <p:nvPicPr>
                      <p:cNvPr id="0" name="图片 3225"/>
                      <p:cNvPicPr/>
                      <p:nvPr/>
                    </p:nvPicPr>
                    <p:blipFill>
                      <a:blip r:embed="rId2">
                        <a:clrChange>
                          <a:clrFrom>
                            <a:srgbClr val="000000"/>
                          </a:clrFrom>
                          <a:clrTo>
                            <a:srgbClr val="FFFFFF"/>
                          </a:clrTo>
                        </a:clrChange>
                      </a:blip>
                      <a:stretch>
                        <a:fillRect/>
                      </a:stretch>
                    </p:blipFill>
                    <p:spPr>
                      <a:xfrm>
                        <a:off x="766763" y="1162050"/>
                        <a:ext cx="6405562" cy="1497013"/>
                      </a:xfrm>
                      <a:prstGeom prst="rect">
                        <a:avLst/>
                      </a:prstGeom>
                      <a:noFill/>
                      <a:ln w="38100">
                        <a:noFill/>
                        <a:miter/>
                      </a:ln>
                    </p:spPr>
                  </p:pic>
                </p:oleObj>
              </mc:Fallback>
            </mc:AlternateContent>
          </a:graphicData>
        </a:graphic>
      </p:graphicFrame>
      <p:graphicFrame>
        <p:nvGraphicFramePr>
          <p:cNvPr id="223236" name="Object 4"/>
          <p:cNvGraphicFramePr>
            <a:graphicFrameLocks noChangeAspect="1"/>
          </p:cNvGraphicFramePr>
          <p:nvPr/>
        </p:nvGraphicFramePr>
        <p:xfrm>
          <a:off x="1200150" y="2959100"/>
          <a:ext cx="4913313" cy="1516063"/>
        </p:xfrm>
        <a:graphic>
          <a:graphicData uri="http://schemas.openxmlformats.org/presentationml/2006/ole">
            <mc:AlternateContent xmlns:mc="http://schemas.openxmlformats.org/markup-compatibility/2006">
              <mc:Choice xmlns:v="urn:schemas-microsoft-com:vml" Requires="v">
                <p:oleObj spid="_x0000_s29700" name="" r:id="rId3" imgW="1828800" imgH="609600" progId="Equation.DSMT4">
                  <p:embed/>
                </p:oleObj>
              </mc:Choice>
              <mc:Fallback>
                <p:oleObj name="" r:id="rId3" imgW="1828800" imgH="609600" progId="Equation.DSMT4">
                  <p:embed/>
                  <p:pic>
                    <p:nvPicPr>
                      <p:cNvPr id="0" name="图片 3223"/>
                      <p:cNvPicPr/>
                      <p:nvPr/>
                    </p:nvPicPr>
                    <p:blipFill>
                      <a:blip r:embed="rId4">
                        <a:clrChange>
                          <a:clrFrom>
                            <a:srgbClr val="000000"/>
                          </a:clrFrom>
                          <a:clrTo>
                            <a:srgbClr val="FFFFFF"/>
                          </a:clrTo>
                        </a:clrChange>
                      </a:blip>
                      <a:stretch>
                        <a:fillRect/>
                      </a:stretch>
                    </p:blipFill>
                    <p:spPr>
                      <a:xfrm>
                        <a:off x="1200150" y="2959100"/>
                        <a:ext cx="4913313" cy="1516063"/>
                      </a:xfrm>
                      <a:prstGeom prst="rect">
                        <a:avLst/>
                      </a:prstGeom>
                      <a:no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3234"/>
                                        </p:tgtEl>
                                        <p:attrNameLst>
                                          <p:attrName>style.visibility</p:attrName>
                                        </p:attrNameLst>
                                      </p:cBhvr>
                                      <p:to>
                                        <p:strVal val="visible"/>
                                      </p:to>
                                    </p:set>
                                    <p:anim calcmode="lin" valueType="num">
                                      <p:cBhvr additive="base">
                                        <p:cTn id="7" dur="500" fill="hold"/>
                                        <p:tgtEl>
                                          <p:spTgt spid="223234"/>
                                        </p:tgtEl>
                                        <p:attrNameLst>
                                          <p:attrName>ppt_x</p:attrName>
                                        </p:attrNameLst>
                                      </p:cBhvr>
                                      <p:tavLst>
                                        <p:tav tm="0">
                                          <p:val>
                                            <p:strVal val="#ppt_x"/>
                                          </p:val>
                                        </p:tav>
                                        <p:tav tm="100000">
                                          <p:val>
                                            <p:strVal val="#ppt_x"/>
                                          </p:val>
                                        </p:tav>
                                      </p:tavLst>
                                    </p:anim>
                                    <p:anim calcmode="lin" valueType="num">
                                      <p:cBhvr additive="base">
                                        <p:cTn id="8" dur="500" fill="hold"/>
                                        <p:tgtEl>
                                          <p:spTgt spid="2232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23235"/>
                                        </p:tgtEl>
                                        <p:attrNameLst>
                                          <p:attrName>style.visibility</p:attrName>
                                        </p:attrNameLst>
                                      </p:cBhvr>
                                      <p:to>
                                        <p:strVal val="visible"/>
                                      </p:to>
                                    </p:set>
                                    <p:animEffect transition="in" filter="slide(fromLeft)">
                                      <p:cBhvr>
                                        <p:cTn id="13" dur="500"/>
                                        <p:tgtEl>
                                          <p:spTgt spid="223235"/>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288" fill="hold" nodeType="clickEffect">
                                  <p:stCondLst>
                                    <p:cond delay="0"/>
                                  </p:stCondLst>
                                  <p:childTnLst>
                                    <p:set>
                                      <p:cBhvr>
                                        <p:cTn id="17" dur="1" fill="hold">
                                          <p:stCondLst>
                                            <p:cond delay="0"/>
                                          </p:stCondLst>
                                        </p:cTn>
                                        <p:tgtEl>
                                          <p:spTgt spid="223236"/>
                                        </p:tgtEl>
                                        <p:attrNameLst>
                                          <p:attrName>style.visibility</p:attrName>
                                        </p:attrNameLst>
                                      </p:cBhvr>
                                      <p:to>
                                        <p:strVal val="visible"/>
                                      </p:to>
                                    </p:set>
                                    <p:anim calcmode="lin" valueType="num">
                                      <p:cBhvr>
                                        <p:cTn id="18" dur="500" fill="hold"/>
                                        <p:tgtEl>
                                          <p:spTgt spid="223236"/>
                                        </p:tgtEl>
                                        <p:attrNameLst>
                                          <p:attrName>ppt_w</p:attrName>
                                        </p:attrNameLst>
                                      </p:cBhvr>
                                      <p:tavLst>
                                        <p:tav tm="0">
                                          <p:val>
                                            <p:strVal val="4/3*#ppt_w"/>
                                          </p:val>
                                        </p:tav>
                                        <p:tav tm="100000">
                                          <p:val>
                                            <p:strVal val="#ppt_w"/>
                                          </p:val>
                                        </p:tav>
                                      </p:tavLst>
                                    </p:anim>
                                    <p:anim calcmode="lin" valueType="num">
                                      <p:cBhvr>
                                        <p:cTn id="19" dur="500" fill="hold"/>
                                        <p:tgtEl>
                                          <p:spTgt spid="22323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0336" name="Object 0"/>
          <p:cNvGraphicFramePr>
            <a:graphicFrameLocks noChangeAspect="1"/>
          </p:cNvGraphicFramePr>
          <p:nvPr/>
        </p:nvGraphicFramePr>
        <p:xfrm>
          <a:off x="341313" y="1525588"/>
          <a:ext cx="8712200" cy="2944812"/>
        </p:xfrm>
        <a:graphic>
          <a:graphicData uri="http://schemas.openxmlformats.org/presentationml/2006/ole">
            <mc:AlternateContent xmlns:mc="http://schemas.openxmlformats.org/markup-compatibility/2006">
              <mc:Choice xmlns:v="urn:schemas-microsoft-com:vml" Requires="v">
                <p:oleObj spid="_x0000_s30735" name="" r:id="rId1" imgW="4851400" imgH="1549400" progId="Equation.DSMT4">
                  <p:embed/>
                </p:oleObj>
              </mc:Choice>
              <mc:Fallback>
                <p:oleObj name="" r:id="rId1" imgW="4851400" imgH="1549400" progId="Equation.DSMT4">
                  <p:embed/>
                  <p:pic>
                    <p:nvPicPr>
                      <p:cNvPr id="0" name="图片 3226"/>
                      <p:cNvPicPr/>
                      <p:nvPr/>
                    </p:nvPicPr>
                    <p:blipFill>
                      <a:blip r:embed="rId2">
                        <a:clrChange>
                          <a:clrFrom>
                            <a:srgbClr val="000000"/>
                          </a:clrFrom>
                          <a:clrTo>
                            <a:srgbClr val="FFFFFF"/>
                          </a:clrTo>
                        </a:clrChange>
                      </a:blip>
                      <a:stretch>
                        <a:fillRect/>
                      </a:stretch>
                    </p:blipFill>
                    <p:spPr>
                      <a:xfrm>
                        <a:off x="341313" y="1525588"/>
                        <a:ext cx="8712200" cy="2944812"/>
                      </a:xfrm>
                      <a:prstGeom prst="rect">
                        <a:avLst/>
                      </a:prstGeom>
                      <a:noFill/>
                      <a:ln w="38100">
                        <a:noFill/>
                        <a:miter/>
                      </a:ln>
                    </p:spPr>
                  </p:pic>
                </p:oleObj>
              </mc:Fallback>
            </mc:AlternateContent>
          </a:graphicData>
        </a:graphic>
      </p:graphicFrame>
      <p:grpSp>
        <p:nvGrpSpPr>
          <p:cNvPr id="2" name="Group 38"/>
          <p:cNvGrpSpPr/>
          <p:nvPr/>
        </p:nvGrpSpPr>
        <p:grpSpPr>
          <a:xfrm>
            <a:off x="5829300" y="4224338"/>
            <a:ext cx="2687638" cy="2403475"/>
            <a:chOff x="3672" y="2733"/>
            <a:chExt cx="1693" cy="1514"/>
          </a:xfrm>
        </p:grpSpPr>
        <p:sp>
          <p:nvSpPr>
            <p:cNvPr id="37891" name="Oval 6"/>
            <p:cNvSpPr/>
            <p:nvPr/>
          </p:nvSpPr>
          <p:spPr>
            <a:xfrm>
              <a:off x="3833" y="3903"/>
              <a:ext cx="46" cy="4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37892" name="Oval 7"/>
            <p:cNvSpPr/>
            <p:nvPr/>
          </p:nvSpPr>
          <p:spPr>
            <a:xfrm>
              <a:off x="4740" y="3903"/>
              <a:ext cx="46" cy="4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37893" name="Line 8"/>
            <p:cNvSpPr/>
            <p:nvPr/>
          </p:nvSpPr>
          <p:spPr>
            <a:xfrm>
              <a:off x="3879" y="3927"/>
              <a:ext cx="861" cy="0"/>
            </a:xfrm>
            <a:prstGeom prst="line">
              <a:avLst/>
            </a:prstGeom>
            <a:ln w="38100" cap="flat" cmpd="sng">
              <a:solidFill>
                <a:schemeClr val="tx1"/>
              </a:solidFill>
              <a:prstDash val="solid"/>
              <a:round/>
              <a:headEnd type="none" w="med" len="med"/>
              <a:tailEnd type="triangle" w="med" len="med"/>
            </a:ln>
          </p:spPr>
        </p:sp>
        <p:graphicFrame>
          <p:nvGraphicFramePr>
            <p:cNvPr id="37894" name="Object 6"/>
            <p:cNvGraphicFramePr>
              <a:graphicFrameLocks noChangeAspect="1"/>
            </p:cNvGraphicFramePr>
            <p:nvPr/>
          </p:nvGraphicFramePr>
          <p:xfrm>
            <a:off x="4130" y="3169"/>
            <a:ext cx="252" cy="318"/>
          </p:xfrm>
          <a:graphic>
            <a:graphicData uri="http://schemas.openxmlformats.org/presentationml/2006/ole">
              <mc:AlternateContent xmlns:mc="http://schemas.openxmlformats.org/markup-compatibility/2006">
                <mc:Choice xmlns:v="urn:schemas-microsoft-com:vml" Requires="v">
                  <p:oleObj spid="_x0000_s30736" name="" r:id="rId3" imgW="165100" imgH="254000" progId="Equation.3">
                    <p:embed/>
                  </p:oleObj>
                </mc:Choice>
                <mc:Fallback>
                  <p:oleObj name="" r:id="rId3" imgW="165100" imgH="254000" progId="Equation.3">
                    <p:embed/>
                    <p:pic>
                      <p:nvPicPr>
                        <p:cNvPr id="0" name="图片 3218"/>
                        <p:cNvPicPr/>
                        <p:nvPr/>
                      </p:nvPicPr>
                      <p:blipFill>
                        <a:blip r:embed="rId4">
                          <a:clrChange>
                            <a:clrFrom>
                              <a:srgbClr val="000000"/>
                            </a:clrFrom>
                            <a:clrTo>
                              <a:srgbClr val="1F497D"/>
                            </a:clrTo>
                          </a:clrChange>
                        </a:blip>
                        <a:stretch>
                          <a:fillRect/>
                        </a:stretch>
                      </p:blipFill>
                      <p:spPr>
                        <a:xfrm>
                          <a:off x="4130" y="3169"/>
                          <a:ext cx="252" cy="318"/>
                        </a:xfrm>
                        <a:prstGeom prst="rect">
                          <a:avLst/>
                        </a:prstGeom>
                        <a:noFill/>
                        <a:ln w="38100">
                          <a:noFill/>
                          <a:miter/>
                        </a:ln>
                      </p:spPr>
                    </p:pic>
                  </p:oleObj>
                </mc:Fallback>
              </mc:AlternateContent>
            </a:graphicData>
          </a:graphic>
        </p:graphicFrame>
        <p:graphicFrame>
          <p:nvGraphicFramePr>
            <p:cNvPr id="37895" name="Object 7"/>
            <p:cNvGraphicFramePr>
              <a:graphicFrameLocks noChangeAspect="1"/>
            </p:cNvGraphicFramePr>
            <p:nvPr/>
          </p:nvGraphicFramePr>
          <p:xfrm>
            <a:off x="4161" y="3958"/>
            <a:ext cx="252" cy="263"/>
          </p:xfrm>
          <a:graphic>
            <a:graphicData uri="http://schemas.openxmlformats.org/presentationml/2006/ole">
              <mc:AlternateContent xmlns:mc="http://schemas.openxmlformats.org/markup-compatibility/2006">
                <mc:Choice xmlns:v="urn:schemas-microsoft-com:vml" Requires="v">
                  <p:oleObj spid="_x0000_s30737" name="" r:id="rId5" imgW="165100" imgH="203200" progId="Equation.DSMT4">
                    <p:embed/>
                  </p:oleObj>
                </mc:Choice>
                <mc:Fallback>
                  <p:oleObj name="" r:id="rId5" imgW="165100" imgH="203200" progId="Equation.DSMT4">
                    <p:embed/>
                    <p:pic>
                      <p:nvPicPr>
                        <p:cNvPr id="0" name="图片 3210"/>
                        <p:cNvPicPr/>
                        <p:nvPr/>
                      </p:nvPicPr>
                      <p:blipFill>
                        <a:blip r:embed="rId6">
                          <a:clrChange>
                            <a:clrFrom>
                              <a:srgbClr val="000000"/>
                            </a:clrFrom>
                            <a:clrTo>
                              <a:srgbClr val="FFFFFF"/>
                            </a:clrTo>
                          </a:clrChange>
                        </a:blip>
                        <a:stretch>
                          <a:fillRect/>
                        </a:stretch>
                      </p:blipFill>
                      <p:spPr>
                        <a:xfrm>
                          <a:off x="4161" y="3958"/>
                          <a:ext cx="252" cy="263"/>
                        </a:xfrm>
                        <a:prstGeom prst="rect">
                          <a:avLst/>
                        </a:prstGeom>
                        <a:noFill/>
                        <a:ln w="38100">
                          <a:noFill/>
                          <a:miter/>
                        </a:ln>
                      </p:spPr>
                    </p:pic>
                  </p:oleObj>
                </mc:Fallback>
              </mc:AlternateContent>
            </a:graphicData>
          </a:graphic>
        </p:graphicFrame>
        <p:sp>
          <p:nvSpPr>
            <p:cNvPr id="37896" name="Oval 11"/>
            <p:cNvSpPr/>
            <p:nvPr/>
          </p:nvSpPr>
          <p:spPr>
            <a:xfrm>
              <a:off x="4967" y="2769"/>
              <a:ext cx="45" cy="46"/>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graphicFrame>
          <p:nvGraphicFramePr>
            <p:cNvPr id="37897" name="Object 8"/>
            <p:cNvGraphicFramePr>
              <a:graphicFrameLocks noChangeAspect="1"/>
            </p:cNvGraphicFramePr>
            <p:nvPr/>
          </p:nvGraphicFramePr>
          <p:xfrm>
            <a:off x="5113" y="2733"/>
            <a:ext cx="252" cy="244"/>
          </p:xfrm>
          <a:graphic>
            <a:graphicData uri="http://schemas.openxmlformats.org/presentationml/2006/ole">
              <mc:AlternateContent xmlns:mc="http://schemas.openxmlformats.org/markup-compatibility/2006">
                <mc:Choice xmlns:v="urn:schemas-microsoft-com:vml" Requires="v">
                  <p:oleObj spid="_x0000_s30738" name="" r:id="rId7" imgW="165100" imgH="177800" progId="Equation.DSMT4">
                    <p:embed/>
                  </p:oleObj>
                </mc:Choice>
                <mc:Fallback>
                  <p:oleObj name="" r:id="rId7" imgW="165100" imgH="177800" progId="Equation.DSMT4">
                    <p:embed/>
                    <p:pic>
                      <p:nvPicPr>
                        <p:cNvPr id="0" name="图片 3215"/>
                        <p:cNvPicPr/>
                        <p:nvPr/>
                      </p:nvPicPr>
                      <p:blipFill>
                        <a:blip r:embed="rId8">
                          <a:clrChange>
                            <a:clrFrom>
                              <a:srgbClr val="000000"/>
                            </a:clrFrom>
                            <a:clrTo>
                              <a:srgbClr val="FFFFFF"/>
                            </a:clrTo>
                          </a:clrChange>
                        </a:blip>
                        <a:stretch>
                          <a:fillRect/>
                        </a:stretch>
                      </p:blipFill>
                      <p:spPr>
                        <a:xfrm>
                          <a:off x="5113" y="2733"/>
                          <a:ext cx="252" cy="244"/>
                        </a:xfrm>
                        <a:prstGeom prst="rect">
                          <a:avLst/>
                        </a:prstGeom>
                        <a:noFill/>
                        <a:ln w="38100">
                          <a:noFill/>
                          <a:miter/>
                        </a:ln>
                      </p:spPr>
                    </p:pic>
                  </p:oleObj>
                </mc:Fallback>
              </mc:AlternateContent>
            </a:graphicData>
          </a:graphic>
        </p:graphicFrame>
        <p:sp>
          <p:nvSpPr>
            <p:cNvPr id="37898" name="Line 13"/>
            <p:cNvSpPr/>
            <p:nvPr/>
          </p:nvSpPr>
          <p:spPr>
            <a:xfrm flipV="1">
              <a:off x="3879" y="2815"/>
              <a:ext cx="1088" cy="1088"/>
            </a:xfrm>
            <a:prstGeom prst="line">
              <a:avLst/>
            </a:prstGeom>
            <a:ln w="9525" cap="flat" cmpd="sng">
              <a:solidFill>
                <a:schemeClr val="tx1"/>
              </a:solidFill>
              <a:prstDash val="solid"/>
              <a:round/>
              <a:headEnd type="none" w="med" len="med"/>
              <a:tailEnd type="triangle" w="med" len="med"/>
            </a:ln>
          </p:spPr>
        </p:sp>
        <p:graphicFrame>
          <p:nvGraphicFramePr>
            <p:cNvPr id="37899" name="Object 9"/>
            <p:cNvGraphicFramePr>
              <a:graphicFrameLocks noChangeAspect="1"/>
            </p:cNvGraphicFramePr>
            <p:nvPr/>
          </p:nvGraphicFramePr>
          <p:xfrm>
            <a:off x="4580" y="3985"/>
            <a:ext cx="357" cy="262"/>
          </p:xfrm>
          <a:graphic>
            <a:graphicData uri="http://schemas.openxmlformats.org/presentationml/2006/ole">
              <mc:AlternateContent xmlns:mc="http://schemas.openxmlformats.org/markup-compatibility/2006">
                <mc:Choice xmlns:v="urn:schemas-microsoft-com:vml" Requires="v">
                  <p:oleObj spid="_x0000_s30739" name="" r:id="rId9" imgW="254000" imgH="203200" progId="Equation.DSMT4">
                    <p:embed/>
                  </p:oleObj>
                </mc:Choice>
                <mc:Fallback>
                  <p:oleObj name="" r:id="rId9" imgW="254000" imgH="203200" progId="Equation.DSMT4">
                    <p:embed/>
                    <p:pic>
                      <p:nvPicPr>
                        <p:cNvPr id="0" name="图片 3207"/>
                        <p:cNvPicPr/>
                        <p:nvPr/>
                      </p:nvPicPr>
                      <p:blipFill>
                        <a:blip r:embed="rId10">
                          <a:clrChange>
                            <a:clrFrom>
                              <a:srgbClr val="000000"/>
                            </a:clrFrom>
                            <a:clrTo>
                              <a:srgbClr val="FFFFFF"/>
                            </a:clrTo>
                          </a:clrChange>
                        </a:blip>
                        <a:stretch>
                          <a:fillRect/>
                        </a:stretch>
                      </p:blipFill>
                      <p:spPr>
                        <a:xfrm>
                          <a:off x="4580" y="3985"/>
                          <a:ext cx="357" cy="262"/>
                        </a:xfrm>
                        <a:prstGeom prst="rect">
                          <a:avLst/>
                        </a:prstGeom>
                        <a:noFill/>
                        <a:ln w="38100">
                          <a:noFill/>
                          <a:miter/>
                        </a:ln>
                      </p:spPr>
                    </p:pic>
                  </p:oleObj>
                </mc:Fallback>
              </mc:AlternateContent>
            </a:graphicData>
          </a:graphic>
        </p:graphicFrame>
        <p:sp>
          <p:nvSpPr>
            <p:cNvPr id="37900" name="Line 16"/>
            <p:cNvSpPr/>
            <p:nvPr/>
          </p:nvSpPr>
          <p:spPr>
            <a:xfrm flipV="1">
              <a:off x="4786" y="2769"/>
              <a:ext cx="227" cy="1134"/>
            </a:xfrm>
            <a:prstGeom prst="line">
              <a:avLst/>
            </a:prstGeom>
            <a:ln w="9525" cap="flat" cmpd="sng">
              <a:solidFill>
                <a:schemeClr val="tx1"/>
              </a:solidFill>
              <a:prstDash val="solid"/>
              <a:round/>
              <a:headEnd type="none" w="med" len="med"/>
              <a:tailEnd type="triangle" w="med" len="med"/>
            </a:ln>
          </p:spPr>
        </p:sp>
        <p:graphicFrame>
          <p:nvGraphicFramePr>
            <p:cNvPr id="37901" name="Object 10"/>
            <p:cNvGraphicFramePr>
              <a:graphicFrameLocks noChangeAspect="1"/>
            </p:cNvGraphicFramePr>
            <p:nvPr/>
          </p:nvGraphicFramePr>
          <p:xfrm>
            <a:off x="4877" y="3314"/>
            <a:ext cx="252" cy="318"/>
          </p:xfrm>
          <a:graphic>
            <a:graphicData uri="http://schemas.openxmlformats.org/presentationml/2006/ole">
              <mc:AlternateContent xmlns:mc="http://schemas.openxmlformats.org/markup-compatibility/2006">
                <mc:Choice xmlns:v="urn:schemas-microsoft-com:vml" Requires="v">
                  <p:oleObj spid="_x0000_s30740" name="" r:id="rId11" imgW="165100" imgH="254000" progId="Equation.3">
                    <p:embed/>
                  </p:oleObj>
                </mc:Choice>
                <mc:Fallback>
                  <p:oleObj name="" r:id="rId11" imgW="165100" imgH="254000" progId="Equation.3">
                    <p:embed/>
                    <p:pic>
                      <p:nvPicPr>
                        <p:cNvPr id="0" name="图片 3216"/>
                        <p:cNvPicPr/>
                        <p:nvPr/>
                      </p:nvPicPr>
                      <p:blipFill>
                        <a:blip r:embed="rId12">
                          <a:clrChange>
                            <a:clrFrom>
                              <a:srgbClr val="000000"/>
                            </a:clrFrom>
                            <a:clrTo>
                              <a:srgbClr val="1F497D"/>
                            </a:clrTo>
                          </a:clrChange>
                        </a:blip>
                        <a:stretch>
                          <a:fillRect/>
                        </a:stretch>
                      </p:blipFill>
                      <p:spPr>
                        <a:xfrm>
                          <a:off x="4877" y="3314"/>
                          <a:ext cx="252" cy="318"/>
                        </a:xfrm>
                        <a:prstGeom prst="rect">
                          <a:avLst/>
                        </a:prstGeom>
                        <a:noFill/>
                        <a:ln w="38100">
                          <a:noFill/>
                          <a:miter/>
                        </a:ln>
                      </p:spPr>
                    </p:pic>
                  </p:oleObj>
                </mc:Fallback>
              </mc:AlternateContent>
            </a:graphicData>
          </a:graphic>
        </p:graphicFrame>
        <p:sp>
          <p:nvSpPr>
            <p:cNvPr id="37902" name="Line 18"/>
            <p:cNvSpPr/>
            <p:nvPr/>
          </p:nvSpPr>
          <p:spPr>
            <a:xfrm flipV="1">
              <a:off x="4378" y="2860"/>
              <a:ext cx="589" cy="1043"/>
            </a:xfrm>
            <a:prstGeom prst="line">
              <a:avLst/>
            </a:prstGeom>
            <a:ln w="9525" cap="flat" cmpd="sng">
              <a:solidFill>
                <a:schemeClr val="tx1"/>
              </a:solidFill>
              <a:prstDash val="solid"/>
              <a:round/>
              <a:headEnd type="none" w="med" len="med"/>
              <a:tailEnd type="triangle" w="med" len="med"/>
            </a:ln>
          </p:spPr>
        </p:sp>
        <p:graphicFrame>
          <p:nvGraphicFramePr>
            <p:cNvPr id="37903" name="Object 11"/>
            <p:cNvGraphicFramePr>
              <a:graphicFrameLocks noChangeAspect="1"/>
            </p:cNvGraphicFramePr>
            <p:nvPr/>
          </p:nvGraphicFramePr>
          <p:xfrm>
            <a:off x="4399" y="3396"/>
            <a:ext cx="210" cy="243"/>
          </p:xfrm>
          <a:graphic>
            <a:graphicData uri="http://schemas.openxmlformats.org/presentationml/2006/ole">
              <mc:AlternateContent xmlns:mc="http://schemas.openxmlformats.org/markup-compatibility/2006">
                <mc:Choice xmlns:v="urn:schemas-microsoft-com:vml" Requires="v">
                  <p:oleObj spid="_x0000_s30741" name="" r:id="rId13" imgW="127000" imgH="177800" progId="Equation.3">
                    <p:embed/>
                  </p:oleObj>
                </mc:Choice>
                <mc:Fallback>
                  <p:oleObj name="" r:id="rId13" imgW="127000" imgH="177800" progId="Equation.3">
                    <p:embed/>
                    <p:pic>
                      <p:nvPicPr>
                        <p:cNvPr id="0" name="图片 3211"/>
                        <p:cNvPicPr/>
                        <p:nvPr/>
                      </p:nvPicPr>
                      <p:blipFill>
                        <a:blip r:embed="rId14">
                          <a:clrChange>
                            <a:clrFrom>
                              <a:srgbClr val="000000"/>
                            </a:clrFrom>
                            <a:clrTo>
                              <a:srgbClr val="1F497D"/>
                            </a:clrTo>
                          </a:clrChange>
                        </a:blip>
                        <a:stretch>
                          <a:fillRect/>
                        </a:stretch>
                      </p:blipFill>
                      <p:spPr>
                        <a:xfrm>
                          <a:off x="4399" y="3396"/>
                          <a:ext cx="210" cy="243"/>
                        </a:xfrm>
                        <a:prstGeom prst="rect">
                          <a:avLst/>
                        </a:prstGeom>
                        <a:noFill/>
                        <a:ln w="38100">
                          <a:noFill/>
                          <a:miter/>
                        </a:ln>
                      </p:spPr>
                    </p:pic>
                  </p:oleObj>
                </mc:Fallback>
              </mc:AlternateContent>
            </a:graphicData>
          </a:graphic>
        </p:graphicFrame>
        <p:graphicFrame>
          <p:nvGraphicFramePr>
            <p:cNvPr id="37904" name="Object 12"/>
            <p:cNvGraphicFramePr>
              <a:graphicFrameLocks noChangeAspect="1"/>
            </p:cNvGraphicFramePr>
            <p:nvPr/>
          </p:nvGraphicFramePr>
          <p:xfrm>
            <a:off x="4509" y="3631"/>
            <a:ext cx="231" cy="262"/>
          </p:xfrm>
          <a:graphic>
            <a:graphicData uri="http://schemas.openxmlformats.org/presentationml/2006/ole">
              <mc:AlternateContent xmlns:mc="http://schemas.openxmlformats.org/markup-compatibility/2006">
                <mc:Choice xmlns:v="urn:schemas-microsoft-com:vml" Requires="v">
                  <p:oleObj spid="_x0000_s30742" name="" r:id="rId15" imgW="152400" imgH="203200" progId="Equation.3">
                    <p:embed/>
                  </p:oleObj>
                </mc:Choice>
                <mc:Fallback>
                  <p:oleObj name="" r:id="rId15" imgW="152400" imgH="203200" progId="Equation.3">
                    <p:embed/>
                    <p:pic>
                      <p:nvPicPr>
                        <p:cNvPr id="0" name="图片 3206"/>
                        <p:cNvPicPr/>
                        <p:nvPr/>
                      </p:nvPicPr>
                      <p:blipFill>
                        <a:blip r:embed="rId16">
                          <a:clrChange>
                            <a:clrFrom>
                              <a:srgbClr val="000000"/>
                            </a:clrFrom>
                            <a:clrTo>
                              <a:srgbClr val="4F81BD"/>
                            </a:clrTo>
                          </a:clrChange>
                        </a:blip>
                        <a:stretch>
                          <a:fillRect/>
                        </a:stretch>
                      </p:blipFill>
                      <p:spPr>
                        <a:xfrm>
                          <a:off x="4509" y="3631"/>
                          <a:ext cx="231" cy="262"/>
                        </a:xfrm>
                        <a:prstGeom prst="rect">
                          <a:avLst/>
                        </a:prstGeom>
                        <a:noFill/>
                        <a:ln w="38100">
                          <a:noFill/>
                          <a:miter/>
                        </a:ln>
                      </p:spPr>
                    </p:pic>
                  </p:oleObj>
                </mc:Fallback>
              </mc:AlternateContent>
            </a:graphicData>
          </a:graphic>
        </p:graphicFrame>
        <p:sp>
          <p:nvSpPr>
            <p:cNvPr id="37905" name="Arc 21"/>
            <p:cNvSpPr/>
            <p:nvPr/>
          </p:nvSpPr>
          <p:spPr>
            <a:xfrm>
              <a:off x="4468" y="3767"/>
              <a:ext cx="46" cy="136"/>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38100" cap="flat" cmpd="sng">
              <a:solidFill>
                <a:schemeClr val="tx2"/>
              </a:solidFill>
              <a:prstDash val="solid"/>
              <a:round/>
              <a:headEnd type="none" w="med" len="med"/>
              <a:tailEnd type="none" w="med" len="med"/>
            </a:ln>
          </p:spPr>
          <p:txBody>
            <a:bodyPr/>
            <a:lstStyle/>
            <a:p>
              <a:endParaRPr lang="zh-CN" altLang="en-US"/>
            </a:p>
          </p:txBody>
        </p:sp>
        <p:sp>
          <p:nvSpPr>
            <p:cNvPr id="37906" name="Line 22"/>
            <p:cNvSpPr/>
            <p:nvPr/>
          </p:nvSpPr>
          <p:spPr>
            <a:xfrm>
              <a:off x="4105" y="3722"/>
              <a:ext cx="227" cy="181"/>
            </a:xfrm>
            <a:prstGeom prst="line">
              <a:avLst/>
            </a:prstGeom>
            <a:ln w="28575" cap="flat" cmpd="sng">
              <a:solidFill>
                <a:schemeClr val="tx1"/>
              </a:solidFill>
              <a:prstDash val="lgDash"/>
              <a:round/>
              <a:headEnd type="none" w="med" len="med"/>
              <a:tailEnd type="none" w="med" len="med"/>
            </a:ln>
          </p:spPr>
        </p:sp>
        <p:sp>
          <p:nvSpPr>
            <p:cNvPr id="37907" name="Line 23"/>
            <p:cNvSpPr/>
            <p:nvPr/>
          </p:nvSpPr>
          <p:spPr>
            <a:xfrm>
              <a:off x="4468" y="3767"/>
              <a:ext cx="272" cy="136"/>
            </a:xfrm>
            <a:prstGeom prst="line">
              <a:avLst/>
            </a:prstGeom>
            <a:ln w="28575" cap="flat" cmpd="sng">
              <a:solidFill>
                <a:schemeClr val="tx1"/>
              </a:solidFill>
              <a:prstDash val="lgDash"/>
              <a:round/>
              <a:headEnd type="none" w="med" len="med"/>
              <a:tailEnd type="none" w="med" len="med"/>
            </a:ln>
          </p:spPr>
        </p:sp>
        <p:graphicFrame>
          <p:nvGraphicFramePr>
            <p:cNvPr id="37908" name="Object 13"/>
            <p:cNvGraphicFramePr>
              <a:graphicFrameLocks noChangeAspect="1"/>
            </p:cNvGraphicFramePr>
            <p:nvPr/>
          </p:nvGraphicFramePr>
          <p:xfrm>
            <a:off x="3672" y="3929"/>
            <a:ext cx="357" cy="244"/>
          </p:xfrm>
          <a:graphic>
            <a:graphicData uri="http://schemas.openxmlformats.org/presentationml/2006/ole">
              <mc:AlternateContent xmlns:mc="http://schemas.openxmlformats.org/markup-compatibility/2006">
                <mc:Choice xmlns:v="urn:schemas-microsoft-com:vml" Requires="v">
                  <p:oleObj spid="_x0000_s30743" name="" r:id="rId17" imgW="254000" imgH="177800" progId="Equation.DSMT4">
                    <p:embed/>
                  </p:oleObj>
                </mc:Choice>
                <mc:Fallback>
                  <p:oleObj name="" r:id="rId17" imgW="254000" imgH="177800" progId="Equation.DSMT4">
                    <p:embed/>
                    <p:pic>
                      <p:nvPicPr>
                        <p:cNvPr id="0" name="图片 3212"/>
                        <p:cNvPicPr/>
                        <p:nvPr/>
                      </p:nvPicPr>
                      <p:blipFill>
                        <a:blip r:embed="rId18">
                          <a:clrChange>
                            <a:clrFrom>
                              <a:srgbClr val="000000"/>
                            </a:clrFrom>
                            <a:clrTo>
                              <a:srgbClr val="FFFFFF"/>
                            </a:clrTo>
                          </a:clrChange>
                        </a:blip>
                        <a:stretch>
                          <a:fillRect/>
                        </a:stretch>
                      </p:blipFill>
                      <p:spPr>
                        <a:xfrm>
                          <a:off x="3672" y="3929"/>
                          <a:ext cx="357" cy="244"/>
                        </a:xfrm>
                        <a:prstGeom prst="rect">
                          <a:avLst/>
                        </a:prstGeom>
                        <a:noFill/>
                        <a:ln w="38100">
                          <a:noFill/>
                          <a:miter/>
                        </a:ln>
                      </p:spPr>
                    </p:pic>
                  </p:oleObj>
                </mc:Fallback>
              </mc:AlternateContent>
            </a:graphicData>
          </a:graphic>
        </p:graphicFrame>
      </p:grpSp>
      <p:grpSp>
        <p:nvGrpSpPr>
          <p:cNvPr id="3" name="Group 39"/>
          <p:cNvGrpSpPr/>
          <p:nvPr/>
        </p:nvGrpSpPr>
        <p:grpSpPr>
          <a:xfrm>
            <a:off x="7235825" y="2997200"/>
            <a:ext cx="1436688" cy="1327150"/>
            <a:chOff x="4558" y="1962"/>
            <a:chExt cx="905" cy="836"/>
          </a:xfrm>
        </p:grpSpPr>
        <p:sp>
          <p:nvSpPr>
            <p:cNvPr id="37910" name="Line 25"/>
            <p:cNvSpPr/>
            <p:nvPr/>
          </p:nvSpPr>
          <p:spPr>
            <a:xfrm flipV="1">
              <a:off x="5021" y="2435"/>
              <a:ext cx="227" cy="363"/>
            </a:xfrm>
            <a:prstGeom prst="line">
              <a:avLst/>
            </a:prstGeom>
            <a:ln w="38100" cap="flat" cmpd="sng">
              <a:solidFill>
                <a:schemeClr val="tx1"/>
              </a:solidFill>
              <a:prstDash val="solid"/>
              <a:round/>
              <a:headEnd type="none" w="med" len="med"/>
              <a:tailEnd type="triangle" w="med" len="med"/>
            </a:ln>
          </p:spPr>
        </p:sp>
        <p:sp>
          <p:nvSpPr>
            <p:cNvPr id="37911" name="Line 26"/>
            <p:cNvSpPr/>
            <p:nvPr/>
          </p:nvSpPr>
          <p:spPr>
            <a:xfrm flipH="1" flipV="1">
              <a:off x="4694" y="2643"/>
              <a:ext cx="273" cy="136"/>
            </a:xfrm>
            <a:prstGeom prst="line">
              <a:avLst/>
            </a:prstGeom>
            <a:ln w="38100" cap="flat" cmpd="sng">
              <a:solidFill>
                <a:schemeClr val="tx1"/>
              </a:solidFill>
              <a:prstDash val="solid"/>
              <a:round/>
              <a:headEnd type="none" w="med" len="med"/>
              <a:tailEnd type="triangle" w="med" len="med"/>
            </a:ln>
          </p:spPr>
        </p:sp>
        <p:graphicFrame>
          <p:nvGraphicFramePr>
            <p:cNvPr id="37912" name="Object 3"/>
            <p:cNvGraphicFramePr>
              <a:graphicFrameLocks noChangeAspect="1"/>
            </p:cNvGraphicFramePr>
            <p:nvPr/>
          </p:nvGraphicFramePr>
          <p:xfrm>
            <a:off x="5194" y="2092"/>
            <a:ext cx="269" cy="339"/>
          </p:xfrm>
          <a:graphic>
            <a:graphicData uri="http://schemas.openxmlformats.org/presentationml/2006/ole">
              <mc:AlternateContent xmlns:mc="http://schemas.openxmlformats.org/markup-compatibility/2006">
                <mc:Choice xmlns:v="urn:schemas-microsoft-com:vml" Requires="v">
                  <p:oleObj spid="_x0000_s30744" name="" r:id="rId19" imgW="215900" imgH="279400" progId="Equation.DSMT4">
                    <p:embed/>
                  </p:oleObj>
                </mc:Choice>
                <mc:Fallback>
                  <p:oleObj name="" r:id="rId19" imgW="215900" imgH="279400" progId="Equation.DSMT4">
                    <p:embed/>
                    <p:pic>
                      <p:nvPicPr>
                        <p:cNvPr id="0" name="图片 3208"/>
                        <p:cNvPicPr/>
                        <p:nvPr/>
                      </p:nvPicPr>
                      <p:blipFill>
                        <a:blip r:embed="rId20">
                          <a:clrChange>
                            <a:clrFrom>
                              <a:srgbClr val="000000"/>
                            </a:clrFrom>
                            <a:clrTo>
                              <a:srgbClr val="FFFFFF"/>
                            </a:clrTo>
                          </a:clrChange>
                        </a:blip>
                        <a:stretch>
                          <a:fillRect/>
                        </a:stretch>
                      </p:blipFill>
                      <p:spPr>
                        <a:xfrm>
                          <a:off x="5194" y="2092"/>
                          <a:ext cx="269" cy="339"/>
                        </a:xfrm>
                        <a:prstGeom prst="rect">
                          <a:avLst/>
                        </a:prstGeom>
                        <a:noFill/>
                        <a:ln w="38100">
                          <a:noFill/>
                          <a:miter/>
                        </a:ln>
                      </p:spPr>
                    </p:pic>
                  </p:oleObj>
                </mc:Fallback>
              </mc:AlternateContent>
            </a:graphicData>
          </a:graphic>
        </p:graphicFrame>
        <p:graphicFrame>
          <p:nvGraphicFramePr>
            <p:cNvPr id="37913" name="Object 4"/>
            <p:cNvGraphicFramePr>
              <a:graphicFrameLocks noChangeAspect="1"/>
            </p:cNvGraphicFramePr>
            <p:nvPr/>
          </p:nvGraphicFramePr>
          <p:xfrm>
            <a:off x="4558" y="2316"/>
            <a:ext cx="287" cy="340"/>
          </p:xfrm>
          <a:graphic>
            <a:graphicData uri="http://schemas.openxmlformats.org/presentationml/2006/ole">
              <mc:AlternateContent xmlns:mc="http://schemas.openxmlformats.org/markup-compatibility/2006">
                <mc:Choice xmlns:v="urn:schemas-microsoft-com:vml" Requires="v">
                  <p:oleObj spid="_x0000_s30745" name="" r:id="rId21" imgW="228600" imgH="279400" progId="Equation.DSMT4">
                    <p:embed/>
                  </p:oleObj>
                </mc:Choice>
                <mc:Fallback>
                  <p:oleObj name="" r:id="rId21" imgW="228600" imgH="279400" progId="Equation.DSMT4">
                    <p:embed/>
                    <p:pic>
                      <p:nvPicPr>
                        <p:cNvPr id="0" name="图片 3209"/>
                        <p:cNvPicPr/>
                        <p:nvPr/>
                      </p:nvPicPr>
                      <p:blipFill>
                        <a:blip r:embed="rId22">
                          <a:clrChange>
                            <a:clrFrom>
                              <a:srgbClr val="000000"/>
                            </a:clrFrom>
                            <a:clrTo>
                              <a:srgbClr val="FFFFFF"/>
                            </a:clrTo>
                          </a:clrChange>
                        </a:blip>
                        <a:stretch>
                          <a:fillRect/>
                        </a:stretch>
                      </p:blipFill>
                      <p:spPr>
                        <a:xfrm>
                          <a:off x="4558" y="2316"/>
                          <a:ext cx="287" cy="340"/>
                        </a:xfrm>
                        <a:prstGeom prst="rect">
                          <a:avLst/>
                        </a:prstGeom>
                        <a:noFill/>
                        <a:ln w="38100">
                          <a:noFill/>
                          <a:miter/>
                        </a:ln>
                      </p:spPr>
                    </p:pic>
                  </p:oleObj>
                </mc:Fallback>
              </mc:AlternateContent>
            </a:graphicData>
          </a:graphic>
        </p:graphicFrame>
        <p:sp>
          <p:nvSpPr>
            <p:cNvPr id="37914" name="Line 29"/>
            <p:cNvSpPr/>
            <p:nvPr/>
          </p:nvSpPr>
          <p:spPr>
            <a:xfrm flipV="1">
              <a:off x="4740" y="2280"/>
              <a:ext cx="227" cy="363"/>
            </a:xfrm>
            <a:prstGeom prst="line">
              <a:avLst/>
            </a:prstGeom>
            <a:ln w="28575" cap="flat" cmpd="sng">
              <a:solidFill>
                <a:schemeClr val="tx1"/>
              </a:solidFill>
              <a:prstDash val="lgDash"/>
              <a:round/>
              <a:headEnd type="none" w="med" len="med"/>
              <a:tailEnd type="none" w="med" len="med"/>
            </a:ln>
          </p:spPr>
        </p:sp>
        <p:sp>
          <p:nvSpPr>
            <p:cNvPr id="37915" name="Line 30"/>
            <p:cNvSpPr/>
            <p:nvPr/>
          </p:nvSpPr>
          <p:spPr>
            <a:xfrm flipH="1" flipV="1">
              <a:off x="4967" y="2280"/>
              <a:ext cx="272" cy="136"/>
            </a:xfrm>
            <a:prstGeom prst="line">
              <a:avLst/>
            </a:prstGeom>
            <a:ln w="28575" cap="flat" cmpd="sng">
              <a:solidFill>
                <a:schemeClr val="tx1"/>
              </a:solidFill>
              <a:prstDash val="lgDash"/>
              <a:round/>
              <a:headEnd type="none" w="med" len="med"/>
              <a:tailEnd type="none" w="med" len="med"/>
            </a:ln>
          </p:spPr>
        </p:sp>
        <p:graphicFrame>
          <p:nvGraphicFramePr>
            <p:cNvPr id="37916" name="Object 5"/>
            <p:cNvGraphicFramePr>
              <a:graphicFrameLocks noChangeAspect="1"/>
            </p:cNvGraphicFramePr>
            <p:nvPr/>
          </p:nvGraphicFramePr>
          <p:xfrm>
            <a:off x="4839" y="1962"/>
            <a:ext cx="216" cy="300"/>
          </p:xfrm>
          <a:graphic>
            <a:graphicData uri="http://schemas.openxmlformats.org/presentationml/2006/ole">
              <mc:AlternateContent xmlns:mc="http://schemas.openxmlformats.org/markup-compatibility/2006">
                <mc:Choice xmlns:v="urn:schemas-microsoft-com:vml" Requires="v">
                  <p:oleObj spid="_x0000_s30746" name="" r:id="rId23" imgW="165100" imgH="215900" progId="Equation.DSMT4">
                    <p:embed/>
                  </p:oleObj>
                </mc:Choice>
                <mc:Fallback>
                  <p:oleObj name="" r:id="rId23" imgW="165100" imgH="215900" progId="Equation.DSMT4">
                    <p:embed/>
                    <p:pic>
                      <p:nvPicPr>
                        <p:cNvPr id="0" name="图片 3213"/>
                        <p:cNvPicPr/>
                        <p:nvPr/>
                      </p:nvPicPr>
                      <p:blipFill>
                        <a:blip r:embed="rId24">
                          <a:clrChange>
                            <a:clrFrom>
                              <a:srgbClr val="000000"/>
                            </a:clrFrom>
                            <a:clrTo>
                              <a:srgbClr val="FFFFFF"/>
                            </a:clrTo>
                          </a:clrChange>
                        </a:blip>
                        <a:stretch>
                          <a:fillRect/>
                        </a:stretch>
                      </p:blipFill>
                      <p:spPr>
                        <a:xfrm>
                          <a:off x="4839" y="1962"/>
                          <a:ext cx="216" cy="300"/>
                        </a:xfrm>
                        <a:prstGeom prst="rect">
                          <a:avLst/>
                        </a:prstGeom>
                        <a:noFill/>
                        <a:ln w="38100">
                          <a:noFill/>
                          <a:miter/>
                        </a:ln>
                      </p:spPr>
                    </p:pic>
                  </p:oleObj>
                </mc:Fallback>
              </mc:AlternateContent>
            </a:graphicData>
          </a:graphic>
        </p:graphicFrame>
        <p:sp>
          <p:nvSpPr>
            <p:cNvPr id="37917" name="Line 32"/>
            <p:cNvSpPr/>
            <p:nvPr/>
          </p:nvSpPr>
          <p:spPr>
            <a:xfrm flipV="1">
              <a:off x="5000" y="2280"/>
              <a:ext cx="0" cy="499"/>
            </a:xfrm>
            <a:prstGeom prst="line">
              <a:avLst/>
            </a:prstGeom>
            <a:ln w="38100" cap="flat" cmpd="sng">
              <a:solidFill>
                <a:schemeClr val="tx1"/>
              </a:solidFill>
              <a:prstDash val="solid"/>
              <a:round/>
              <a:headEnd type="none" w="med" len="med"/>
              <a:tailEnd type="triangle" w="med" len="med"/>
            </a:ln>
          </p:spPr>
        </p:sp>
      </p:grpSp>
      <p:graphicFrame>
        <p:nvGraphicFramePr>
          <p:cNvPr id="270337" name="Object 1"/>
          <p:cNvGraphicFramePr>
            <a:graphicFrameLocks noChangeAspect="1"/>
          </p:cNvGraphicFramePr>
          <p:nvPr/>
        </p:nvGraphicFramePr>
        <p:xfrm>
          <a:off x="515938" y="4451350"/>
          <a:ext cx="3992562" cy="1035050"/>
        </p:xfrm>
        <a:graphic>
          <a:graphicData uri="http://schemas.openxmlformats.org/presentationml/2006/ole">
            <mc:AlternateContent xmlns:mc="http://schemas.openxmlformats.org/markup-compatibility/2006">
              <mc:Choice xmlns:v="urn:schemas-microsoft-com:vml" Requires="v">
                <p:oleObj spid="_x0000_s30747" name="" r:id="rId25" imgW="2044700" imgH="533400" progId="Equation.DSMT4">
                  <p:embed/>
                </p:oleObj>
              </mc:Choice>
              <mc:Fallback>
                <p:oleObj name="" r:id="rId25" imgW="2044700" imgH="533400" progId="Equation.DSMT4">
                  <p:embed/>
                  <p:pic>
                    <p:nvPicPr>
                      <p:cNvPr id="0" name="图片 3214"/>
                      <p:cNvPicPr/>
                      <p:nvPr/>
                    </p:nvPicPr>
                    <p:blipFill>
                      <a:blip r:embed="rId26">
                        <a:clrChange>
                          <a:clrFrom>
                            <a:srgbClr val="000000"/>
                          </a:clrFrom>
                          <a:clrTo>
                            <a:srgbClr val="FFFFFF"/>
                          </a:clrTo>
                        </a:clrChange>
                      </a:blip>
                      <a:stretch>
                        <a:fillRect/>
                      </a:stretch>
                    </p:blipFill>
                    <p:spPr>
                      <a:xfrm>
                        <a:off x="515938" y="4451350"/>
                        <a:ext cx="3992562" cy="1035050"/>
                      </a:xfrm>
                      <a:prstGeom prst="rect">
                        <a:avLst/>
                      </a:prstGeom>
                      <a:noFill/>
                      <a:ln w="38100">
                        <a:noFill/>
                        <a:miter/>
                      </a:ln>
                    </p:spPr>
                  </p:pic>
                </p:oleObj>
              </mc:Fallback>
            </mc:AlternateContent>
          </a:graphicData>
        </a:graphic>
      </p:graphicFrame>
      <p:graphicFrame>
        <p:nvGraphicFramePr>
          <p:cNvPr id="270338" name="Object 2"/>
          <p:cNvGraphicFramePr>
            <a:graphicFrameLocks noChangeAspect="1"/>
          </p:cNvGraphicFramePr>
          <p:nvPr/>
        </p:nvGraphicFramePr>
        <p:xfrm>
          <a:off x="533400" y="5530850"/>
          <a:ext cx="4154488" cy="1035050"/>
        </p:xfrm>
        <a:graphic>
          <a:graphicData uri="http://schemas.openxmlformats.org/presentationml/2006/ole">
            <mc:AlternateContent xmlns:mc="http://schemas.openxmlformats.org/markup-compatibility/2006">
              <mc:Choice xmlns:v="urn:schemas-microsoft-com:vml" Requires="v">
                <p:oleObj spid="_x0000_s30748" name="" r:id="rId27" imgW="2133600" imgH="533400" progId="Equation.DSMT4">
                  <p:embed/>
                </p:oleObj>
              </mc:Choice>
              <mc:Fallback>
                <p:oleObj name="" r:id="rId27" imgW="2133600" imgH="533400" progId="Equation.DSMT4">
                  <p:embed/>
                  <p:pic>
                    <p:nvPicPr>
                      <p:cNvPr id="0" name="图片 3217"/>
                      <p:cNvPicPr/>
                      <p:nvPr/>
                    </p:nvPicPr>
                    <p:blipFill>
                      <a:blip r:embed="rId28">
                        <a:clrChange>
                          <a:clrFrom>
                            <a:srgbClr val="000000"/>
                          </a:clrFrom>
                          <a:clrTo>
                            <a:srgbClr val="FFFFFF"/>
                          </a:clrTo>
                        </a:clrChange>
                      </a:blip>
                      <a:stretch>
                        <a:fillRect/>
                      </a:stretch>
                    </p:blipFill>
                    <p:spPr>
                      <a:xfrm>
                        <a:off x="533400" y="5530850"/>
                        <a:ext cx="4154488" cy="1035050"/>
                      </a:xfrm>
                      <a:prstGeom prst="rect">
                        <a:avLst/>
                      </a:prstGeom>
                      <a:noFill/>
                      <a:ln w="38100">
                        <a:noFill/>
                        <a:miter/>
                      </a:ln>
                    </p:spPr>
                  </p:pic>
                </p:oleObj>
              </mc:Fallback>
            </mc:AlternateContent>
          </a:graphicData>
        </a:graphic>
      </p:graphicFrame>
      <p:sp>
        <p:nvSpPr>
          <p:cNvPr id="259108" name="Text Box 36"/>
          <p:cNvSpPr txBox="1"/>
          <p:nvPr/>
        </p:nvSpPr>
        <p:spPr>
          <a:xfrm>
            <a:off x="323850" y="260350"/>
            <a:ext cx="6732588" cy="519113"/>
          </a:xfrm>
          <a:prstGeom prst="rect">
            <a:avLst/>
          </a:prstGeom>
          <a:noFill/>
          <a:ln w="9525">
            <a:noFill/>
          </a:ln>
        </p:spPr>
        <p:txBody>
          <a:bodyPr anchor="t">
            <a:spAutoFit/>
          </a:bodyPr>
          <a:lstStyle/>
          <a:p>
            <a:pPr>
              <a:buFont typeface="Arial" panose="020B0604020202020204" pitchFamily="34" charset="0"/>
            </a:pP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例题</a:t>
            </a:r>
            <a:r>
              <a:rPr lang="en-US" altLang="zh-CN" sz="2800" b="1" dirty="0">
                <a:latin typeface="Times New Roman" panose="02020603050405020304" pitchFamily="18" charset="0"/>
                <a:ea typeface="宋体" panose="02010600030101010101" pitchFamily="2" charset="-122"/>
              </a:rPr>
              <a:t>2]  </a:t>
            </a:r>
            <a:r>
              <a:rPr lang="zh-CN" altLang="en-US" sz="2800" b="1" dirty="0">
                <a:latin typeface="Times New Roman" panose="02020603050405020304" pitchFamily="18" charset="0"/>
                <a:ea typeface="宋体" panose="02010600030101010101" pitchFamily="2" charset="-122"/>
              </a:rPr>
              <a:t>求电偶极子的电势和场强分布。</a:t>
            </a:r>
            <a:endParaRPr lang="zh-CN" altLang="en-US" sz="2800" b="1" dirty="0">
              <a:latin typeface="Times New Roman" panose="02020603050405020304" pitchFamily="18" charset="0"/>
              <a:ea typeface="宋体" panose="02010600030101010101" pitchFamily="2" charset="-122"/>
            </a:endParaRPr>
          </a:p>
        </p:txBody>
      </p:sp>
      <p:sp>
        <p:nvSpPr>
          <p:cNvPr id="259112" name="Text Box 40"/>
          <p:cNvSpPr txBox="1"/>
          <p:nvPr/>
        </p:nvSpPr>
        <p:spPr>
          <a:xfrm>
            <a:off x="250825" y="836613"/>
            <a:ext cx="8066088" cy="946150"/>
          </a:xfrm>
          <a:prstGeom prst="rect">
            <a:avLst/>
          </a:prstGeom>
          <a:noFill/>
          <a:ln w="9525">
            <a:noFill/>
          </a:ln>
        </p:spPr>
        <p:txBody>
          <a:bodyPr anchor="t">
            <a:spAutoFit/>
          </a:bodyPr>
          <a:lstStyle/>
          <a:p>
            <a:pPr>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解：选极坐标系如图。很容易求出电偶极子的电势</a:t>
            </a:r>
            <a:endParaRPr lang="zh-CN" altLang="en-US" sz="2800" b="1" dirty="0">
              <a:latin typeface="Times New Roman" panose="02020603050405020304" pitchFamily="18" charset="0"/>
              <a:ea typeface="宋体" panose="02010600030101010101" pitchFamily="2" charset="-122"/>
            </a:endParaRPr>
          </a:p>
          <a:p>
            <a:pPr>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分布</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9108"/>
                                        </p:tgtEl>
                                        <p:attrNameLst>
                                          <p:attrName>style.visibility</p:attrName>
                                        </p:attrNameLst>
                                      </p:cBhvr>
                                      <p:to>
                                        <p:strVal val="visible"/>
                                      </p:to>
                                    </p:set>
                                    <p:anim calcmode="lin" valueType="num">
                                      <p:cBhvr additive="base">
                                        <p:cTn id="7" dur="500" fill="hold"/>
                                        <p:tgtEl>
                                          <p:spTgt spid="259108"/>
                                        </p:tgtEl>
                                        <p:attrNameLst>
                                          <p:attrName>ppt_x</p:attrName>
                                        </p:attrNameLst>
                                      </p:cBhvr>
                                      <p:tavLst>
                                        <p:tav tm="0">
                                          <p:val>
                                            <p:strVal val="0-#ppt_w/2"/>
                                          </p:val>
                                        </p:tav>
                                        <p:tav tm="100000">
                                          <p:val>
                                            <p:strVal val="#ppt_x"/>
                                          </p:val>
                                        </p:tav>
                                      </p:tavLst>
                                    </p:anim>
                                    <p:anim calcmode="lin" valueType="num">
                                      <p:cBhvr additive="base">
                                        <p:cTn id="8" dur="500" fill="hold"/>
                                        <p:tgtEl>
                                          <p:spTgt spid="2591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59112"/>
                                        </p:tgtEl>
                                        <p:attrNameLst>
                                          <p:attrName>style.visibility</p:attrName>
                                        </p:attrNameLst>
                                      </p:cBhvr>
                                      <p:to>
                                        <p:strVal val="visible"/>
                                      </p:to>
                                    </p:set>
                                    <p:animEffect transition="in" filter="box(in)">
                                      <p:cBhvr>
                                        <p:cTn id="17" dur="500"/>
                                        <p:tgtEl>
                                          <p:spTgt spid="25911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70336"/>
                                        </p:tgtEl>
                                        <p:attrNameLst>
                                          <p:attrName>style.visibility</p:attrName>
                                        </p:attrNameLst>
                                      </p:cBhvr>
                                      <p:to>
                                        <p:strVal val="visible"/>
                                      </p:to>
                                    </p:set>
                                    <p:anim calcmode="lin" valueType="num">
                                      <p:cBhvr additive="base">
                                        <p:cTn id="22" dur="500" fill="hold"/>
                                        <p:tgtEl>
                                          <p:spTgt spid="270336"/>
                                        </p:tgtEl>
                                        <p:attrNameLst>
                                          <p:attrName>ppt_x</p:attrName>
                                        </p:attrNameLst>
                                      </p:cBhvr>
                                      <p:tavLst>
                                        <p:tav tm="0">
                                          <p:val>
                                            <p:strVal val="0-#ppt_w/2"/>
                                          </p:val>
                                        </p:tav>
                                        <p:tav tm="100000">
                                          <p:val>
                                            <p:strVal val="#ppt_x"/>
                                          </p:val>
                                        </p:tav>
                                      </p:tavLst>
                                    </p:anim>
                                    <p:anim calcmode="lin" valueType="num">
                                      <p:cBhvr additive="base">
                                        <p:cTn id="23" dur="500" fill="hold"/>
                                        <p:tgtEl>
                                          <p:spTgt spid="27033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70337"/>
                                        </p:tgtEl>
                                        <p:attrNameLst>
                                          <p:attrName>style.visibility</p:attrName>
                                        </p:attrNameLst>
                                      </p:cBhvr>
                                      <p:to>
                                        <p:strVal val="visible"/>
                                      </p:to>
                                    </p:set>
                                    <p:animEffect transition="in" filter="checkerboard(across)">
                                      <p:cBhvr>
                                        <p:cTn id="28" dur="500"/>
                                        <p:tgtEl>
                                          <p:spTgt spid="27033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03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08" grpId="0"/>
      <p:bldP spid="2591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317500" y="304800"/>
            <a:ext cx="6846888" cy="519113"/>
          </a:xfrm>
          <a:prstGeom prst="rect">
            <a:avLst/>
          </a:prstGeom>
          <a:noFill/>
          <a:ln>
            <a:noFill/>
          </a:ln>
        </p:spPr>
        <p:txBody>
          <a:bodyPr>
            <a:spAutoFit/>
          </a:bodyPr>
          <a:lstStyle/>
          <a:p>
            <a:pPr marR="0" algn="ctr" defTabSz="914400" eaLnBrk="0" hangingPunct="0">
              <a:buClrTx/>
              <a:buSzTx/>
              <a:defRPr/>
            </a:pPr>
            <a:r>
              <a:rPr kumimoji="1" lang="zh-CN" altLang="en-US" sz="2800" b="1" kern="1200" cap="none" spc="0" normalizeH="0" baseline="0" noProof="0">
                <a:solidFill>
                  <a:srgbClr val="FFFF00"/>
                </a:solidFill>
                <a:latin typeface="Times New Roman" panose="02020603050405020304" pitchFamily="18" charset="0"/>
                <a:ea typeface="宋体" panose="02010600030101010101" pitchFamily="2" charset="-122"/>
                <a:cs typeface="+mn-cs"/>
                <a:sym typeface="+mn-ea"/>
              </a:rPr>
              <a:t>例</a:t>
            </a:r>
            <a:r>
              <a:rPr kumimoji="1" lang="en-US" altLang="zh-CN" sz="2800" b="1" kern="1200" cap="none" spc="0" normalizeH="0" baseline="0" noProof="0">
                <a:solidFill>
                  <a:srgbClr val="FFFF00"/>
                </a:solidFill>
                <a:latin typeface="Times New Roman" panose="02020603050405020304" pitchFamily="18" charset="0"/>
                <a:ea typeface="宋体" panose="02010600030101010101" pitchFamily="2" charset="-122"/>
                <a:cs typeface="+mn-cs"/>
                <a:sym typeface="+mn-ea"/>
              </a:rPr>
              <a:t>2</a:t>
            </a:r>
            <a:r>
              <a:rPr kumimoji="1" lang="zh-CN" altLang="en-US" sz="2800" b="1" kern="1200" cap="none" spc="0" normalizeH="0" baseline="0" noProof="0">
                <a:solidFill>
                  <a:srgbClr val="FFFF00"/>
                </a:solidFill>
                <a:latin typeface="Times New Roman" panose="02020603050405020304" pitchFamily="18" charset="0"/>
                <a:ea typeface="宋体" panose="02010600030101010101" pitchFamily="2" charset="-122"/>
                <a:cs typeface="+mn-cs"/>
                <a:sym typeface="+mn-ea"/>
              </a:rPr>
              <a:t>．</a:t>
            </a:r>
            <a:r>
              <a:rPr kumimoji="1" lang="zh-CN" altLang="en-US" sz="2800" b="1" kern="1200" cap="none" spc="0" normalizeH="0" baseline="0" noProof="0">
                <a:solidFill>
                  <a:srgbClr val="FFFFCC"/>
                </a:solidFill>
                <a:latin typeface="Times New Roman" panose="02020603050405020304" pitchFamily="18" charset="0"/>
                <a:ea typeface="宋体" panose="02010600030101010101" pitchFamily="2" charset="-122"/>
                <a:cs typeface="+mn-cs"/>
                <a:sym typeface="+mn-ea"/>
              </a:rPr>
              <a:t>计算电偶极子电场中任一点的场强</a:t>
            </a:r>
            <a:endParaRPr kumimoji="1" lang="zh-CN" altLang="en-US" sz="2800" kern="1200" cap="none" spc="0" normalizeH="0" baseline="0" noProof="0">
              <a:solidFill>
                <a:srgbClr val="FFFFCC"/>
              </a:solidFill>
              <a:effectLst>
                <a:outerShdw blurRad="38100" dist="38100" dir="2700000" algn="tl">
                  <a:srgbClr val="FFFFFF"/>
                </a:outerShdw>
              </a:effectLst>
              <a:latin typeface="Arial" panose="020B0604020202020204" pitchFamily="34" charset="0"/>
              <a:ea typeface="宋体" panose="02010600030101010101" pitchFamily="2" charset="-122"/>
              <a:cs typeface="+mn-cs"/>
              <a:sym typeface="+mn-ea"/>
            </a:endParaRPr>
          </a:p>
        </p:txBody>
      </p:sp>
      <p:sp>
        <p:nvSpPr>
          <p:cNvPr id="247811" name="Text Box 3"/>
          <p:cNvSpPr txBox="1">
            <a:spLocks noChangeArrowheads="1"/>
          </p:cNvSpPr>
          <p:nvPr/>
        </p:nvSpPr>
        <p:spPr bwMode="auto">
          <a:xfrm>
            <a:off x="406400" y="938213"/>
            <a:ext cx="901700" cy="519113"/>
          </a:xfrm>
          <a:prstGeom prst="rect">
            <a:avLst/>
          </a:prstGeom>
          <a:noFill/>
          <a:ln w="9525">
            <a:noFill/>
            <a:miter lim="800000"/>
          </a:ln>
          <a:effectLst/>
        </p:spPr>
        <p:txBody>
          <a:bodyPr wrap="none">
            <a:spAutoFit/>
          </a:bodyPr>
          <a:lstStyle/>
          <a:p>
            <a:pPr marR="0" algn="ctr" defTabSz="914400" eaLnBrk="0" hangingPunct="0">
              <a:buClrTx/>
              <a:buSzTx/>
              <a:defRPr/>
            </a:pPr>
            <a:r>
              <a:rPr kumimoji="1" lang="zh-CN" altLang="en-US" sz="2800" b="1" kern="1200" cap="none" spc="0" normalizeH="0" baseline="0" noProof="0">
                <a:solidFill>
                  <a:srgbClr val="FFFFCC"/>
                </a:solidFill>
                <a:latin typeface="Times New Roman" panose="02020603050405020304" pitchFamily="18" charset="0"/>
                <a:ea typeface="宋体" panose="02010600030101010101" pitchFamily="2" charset="-122"/>
                <a:cs typeface="+mn-cs"/>
                <a:sym typeface="+mn-ea"/>
              </a:rPr>
              <a:t>解：</a:t>
            </a:r>
            <a:endParaRPr kumimoji="1" lang="zh-CN" altLang="en-US" sz="2800" b="1" kern="1200" cap="none" spc="0" normalizeH="0" baseline="0" noProof="0">
              <a:solidFill>
                <a:srgbClr val="FFFFCC"/>
              </a:solidFill>
              <a:effectLst>
                <a:outerShdw blurRad="38100" dist="38100" dir="2700000" algn="tl">
                  <a:srgbClr val="FFFFFF"/>
                </a:outerShdw>
              </a:effectLst>
              <a:latin typeface="Arial" panose="020B0604020202020204" pitchFamily="34" charset="0"/>
              <a:ea typeface="宋体" panose="02010600030101010101" pitchFamily="2" charset="-122"/>
              <a:cs typeface="+mn-cs"/>
              <a:sym typeface="+mn-ea"/>
            </a:endParaRPr>
          </a:p>
        </p:txBody>
      </p:sp>
      <p:graphicFrame>
        <p:nvGraphicFramePr>
          <p:cNvPr id="397312" name="Object 1024"/>
          <p:cNvGraphicFramePr>
            <a:graphicFrameLocks noChangeAspect="1"/>
          </p:cNvGraphicFramePr>
          <p:nvPr/>
        </p:nvGraphicFramePr>
        <p:xfrm>
          <a:off x="1219200" y="771525"/>
          <a:ext cx="4419600" cy="1133475"/>
        </p:xfrm>
        <a:graphic>
          <a:graphicData uri="http://schemas.openxmlformats.org/presentationml/2006/ole">
            <mc:AlternateContent xmlns:mc="http://schemas.openxmlformats.org/markup-compatibility/2006">
              <mc:Choice xmlns:v="urn:schemas-microsoft-com:vml" Requires="v">
                <p:oleObj spid="_x0000_s31767" name="" r:id="rId1" imgW="3098800" imgH="660400" progId="Equation.3">
                  <p:embed/>
                </p:oleObj>
              </mc:Choice>
              <mc:Fallback>
                <p:oleObj name="" r:id="rId1" imgW="3098800" imgH="660400" progId="Equation.3">
                  <p:embed/>
                  <p:pic>
                    <p:nvPicPr>
                      <p:cNvPr id="0" name="图片 3251"/>
                      <p:cNvPicPr/>
                      <p:nvPr/>
                    </p:nvPicPr>
                    <p:blipFill>
                      <a:blip r:embed="rId2">
                        <a:clrChange>
                          <a:clrFrom>
                            <a:srgbClr val="000000"/>
                          </a:clrFrom>
                          <a:clrTo>
                            <a:srgbClr val="FFFFCC"/>
                          </a:clrTo>
                        </a:clrChange>
                      </a:blip>
                      <a:stretch>
                        <a:fillRect/>
                      </a:stretch>
                    </p:blipFill>
                    <p:spPr>
                      <a:xfrm>
                        <a:off x="1219200" y="771525"/>
                        <a:ext cx="4419600" cy="1133475"/>
                      </a:xfrm>
                      <a:prstGeom prst="rect">
                        <a:avLst/>
                      </a:prstGeom>
                      <a:noFill/>
                      <a:ln w="38100">
                        <a:noFill/>
                        <a:miter/>
                      </a:ln>
                    </p:spPr>
                  </p:pic>
                </p:oleObj>
              </mc:Fallback>
            </mc:AlternateContent>
          </a:graphicData>
        </a:graphic>
      </p:graphicFrame>
      <p:grpSp>
        <p:nvGrpSpPr>
          <p:cNvPr id="2" name="Group 5"/>
          <p:cNvGrpSpPr/>
          <p:nvPr/>
        </p:nvGrpSpPr>
        <p:grpSpPr>
          <a:xfrm>
            <a:off x="1066800" y="1662113"/>
            <a:ext cx="5895975" cy="1336675"/>
            <a:chOff x="192" y="995"/>
            <a:chExt cx="3666" cy="786"/>
          </a:xfrm>
        </p:grpSpPr>
        <p:graphicFrame>
          <p:nvGraphicFramePr>
            <p:cNvPr id="38917" name="Object 1044"/>
            <p:cNvGraphicFramePr>
              <a:graphicFrameLocks noChangeAspect="1"/>
            </p:cNvGraphicFramePr>
            <p:nvPr/>
          </p:nvGraphicFramePr>
          <p:xfrm>
            <a:off x="192" y="1056"/>
            <a:ext cx="1680" cy="560"/>
          </p:xfrm>
          <a:graphic>
            <a:graphicData uri="http://schemas.openxmlformats.org/presentationml/2006/ole">
              <mc:AlternateContent xmlns:mc="http://schemas.openxmlformats.org/markup-compatibility/2006">
                <mc:Choice xmlns:v="urn:schemas-microsoft-com:vml" Requires="v">
                  <p:oleObj spid="_x0000_s31768" name="" r:id="rId3" imgW="1473200" imgH="406400" progId="Equation.3">
                    <p:embed/>
                  </p:oleObj>
                </mc:Choice>
                <mc:Fallback>
                  <p:oleObj name="" r:id="rId3" imgW="1473200" imgH="406400" progId="Equation.3">
                    <p:embed/>
                    <p:pic>
                      <p:nvPicPr>
                        <p:cNvPr id="0" name="图片 3244"/>
                        <p:cNvPicPr/>
                        <p:nvPr/>
                      </p:nvPicPr>
                      <p:blipFill>
                        <a:blip r:embed="rId4">
                          <a:clrChange>
                            <a:clrFrom>
                              <a:srgbClr val="000000"/>
                            </a:clrFrom>
                            <a:clrTo>
                              <a:srgbClr val="FFFFCC"/>
                            </a:clrTo>
                          </a:clrChange>
                        </a:blip>
                        <a:stretch>
                          <a:fillRect/>
                        </a:stretch>
                      </p:blipFill>
                      <p:spPr>
                        <a:xfrm>
                          <a:off x="192" y="1056"/>
                          <a:ext cx="1680" cy="560"/>
                        </a:xfrm>
                        <a:prstGeom prst="rect">
                          <a:avLst/>
                        </a:prstGeom>
                        <a:noFill/>
                        <a:ln w="38100">
                          <a:noFill/>
                          <a:miter/>
                        </a:ln>
                      </p:spPr>
                    </p:pic>
                  </p:oleObj>
                </mc:Fallback>
              </mc:AlternateContent>
            </a:graphicData>
          </a:graphic>
        </p:graphicFrame>
        <p:graphicFrame>
          <p:nvGraphicFramePr>
            <p:cNvPr id="38918" name="Object 1045"/>
            <p:cNvGraphicFramePr>
              <a:graphicFrameLocks noChangeAspect="1"/>
            </p:cNvGraphicFramePr>
            <p:nvPr/>
          </p:nvGraphicFramePr>
          <p:xfrm>
            <a:off x="1854" y="995"/>
            <a:ext cx="2004" cy="786"/>
          </p:xfrm>
          <a:graphic>
            <a:graphicData uri="http://schemas.openxmlformats.org/presentationml/2006/ole">
              <mc:AlternateContent xmlns:mc="http://schemas.openxmlformats.org/markup-compatibility/2006">
                <mc:Choice xmlns:v="urn:schemas-microsoft-com:vml" Requires="v">
                  <p:oleObj spid="_x0000_s31769" name="" r:id="rId5" imgW="1130300" imgH="469900" progId="Equation.3">
                    <p:embed/>
                  </p:oleObj>
                </mc:Choice>
                <mc:Fallback>
                  <p:oleObj name="" r:id="rId5" imgW="1130300" imgH="469900" progId="Equation.3">
                    <p:embed/>
                    <p:pic>
                      <p:nvPicPr>
                        <p:cNvPr id="0" name="图片 3252"/>
                        <p:cNvPicPr/>
                        <p:nvPr/>
                      </p:nvPicPr>
                      <p:blipFill>
                        <a:blip r:embed="rId6"/>
                        <a:stretch>
                          <a:fillRect/>
                        </a:stretch>
                      </p:blipFill>
                      <p:spPr>
                        <a:xfrm>
                          <a:off x="1854" y="995"/>
                          <a:ext cx="2004" cy="786"/>
                        </a:xfrm>
                        <a:prstGeom prst="rect">
                          <a:avLst/>
                        </a:prstGeom>
                        <a:noFill/>
                        <a:ln w="38100">
                          <a:noFill/>
                          <a:miter/>
                        </a:ln>
                      </p:spPr>
                    </p:pic>
                  </p:oleObj>
                </mc:Fallback>
              </mc:AlternateContent>
            </a:graphicData>
          </a:graphic>
        </p:graphicFrame>
      </p:grpSp>
      <p:grpSp>
        <p:nvGrpSpPr>
          <p:cNvPr id="3" name="Group 8"/>
          <p:cNvGrpSpPr/>
          <p:nvPr/>
        </p:nvGrpSpPr>
        <p:grpSpPr>
          <a:xfrm>
            <a:off x="990600" y="2776538"/>
            <a:ext cx="6172200" cy="1185862"/>
            <a:chOff x="144" y="1797"/>
            <a:chExt cx="3888" cy="699"/>
          </a:xfrm>
        </p:grpSpPr>
        <p:graphicFrame>
          <p:nvGraphicFramePr>
            <p:cNvPr id="38920" name="Object 1042"/>
            <p:cNvGraphicFramePr>
              <a:graphicFrameLocks noChangeAspect="1"/>
            </p:cNvGraphicFramePr>
            <p:nvPr/>
          </p:nvGraphicFramePr>
          <p:xfrm>
            <a:off x="144" y="1824"/>
            <a:ext cx="1776" cy="592"/>
          </p:xfrm>
          <a:graphic>
            <a:graphicData uri="http://schemas.openxmlformats.org/presentationml/2006/ole">
              <mc:AlternateContent xmlns:mc="http://schemas.openxmlformats.org/markup-compatibility/2006">
                <mc:Choice xmlns:v="urn:schemas-microsoft-com:vml" Requires="v">
                  <p:oleObj spid="_x0000_s31770" name="" r:id="rId7" imgW="1447800" imgH="431800" progId="Equation.3">
                    <p:embed/>
                  </p:oleObj>
                </mc:Choice>
                <mc:Fallback>
                  <p:oleObj name="" r:id="rId7" imgW="1447800" imgH="431800" progId="Equation.3">
                    <p:embed/>
                    <p:pic>
                      <p:nvPicPr>
                        <p:cNvPr id="0" name="图片 3246"/>
                        <p:cNvPicPr/>
                        <p:nvPr/>
                      </p:nvPicPr>
                      <p:blipFill>
                        <a:blip r:embed="rId8">
                          <a:clrChange>
                            <a:clrFrom>
                              <a:srgbClr val="000000"/>
                            </a:clrFrom>
                            <a:clrTo>
                              <a:srgbClr val="FFFFCC"/>
                            </a:clrTo>
                          </a:clrChange>
                        </a:blip>
                        <a:stretch>
                          <a:fillRect/>
                        </a:stretch>
                      </p:blipFill>
                      <p:spPr>
                        <a:xfrm>
                          <a:off x="144" y="1824"/>
                          <a:ext cx="1776" cy="592"/>
                        </a:xfrm>
                        <a:prstGeom prst="rect">
                          <a:avLst/>
                        </a:prstGeom>
                        <a:noFill/>
                        <a:ln w="38100">
                          <a:noFill/>
                          <a:miter/>
                        </a:ln>
                      </p:spPr>
                    </p:pic>
                  </p:oleObj>
                </mc:Fallback>
              </mc:AlternateContent>
            </a:graphicData>
          </a:graphic>
        </p:graphicFrame>
        <p:graphicFrame>
          <p:nvGraphicFramePr>
            <p:cNvPr id="38921" name="Object 1043"/>
            <p:cNvGraphicFramePr>
              <a:graphicFrameLocks noChangeAspect="1"/>
            </p:cNvGraphicFramePr>
            <p:nvPr/>
          </p:nvGraphicFramePr>
          <p:xfrm>
            <a:off x="1824" y="1797"/>
            <a:ext cx="2208" cy="699"/>
          </p:xfrm>
          <a:graphic>
            <a:graphicData uri="http://schemas.openxmlformats.org/presentationml/2006/ole">
              <mc:AlternateContent xmlns:mc="http://schemas.openxmlformats.org/markup-compatibility/2006">
                <mc:Choice xmlns:v="urn:schemas-microsoft-com:vml" Requires="v">
                  <p:oleObj spid="_x0000_s31771" name="" r:id="rId9" imgW="1422400" imgH="508000" progId="Equation.3">
                    <p:embed/>
                  </p:oleObj>
                </mc:Choice>
                <mc:Fallback>
                  <p:oleObj name="" r:id="rId9" imgW="1422400" imgH="508000" progId="Equation.3">
                    <p:embed/>
                    <p:pic>
                      <p:nvPicPr>
                        <p:cNvPr id="0" name="图片 3257"/>
                        <p:cNvPicPr/>
                        <p:nvPr/>
                      </p:nvPicPr>
                      <p:blipFill>
                        <a:blip r:embed="rId10">
                          <a:clrChange>
                            <a:clrFrom>
                              <a:srgbClr val="000000"/>
                            </a:clrFrom>
                            <a:clrTo>
                              <a:srgbClr val="FFFFCC"/>
                            </a:clrTo>
                          </a:clrChange>
                        </a:blip>
                        <a:stretch>
                          <a:fillRect/>
                        </a:stretch>
                      </p:blipFill>
                      <p:spPr>
                        <a:xfrm>
                          <a:off x="1824" y="1797"/>
                          <a:ext cx="2208" cy="699"/>
                        </a:xfrm>
                        <a:prstGeom prst="rect">
                          <a:avLst/>
                        </a:prstGeom>
                        <a:noFill/>
                        <a:ln w="38100">
                          <a:noFill/>
                          <a:miter/>
                        </a:ln>
                      </p:spPr>
                    </p:pic>
                  </p:oleObj>
                </mc:Fallback>
              </mc:AlternateContent>
            </a:graphicData>
          </a:graphic>
        </p:graphicFrame>
      </p:grpSp>
      <p:grpSp>
        <p:nvGrpSpPr>
          <p:cNvPr id="4" name="Group 11"/>
          <p:cNvGrpSpPr/>
          <p:nvPr/>
        </p:nvGrpSpPr>
        <p:grpSpPr>
          <a:xfrm>
            <a:off x="5334000" y="4171950"/>
            <a:ext cx="3581400" cy="2533650"/>
            <a:chOff x="3504" y="2064"/>
            <a:chExt cx="2256" cy="1596"/>
          </a:xfrm>
        </p:grpSpPr>
        <p:grpSp>
          <p:nvGrpSpPr>
            <p:cNvPr id="38923" name="Group 12"/>
            <p:cNvGrpSpPr/>
            <p:nvPr/>
          </p:nvGrpSpPr>
          <p:grpSpPr>
            <a:xfrm>
              <a:off x="3504" y="2064"/>
              <a:ext cx="2256" cy="1596"/>
              <a:chOff x="3504" y="2064"/>
              <a:chExt cx="2256" cy="1596"/>
            </a:xfrm>
          </p:grpSpPr>
          <p:grpSp>
            <p:nvGrpSpPr>
              <p:cNvPr id="38924" name="Group 13"/>
              <p:cNvGrpSpPr/>
              <p:nvPr/>
            </p:nvGrpSpPr>
            <p:grpSpPr>
              <a:xfrm>
                <a:off x="3504" y="2064"/>
                <a:ext cx="2256" cy="1565"/>
                <a:chOff x="3504" y="2064"/>
                <a:chExt cx="2256" cy="1565"/>
              </a:xfrm>
            </p:grpSpPr>
            <p:sp>
              <p:nvSpPr>
                <p:cNvPr id="38925" name="Line 14"/>
                <p:cNvSpPr/>
                <p:nvPr/>
              </p:nvSpPr>
              <p:spPr>
                <a:xfrm>
                  <a:off x="3724" y="3364"/>
                  <a:ext cx="960" cy="0"/>
                </a:xfrm>
                <a:prstGeom prst="line">
                  <a:avLst/>
                </a:prstGeom>
                <a:ln w="9525" cap="flat" cmpd="sng">
                  <a:solidFill>
                    <a:schemeClr val="tx1"/>
                  </a:solidFill>
                  <a:prstDash val="solid"/>
                  <a:round/>
                  <a:headEnd type="none" w="med" len="med"/>
                  <a:tailEnd type="triangle" w="med" len="med"/>
                </a:ln>
              </p:spPr>
            </p:sp>
            <p:grpSp>
              <p:nvGrpSpPr>
                <p:cNvPr id="38926" name="Group 15"/>
                <p:cNvGrpSpPr/>
                <p:nvPr/>
              </p:nvGrpSpPr>
              <p:grpSpPr>
                <a:xfrm>
                  <a:off x="3648" y="3474"/>
                  <a:ext cx="1060" cy="155"/>
                  <a:chOff x="2304" y="2400"/>
                  <a:chExt cx="1008" cy="192"/>
                </a:xfrm>
              </p:grpSpPr>
              <p:sp>
                <p:nvSpPr>
                  <p:cNvPr id="38927" name="Line 16"/>
                  <p:cNvSpPr/>
                  <p:nvPr/>
                </p:nvSpPr>
                <p:spPr>
                  <a:xfrm>
                    <a:off x="2304" y="2400"/>
                    <a:ext cx="0" cy="192"/>
                  </a:xfrm>
                  <a:prstGeom prst="line">
                    <a:avLst/>
                  </a:prstGeom>
                  <a:ln w="9525" cap="flat" cmpd="sng">
                    <a:solidFill>
                      <a:schemeClr val="tx1"/>
                    </a:solidFill>
                    <a:prstDash val="solid"/>
                    <a:round/>
                    <a:headEnd type="none" w="med" len="med"/>
                    <a:tailEnd type="none" w="med" len="med"/>
                  </a:ln>
                </p:spPr>
              </p:sp>
              <p:sp>
                <p:nvSpPr>
                  <p:cNvPr id="38928" name="Line 17"/>
                  <p:cNvSpPr/>
                  <p:nvPr/>
                </p:nvSpPr>
                <p:spPr>
                  <a:xfrm>
                    <a:off x="3312" y="2400"/>
                    <a:ext cx="0" cy="192"/>
                  </a:xfrm>
                  <a:prstGeom prst="line">
                    <a:avLst/>
                  </a:prstGeom>
                  <a:ln w="9525" cap="flat" cmpd="sng">
                    <a:solidFill>
                      <a:schemeClr val="tx1"/>
                    </a:solidFill>
                    <a:prstDash val="solid"/>
                    <a:round/>
                    <a:headEnd type="none" w="med" len="med"/>
                    <a:tailEnd type="none" w="med" len="med"/>
                  </a:ln>
                </p:spPr>
              </p:sp>
            </p:grpSp>
            <p:sp>
              <p:nvSpPr>
                <p:cNvPr id="38929" name="Line 18"/>
                <p:cNvSpPr/>
                <p:nvPr/>
              </p:nvSpPr>
              <p:spPr>
                <a:xfrm flipH="1">
                  <a:off x="3680" y="3543"/>
                  <a:ext cx="404" cy="0"/>
                </a:xfrm>
                <a:prstGeom prst="line">
                  <a:avLst/>
                </a:prstGeom>
                <a:ln w="9525" cap="flat" cmpd="sng">
                  <a:solidFill>
                    <a:schemeClr val="tx1"/>
                  </a:solidFill>
                  <a:prstDash val="solid"/>
                  <a:round/>
                  <a:headEnd type="none" w="med" len="med"/>
                  <a:tailEnd type="triangle" w="med" len="med"/>
                </a:ln>
              </p:spPr>
            </p:sp>
            <p:sp>
              <p:nvSpPr>
                <p:cNvPr id="38930" name="Line 19"/>
                <p:cNvSpPr/>
                <p:nvPr/>
              </p:nvSpPr>
              <p:spPr>
                <a:xfrm flipH="1">
                  <a:off x="4154" y="3065"/>
                  <a:ext cx="0" cy="272"/>
                </a:xfrm>
                <a:prstGeom prst="line">
                  <a:avLst/>
                </a:prstGeom>
                <a:ln w="9525" cap="flat" cmpd="sng">
                  <a:solidFill>
                    <a:schemeClr val="tx1"/>
                  </a:solidFill>
                  <a:prstDash val="solid"/>
                  <a:round/>
                  <a:headEnd type="none" w="med" len="med"/>
                  <a:tailEnd type="none" w="med" len="med"/>
                </a:ln>
              </p:spPr>
            </p:sp>
            <p:sp>
              <p:nvSpPr>
                <p:cNvPr id="38931" name="Line 20"/>
                <p:cNvSpPr/>
                <p:nvPr/>
              </p:nvSpPr>
              <p:spPr>
                <a:xfrm>
                  <a:off x="4708" y="3358"/>
                  <a:ext cx="1052" cy="2"/>
                </a:xfrm>
                <a:prstGeom prst="line">
                  <a:avLst/>
                </a:prstGeom>
                <a:ln w="9525" cap="flat" cmpd="sng">
                  <a:solidFill>
                    <a:schemeClr val="tx1"/>
                  </a:solidFill>
                  <a:prstDash val="solid"/>
                  <a:round/>
                  <a:headEnd type="none" w="med" len="med"/>
                  <a:tailEnd type="triangle" w="med" len="med"/>
                </a:ln>
              </p:spPr>
            </p:sp>
            <p:sp>
              <p:nvSpPr>
                <p:cNvPr id="38932" name="Line 21"/>
                <p:cNvSpPr/>
                <p:nvPr/>
              </p:nvSpPr>
              <p:spPr>
                <a:xfrm flipV="1">
                  <a:off x="4157" y="2091"/>
                  <a:ext cx="0" cy="485"/>
                </a:xfrm>
                <a:prstGeom prst="line">
                  <a:avLst/>
                </a:prstGeom>
                <a:ln w="9525" cap="flat" cmpd="sng">
                  <a:solidFill>
                    <a:schemeClr val="tx1"/>
                  </a:solidFill>
                  <a:prstDash val="solid"/>
                  <a:round/>
                  <a:headEnd type="none" w="med" len="med"/>
                  <a:tailEnd type="triangle" w="med" len="med"/>
                </a:ln>
              </p:spPr>
            </p:sp>
            <p:graphicFrame>
              <p:nvGraphicFramePr>
                <p:cNvPr id="38933" name="Object 1029"/>
                <p:cNvGraphicFramePr>
                  <a:graphicFrameLocks noChangeAspect="1"/>
                </p:cNvGraphicFramePr>
                <p:nvPr/>
              </p:nvGraphicFramePr>
              <p:xfrm>
                <a:off x="4365" y="3357"/>
                <a:ext cx="242" cy="208"/>
              </p:xfrm>
              <a:graphic>
                <a:graphicData uri="http://schemas.openxmlformats.org/presentationml/2006/ole">
                  <mc:AlternateContent xmlns:mc="http://schemas.openxmlformats.org/markup-compatibility/2006">
                    <mc:Choice xmlns:v="urn:schemas-microsoft-com:vml" Requires="v">
                      <p:oleObj spid="_x0000_s31772" name="" r:id="rId11" imgW="25400" imgH="152400" progId="Equation.3">
                        <p:embed/>
                      </p:oleObj>
                    </mc:Choice>
                    <mc:Fallback>
                      <p:oleObj name="" r:id="rId11" imgW="25400" imgH="152400" progId="Equation.3">
                        <p:embed/>
                        <p:pic>
                          <p:nvPicPr>
                            <p:cNvPr id="0" name="图片 3254"/>
                            <p:cNvPicPr/>
                            <p:nvPr/>
                          </p:nvPicPr>
                          <p:blipFill>
                            <a:blip r:embed="rId12">
                              <a:clrChange>
                                <a:clrFrom>
                                  <a:srgbClr val="000000"/>
                                </a:clrFrom>
                                <a:clrTo>
                                  <a:srgbClr val="000000"/>
                                </a:clrTo>
                              </a:clrChange>
                            </a:blip>
                            <a:stretch>
                              <a:fillRect/>
                            </a:stretch>
                          </p:blipFill>
                          <p:spPr>
                            <a:xfrm>
                              <a:off x="4365" y="3357"/>
                              <a:ext cx="242" cy="208"/>
                            </a:xfrm>
                            <a:prstGeom prst="rect">
                              <a:avLst/>
                            </a:prstGeom>
                            <a:noFill/>
                            <a:ln w="38100">
                              <a:noFill/>
                              <a:miter/>
                            </a:ln>
                          </p:spPr>
                        </p:pic>
                      </p:oleObj>
                    </mc:Fallback>
                  </mc:AlternateContent>
                </a:graphicData>
              </a:graphic>
            </p:graphicFrame>
            <p:graphicFrame>
              <p:nvGraphicFramePr>
                <p:cNvPr id="38934" name="Object 1030"/>
                <p:cNvGraphicFramePr>
                  <a:graphicFrameLocks noChangeAspect="1"/>
                </p:cNvGraphicFramePr>
                <p:nvPr/>
              </p:nvGraphicFramePr>
              <p:xfrm>
                <a:off x="4658" y="3121"/>
                <a:ext cx="259" cy="172"/>
              </p:xfrm>
              <a:graphic>
                <a:graphicData uri="http://schemas.openxmlformats.org/presentationml/2006/ole">
                  <mc:AlternateContent xmlns:mc="http://schemas.openxmlformats.org/markup-compatibility/2006">
                    <mc:Choice xmlns:v="urn:schemas-microsoft-com:vml" Requires="v">
                      <p:oleObj spid="_x0000_s31773" name="" r:id="rId13" imgW="177800" imgH="101600" progId="Equation.3">
                        <p:embed/>
                      </p:oleObj>
                    </mc:Choice>
                    <mc:Fallback>
                      <p:oleObj name="" r:id="rId13" imgW="177800" imgH="101600" progId="Equation.3">
                        <p:embed/>
                        <p:pic>
                          <p:nvPicPr>
                            <p:cNvPr id="0" name="图片 3253"/>
                            <p:cNvPicPr/>
                            <p:nvPr/>
                          </p:nvPicPr>
                          <p:blipFill>
                            <a:blip r:embed="rId14">
                              <a:clrChange>
                                <a:clrFrom>
                                  <a:srgbClr val="000000"/>
                                </a:clrFrom>
                                <a:clrTo>
                                  <a:srgbClr val="000000"/>
                                </a:clrTo>
                              </a:clrChange>
                            </a:blip>
                            <a:stretch>
                              <a:fillRect/>
                            </a:stretch>
                          </p:blipFill>
                          <p:spPr>
                            <a:xfrm>
                              <a:off x="4658" y="3121"/>
                              <a:ext cx="259" cy="172"/>
                            </a:xfrm>
                            <a:prstGeom prst="rect">
                              <a:avLst/>
                            </a:prstGeom>
                            <a:noFill/>
                            <a:ln w="38100">
                              <a:noFill/>
                              <a:miter/>
                            </a:ln>
                          </p:spPr>
                        </p:pic>
                      </p:oleObj>
                    </mc:Fallback>
                  </mc:AlternateContent>
                </a:graphicData>
              </a:graphic>
            </p:graphicFrame>
            <p:graphicFrame>
              <p:nvGraphicFramePr>
                <p:cNvPr id="38935" name="Object 1031"/>
                <p:cNvGraphicFramePr>
                  <a:graphicFrameLocks noChangeAspect="1"/>
                </p:cNvGraphicFramePr>
                <p:nvPr/>
              </p:nvGraphicFramePr>
              <p:xfrm>
                <a:off x="4052" y="2820"/>
                <a:ext cx="200" cy="200"/>
              </p:xfrm>
              <a:graphic>
                <a:graphicData uri="http://schemas.openxmlformats.org/presentationml/2006/ole">
                  <mc:AlternateContent xmlns:mc="http://schemas.openxmlformats.org/markup-compatibility/2006">
                    <mc:Choice xmlns:v="urn:schemas-microsoft-com:vml" Requires="v">
                      <p:oleObj spid="_x0000_s31774" name="" r:id="rId15" imgW="12700" imgH="12700" progId="Equation.3">
                        <p:embed/>
                      </p:oleObj>
                    </mc:Choice>
                    <mc:Fallback>
                      <p:oleObj name="" r:id="rId15" imgW="12700" imgH="12700" progId="Equation.3">
                        <p:embed/>
                        <p:pic>
                          <p:nvPicPr>
                            <p:cNvPr id="0" name="图片 3255"/>
                            <p:cNvPicPr/>
                            <p:nvPr/>
                          </p:nvPicPr>
                          <p:blipFill>
                            <a:blip r:embed="rId16">
                              <a:clrChange>
                                <a:clrFrom>
                                  <a:srgbClr val="000000"/>
                                </a:clrFrom>
                                <a:clrTo>
                                  <a:srgbClr val="000000"/>
                                </a:clrTo>
                              </a:clrChange>
                            </a:blip>
                            <a:stretch>
                              <a:fillRect/>
                            </a:stretch>
                          </p:blipFill>
                          <p:spPr>
                            <a:xfrm>
                              <a:off x="4052" y="2820"/>
                              <a:ext cx="200" cy="200"/>
                            </a:xfrm>
                            <a:prstGeom prst="rect">
                              <a:avLst/>
                            </a:prstGeom>
                            <a:noFill/>
                            <a:ln w="38100">
                              <a:noFill/>
                              <a:miter/>
                            </a:ln>
                          </p:spPr>
                        </p:pic>
                      </p:oleObj>
                    </mc:Fallback>
                  </mc:AlternateContent>
                </a:graphicData>
              </a:graphic>
            </p:graphicFrame>
            <p:graphicFrame>
              <p:nvGraphicFramePr>
                <p:cNvPr id="38936" name="Object 1032"/>
                <p:cNvGraphicFramePr>
                  <a:graphicFrameLocks noChangeAspect="1"/>
                </p:cNvGraphicFramePr>
                <p:nvPr/>
              </p:nvGraphicFramePr>
              <p:xfrm>
                <a:off x="5564" y="3456"/>
                <a:ext cx="196" cy="170"/>
              </p:xfrm>
              <a:graphic>
                <a:graphicData uri="http://schemas.openxmlformats.org/presentationml/2006/ole">
                  <mc:AlternateContent xmlns:mc="http://schemas.openxmlformats.org/markup-compatibility/2006">
                    <mc:Choice xmlns:v="urn:schemas-microsoft-com:vml" Requires="v">
                      <p:oleObj spid="_x0000_s31775" name="" r:id="rId17" imgW="50800" imgH="50800" progId="Equation.3">
                        <p:embed/>
                      </p:oleObj>
                    </mc:Choice>
                    <mc:Fallback>
                      <p:oleObj name="" r:id="rId17" imgW="50800" imgH="50800" progId="Equation.3">
                        <p:embed/>
                        <p:pic>
                          <p:nvPicPr>
                            <p:cNvPr id="0" name="图片 3258"/>
                            <p:cNvPicPr/>
                            <p:nvPr/>
                          </p:nvPicPr>
                          <p:blipFill>
                            <a:blip r:embed="rId18">
                              <a:clrChange>
                                <a:clrFrom>
                                  <a:srgbClr val="000000"/>
                                </a:clrFrom>
                                <a:clrTo>
                                  <a:srgbClr val="000000"/>
                                </a:clrTo>
                              </a:clrChange>
                            </a:blip>
                            <a:stretch>
                              <a:fillRect/>
                            </a:stretch>
                          </p:blipFill>
                          <p:spPr>
                            <a:xfrm>
                              <a:off x="5564" y="3456"/>
                              <a:ext cx="196" cy="170"/>
                            </a:xfrm>
                            <a:prstGeom prst="rect">
                              <a:avLst/>
                            </a:prstGeom>
                            <a:noFill/>
                            <a:ln w="38100">
                              <a:noFill/>
                              <a:miter/>
                            </a:ln>
                          </p:spPr>
                        </p:pic>
                      </p:oleObj>
                    </mc:Fallback>
                  </mc:AlternateContent>
                </a:graphicData>
              </a:graphic>
            </p:graphicFrame>
            <p:graphicFrame>
              <p:nvGraphicFramePr>
                <p:cNvPr id="38937" name="Object 1033"/>
                <p:cNvGraphicFramePr>
                  <a:graphicFrameLocks noChangeAspect="1"/>
                </p:cNvGraphicFramePr>
                <p:nvPr/>
              </p:nvGraphicFramePr>
              <p:xfrm>
                <a:off x="4217" y="2064"/>
                <a:ext cx="252" cy="256"/>
              </p:xfrm>
              <a:graphic>
                <a:graphicData uri="http://schemas.openxmlformats.org/presentationml/2006/ole">
                  <mc:AlternateContent xmlns:mc="http://schemas.openxmlformats.org/markup-compatibility/2006">
                    <mc:Choice xmlns:v="urn:schemas-microsoft-com:vml" Requires="v">
                      <p:oleObj spid="_x0000_s31776" name="" r:id="rId19" imgW="50800" imgH="76200" progId="Equation.3">
                        <p:embed/>
                      </p:oleObj>
                    </mc:Choice>
                    <mc:Fallback>
                      <p:oleObj name="" r:id="rId19" imgW="50800" imgH="76200" progId="Equation.3">
                        <p:embed/>
                        <p:pic>
                          <p:nvPicPr>
                            <p:cNvPr id="0" name="图片 3241"/>
                            <p:cNvPicPr/>
                            <p:nvPr/>
                          </p:nvPicPr>
                          <p:blipFill>
                            <a:blip r:embed="rId20">
                              <a:clrChange>
                                <a:clrFrom>
                                  <a:srgbClr val="000000"/>
                                </a:clrFrom>
                                <a:clrTo>
                                  <a:srgbClr val="000000"/>
                                </a:clrTo>
                              </a:clrChange>
                            </a:blip>
                            <a:stretch>
                              <a:fillRect/>
                            </a:stretch>
                          </p:blipFill>
                          <p:spPr>
                            <a:xfrm>
                              <a:off x="4217" y="2064"/>
                              <a:ext cx="252" cy="256"/>
                            </a:xfrm>
                            <a:prstGeom prst="rect">
                              <a:avLst/>
                            </a:prstGeom>
                            <a:noFill/>
                            <a:ln w="38100">
                              <a:noFill/>
                              <a:miter/>
                            </a:ln>
                          </p:spPr>
                        </p:pic>
                      </p:oleObj>
                    </mc:Fallback>
                  </mc:AlternateContent>
                </a:graphicData>
              </a:graphic>
            </p:graphicFrame>
            <p:graphicFrame>
              <p:nvGraphicFramePr>
                <p:cNvPr id="38938" name="Object 1034"/>
                <p:cNvGraphicFramePr>
                  <a:graphicFrameLocks noChangeAspect="1"/>
                </p:cNvGraphicFramePr>
                <p:nvPr/>
              </p:nvGraphicFramePr>
              <p:xfrm>
                <a:off x="4304" y="3121"/>
                <a:ext cx="176" cy="200"/>
              </p:xfrm>
              <a:graphic>
                <a:graphicData uri="http://schemas.openxmlformats.org/presentationml/2006/ole">
                  <mc:AlternateContent xmlns:mc="http://schemas.openxmlformats.org/markup-compatibility/2006">
                    <mc:Choice xmlns:v="urn:schemas-microsoft-com:vml" Requires="v">
                      <p:oleObj spid="_x0000_s31777" name="" r:id="rId21" imgW="50800" imgH="101600" progId="Equation.3">
                        <p:embed/>
                      </p:oleObj>
                    </mc:Choice>
                    <mc:Fallback>
                      <p:oleObj name="" r:id="rId21" imgW="50800" imgH="101600" progId="Equation.3">
                        <p:embed/>
                        <p:pic>
                          <p:nvPicPr>
                            <p:cNvPr id="0" name="图片 3250"/>
                            <p:cNvPicPr/>
                            <p:nvPr/>
                          </p:nvPicPr>
                          <p:blipFill>
                            <a:blip r:embed="rId22">
                              <a:clrChange>
                                <a:clrFrom>
                                  <a:srgbClr val="000000"/>
                                </a:clrFrom>
                                <a:clrTo>
                                  <a:srgbClr val="000000"/>
                                </a:clrTo>
                              </a:clrChange>
                            </a:blip>
                            <a:stretch>
                              <a:fillRect/>
                            </a:stretch>
                          </p:blipFill>
                          <p:spPr>
                            <a:xfrm>
                              <a:off x="4304" y="3121"/>
                              <a:ext cx="176" cy="200"/>
                            </a:xfrm>
                            <a:prstGeom prst="rect">
                              <a:avLst/>
                            </a:prstGeom>
                            <a:noFill/>
                            <a:ln w="38100">
                              <a:noFill/>
                              <a:miter/>
                            </a:ln>
                          </p:spPr>
                        </p:pic>
                      </p:oleObj>
                    </mc:Fallback>
                  </mc:AlternateContent>
                </a:graphicData>
              </a:graphic>
            </p:graphicFrame>
            <p:graphicFrame>
              <p:nvGraphicFramePr>
                <p:cNvPr id="38939" name="Object 1035"/>
                <p:cNvGraphicFramePr>
                  <a:graphicFrameLocks noChangeAspect="1"/>
                </p:cNvGraphicFramePr>
                <p:nvPr/>
              </p:nvGraphicFramePr>
              <p:xfrm>
                <a:off x="3630" y="3280"/>
                <a:ext cx="202" cy="182"/>
              </p:xfrm>
              <a:graphic>
                <a:graphicData uri="http://schemas.openxmlformats.org/presentationml/2006/ole">
                  <mc:AlternateContent xmlns:mc="http://schemas.openxmlformats.org/markup-compatibility/2006">
                    <mc:Choice xmlns:v="urn:schemas-microsoft-com:vml" Requires="v">
                      <p:oleObj spid="_x0000_s31778" name="" r:id="rId23" imgW="12700" imgH="12700" progId="Equation.3">
                        <p:embed/>
                      </p:oleObj>
                    </mc:Choice>
                    <mc:Fallback>
                      <p:oleObj name="" r:id="rId23" imgW="12700" imgH="12700" progId="Equation.3">
                        <p:embed/>
                        <p:pic>
                          <p:nvPicPr>
                            <p:cNvPr id="0" name="图片 3245"/>
                            <p:cNvPicPr/>
                            <p:nvPr/>
                          </p:nvPicPr>
                          <p:blipFill>
                            <a:blip r:embed="rId24">
                              <a:clrChange>
                                <a:clrFrom>
                                  <a:srgbClr val="000000"/>
                                </a:clrFrom>
                                <a:clrTo>
                                  <a:srgbClr val="FF6699"/>
                                </a:clrTo>
                              </a:clrChange>
                            </a:blip>
                            <a:stretch>
                              <a:fillRect/>
                            </a:stretch>
                          </p:blipFill>
                          <p:spPr>
                            <a:xfrm>
                              <a:off x="3630" y="3280"/>
                              <a:ext cx="202" cy="182"/>
                            </a:xfrm>
                            <a:prstGeom prst="rect">
                              <a:avLst/>
                            </a:prstGeom>
                            <a:noFill/>
                            <a:ln w="38100">
                              <a:noFill/>
                              <a:miter/>
                            </a:ln>
                          </p:spPr>
                        </p:pic>
                      </p:oleObj>
                    </mc:Fallback>
                  </mc:AlternateContent>
                </a:graphicData>
              </a:graphic>
            </p:graphicFrame>
            <p:sp>
              <p:nvSpPr>
                <p:cNvPr id="38940" name="Line 29"/>
                <p:cNvSpPr/>
                <p:nvPr/>
              </p:nvSpPr>
              <p:spPr>
                <a:xfrm>
                  <a:off x="4167" y="2574"/>
                  <a:ext cx="1" cy="254"/>
                </a:xfrm>
                <a:prstGeom prst="line">
                  <a:avLst/>
                </a:prstGeom>
                <a:ln w="9525" cap="flat" cmpd="sng">
                  <a:solidFill>
                    <a:schemeClr val="tx1"/>
                  </a:solidFill>
                  <a:prstDash val="solid"/>
                  <a:round/>
                  <a:headEnd type="none" w="med" len="med"/>
                  <a:tailEnd type="none" w="med" len="med"/>
                </a:ln>
              </p:spPr>
            </p:sp>
            <p:sp>
              <p:nvSpPr>
                <p:cNvPr id="38941" name="Line 30"/>
                <p:cNvSpPr/>
                <p:nvPr/>
              </p:nvSpPr>
              <p:spPr>
                <a:xfrm flipH="1">
                  <a:off x="3779" y="2509"/>
                  <a:ext cx="395" cy="767"/>
                </a:xfrm>
                <a:prstGeom prst="line">
                  <a:avLst/>
                </a:prstGeom>
                <a:ln w="9525" cap="flat" cmpd="sng">
                  <a:solidFill>
                    <a:schemeClr val="tx1"/>
                  </a:solidFill>
                  <a:prstDash val="sysDot"/>
                  <a:round/>
                  <a:headEnd type="none" w="med" len="med"/>
                  <a:tailEnd type="none" w="med" len="med"/>
                </a:ln>
              </p:spPr>
            </p:sp>
            <p:sp>
              <p:nvSpPr>
                <p:cNvPr id="38942" name="Line 31"/>
                <p:cNvSpPr/>
                <p:nvPr/>
              </p:nvSpPr>
              <p:spPr>
                <a:xfrm>
                  <a:off x="4174" y="2509"/>
                  <a:ext cx="505" cy="836"/>
                </a:xfrm>
                <a:prstGeom prst="line">
                  <a:avLst/>
                </a:prstGeom>
                <a:ln w="9525" cap="rnd" cmpd="sng">
                  <a:solidFill>
                    <a:schemeClr val="tx1"/>
                  </a:solidFill>
                  <a:prstDash val="sysDot"/>
                  <a:round/>
                  <a:headEnd type="none" w="med" len="med"/>
                  <a:tailEnd type="none" w="med" len="med"/>
                </a:ln>
              </p:spPr>
            </p:sp>
            <p:graphicFrame>
              <p:nvGraphicFramePr>
                <p:cNvPr id="38943" name="Object 1036"/>
                <p:cNvGraphicFramePr>
                  <a:graphicFrameLocks noChangeAspect="1"/>
                </p:cNvGraphicFramePr>
                <p:nvPr/>
              </p:nvGraphicFramePr>
              <p:xfrm>
                <a:off x="3504" y="3142"/>
                <a:ext cx="259" cy="159"/>
              </p:xfrm>
              <a:graphic>
                <a:graphicData uri="http://schemas.openxmlformats.org/presentationml/2006/ole">
                  <mc:AlternateContent xmlns:mc="http://schemas.openxmlformats.org/markup-compatibility/2006">
                    <mc:Choice xmlns:v="urn:schemas-microsoft-com:vml" Requires="v">
                      <p:oleObj spid="_x0000_s31779" name="" r:id="rId25" imgW="177800" imgH="76200" progId="Equation.3">
                        <p:embed/>
                      </p:oleObj>
                    </mc:Choice>
                    <mc:Fallback>
                      <p:oleObj name="" r:id="rId25" imgW="177800" imgH="76200" progId="Equation.3">
                        <p:embed/>
                        <p:pic>
                          <p:nvPicPr>
                            <p:cNvPr id="0" name="图片 3256"/>
                            <p:cNvPicPr/>
                            <p:nvPr/>
                          </p:nvPicPr>
                          <p:blipFill>
                            <a:blip r:embed="rId26">
                              <a:clrChange>
                                <a:clrFrom>
                                  <a:srgbClr val="000000"/>
                                </a:clrFrom>
                                <a:clrTo>
                                  <a:srgbClr val="000000"/>
                                </a:clrTo>
                              </a:clrChange>
                            </a:blip>
                            <a:stretch>
                              <a:fillRect/>
                            </a:stretch>
                          </p:blipFill>
                          <p:spPr>
                            <a:xfrm>
                              <a:off x="3504" y="3142"/>
                              <a:ext cx="259" cy="159"/>
                            </a:xfrm>
                            <a:prstGeom prst="rect">
                              <a:avLst/>
                            </a:prstGeom>
                            <a:noFill/>
                            <a:ln w="38100">
                              <a:noFill/>
                              <a:miter/>
                            </a:ln>
                          </p:spPr>
                        </p:pic>
                      </p:oleObj>
                    </mc:Fallback>
                  </mc:AlternateContent>
                </a:graphicData>
              </a:graphic>
            </p:graphicFrame>
            <p:graphicFrame>
              <p:nvGraphicFramePr>
                <p:cNvPr id="38944" name="Object 1037"/>
                <p:cNvGraphicFramePr>
                  <a:graphicFrameLocks noChangeAspect="1"/>
                </p:cNvGraphicFramePr>
                <p:nvPr/>
              </p:nvGraphicFramePr>
              <p:xfrm>
                <a:off x="4202" y="2400"/>
                <a:ext cx="235" cy="213"/>
              </p:xfrm>
              <a:graphic>
                <a:graphicData uri="http://schemas.openxmlformats.org/presentationml/2006/ole">
                  <mc:AlternateContent xmlns:mc="http://schemas.openxmlformats.org/markup-compatibility/2006">
                    <mc:Choice xmlns:v="urn:schemas-microsoft-com:vml" Requires="v">
                      <p:oleObj spid="_x0000_s31780" name="" r:id="rId27" imgW="76200" imgH="76200" progId="Equation.3">
                        <p:embed/>
                      </p:oleObj>
                    </mc:Choice>
                    <mc:Fallback>
                      <p:oleObj name="" r:id="rId27" imgW="76200" imgH="76200" progId="Equation.3">
                        <p:embed/>
                        <p:pic>
                          <p:nvPicPr>
                            <p:cNvPr id="0" name="图片 3249"/>
                            <p:cNvPicPr/>
                            <p:nvPr/>
                          </p:nvPicPr>
                          <p:blipFill>
                            <a:blip r:embed="rId28">
                              <a:clrChange>
                                <a:clrFrom>
                                  <a:srgbClr val="000000"/>
                                </a:clrFrom>
                                <a:clrTo>
                                  <a:srgbClr val="000000"/>
                                </a:clrTo>
                              </a:clrChange>
                            </a:blip>
                            <a:stretch>
                              <a:fillRect/>
                            </a:stretch>
                          </p:blipFill>
                          <p:spPr>
                            <a:xfrm>
                              <a:off x="4202" y="2400"/>
                              <a:ext cx="235" cy="213"/>
                            </a:xfrm>
                            <a:prstGeom prst="rect">
                              <a:avLst/>
                            </a:prstGeom>
                            <a:noFill/>
                            <a:ln w="38100">
                              <a:noFill/>
                              <a:miter/>
                            </a:ln>
                          </p:spPr>
                        </p:pic>
                      </p:oleObj>
                    </mc:Fallback>
                  </mc:AlternateContent>
                </a:graphicData>
              </a:graphic>
            </p:graphicFrame>
            <p:graphicFrame>
              <p:nvGraphicFramePr>
                <p:cNvPr id="38945" name="Object 1038"/>
                <p:cNvGraphicFramePr>
                  <a:graphicFrameLocks noChangeAspect="1"/>
                </p:cNvGraphicFramePr>
                <p:nvPr/>
              </p:nvGraphicFramePr>
              <p:xfrm>
                <a:off x="4114" y="2491"/>
                <a:ext cx="115" cy="105"/>
              </p:xfrm>
              <a:graphic>
                <a:graphicData uri="http://schemas.openxmlformats.org/presentationml/2006/ole">
                  <mc:AlternateContent xmlns:mc="http://schemas.openxmlformats.org/markup-compatibility/2006">
                    <mc:Choice xmlns:v="urn:schemas-microsoft-com:vml" Requires="v">
                      <p:oleObj spid="_x0000_s31781" name="" r:id="rId29" imgW="12700" imgH="12700" progId="Equation.3">
                        <p:embed/>
                      </p:oleObj>
                    </mc:Choice>
                    <mc:Fallback>
                      <p:oleObj name="" r:id="rId29" imgW="12700" imgH="12700" progId="Equation.3">
                        <p:embed/>
                        <p:pic>
                          <p:nvPicPr>
                            <p:cNvPr id="0" name="图片 3242"/>
                            <p:cNvPicPr/>
                            <p:nvPr/>
                          </p:nvPicPr>
                          <p:blipFill>
                            <a:blip r:embed="rId24">
                              <a:clrChange>
                                <a:clrFrom>
                                  <a:srgbClr val="000000"/>
                                </a:clrFrom>
                                <a:clrTo>
                                  <a:srgbClr val="FFFF66"/>
                                </a:clrTo>
                              </a:clrChange>
                            </a:blip>
                            <a:stretch>
                              <a:fillRect/>
                            </a:stretch>
                          </p:blipFill>
                          <p:spPr>
                            <a:xfrm>
                              <a:off x="4114" y="2491"/>
                              <a:ext cx="115" cy="105"/>
                            </a:xfrm>
                            <a:prstGeom prst="rect">
                              <a:avLst/>
                            </a:prstGeom>
                            <a:noFill/>
                            <a:ln w="38100">
                              <a:noFill/>
                              <a:miter/>
                            </a:ln>
                          </p:spPr>
                        </p:pic>
                      </p:oleObj>
                    </mc:Fallback>
                  </mc:AlternateContent>
                </a:graphicData>
              </a:graphic>
            </p:graphicFrame>
            <p:graphicFrame>
              <p:nvGraphicFramePr>
                <p:cNvPr id="38946" name="Object 1039"/>
                <p:cNvGraphicFramePr>
                  <a:graphicFrameLocks noChangeAspect="1"/>
                </p:cNvGraphicFramePr>
                <p:nvPr/>
              </p:nvGraphicFramePr>
              <p:xfrm>
                <a:off x="4105" y="3356"/>
                <a:ext cx="182" cy="171"/>
              </p:xfrm>
              <a:graphic>
                <a:graphicData uri="http://schemas.openxmlformats.org/presentationml/2006/ole">
                  <mc:AlternateContent xmlns:mc="http://schemas.openxmlformats.org/markup-compatibility/2006">
                    <mc:Choice xmlns:v="urn:schemas-microsoft-com:vml" Requires="v">
                      <p:oleObj spid="_x0000_s31782" name="" r:id="rId30" imgW="76200" imgH="101600" progId="Equation.3">
                        <p:embed/>
                      </p:oleObj>
                    </mc:Choice>
                    <mc:Fallback>
                      <p:oleObj name="" r:id="rId30" imgW="76200" imgH="101600" progId="Equation.3">
                        <p:embed/>
                        <p:pic>
                          <p:nvPicPr>
                            <p:cNvPr id="0" name="图片 3247"/>
                            <p:cNvPicPr/>
                            <p:nvPr/>
                          </p:nvPicPr>
                          <p:blipFill>
                            <a:blip r:embed="rId31">
                              <a:clrChange>
                                <a:clrFrom>
                                  <a:srgbClr val="000000"/>
                                </a:clrFrom>
                                <a:clrTo>
                                  <a:srgbClr val="000000"/>
                                </a:clrTo>
                              </a:clrChange>
                            </a:blip>
                            <a:stretch>
                              <a:fillRect/>
                            </a:stretch>
                          </p:blipFill>
                          <p:spPr>
                            <a:xfrm>
                              <a:off x="4105" y="3356"/>
                              <a:ext cx="182" cy="171"/>
                            </a:xfrm>
                            <a:prstGeom prst="rect">
                              <a:avLst/>
                            </a:prstGeom>
                            <a:noFill/>
                            <a:ln w="38100">
                              <a:noFill/>
                              <a:miter/>
                            </a:ln>
                          </p:spPr>
                        </p:pic>
                      </p:oleObj>
                    </mc:Fallback>
                  </mc:AlternateContent>
                </a:graphicData>
              </a:graphic>
            </p:graphicFrame>
            <p:sp>
              <p:nvSpPr>
                <p:cNvPr id="38947" name="Arc 36"/>
                <p:cNvSpPr/>
                <p:nvPr/>
              </p:nvSpPr>
              <p:spPr>
                <a:xfrm flipH="1">
                  <a:off x="4432" y="3200"/>
                  <a:ext cx="196" cy="175"/>
                </a:xfrm>
                <a:custGeom>
                  <a:avLst/>
                  <a:gdLst/>
                  <a:ahLst/>
                  <a:cxnLst>
                    <a:cxn ang="0">
                      <a:pos x="0" y="0"/>
                    </a:cxn>
                    <a:cxn ang="0">
                      <a:pos x="0" y="0"/>
                    </a:cxn>
                    <a:cxn ang="0">
                      <a:pos x="0" y="0"/>
                    </a:cxn>
                  </a:cxnLst>
                  <a:rect l="0" t="0" r="0" b="0"/>
                  <a:pathLst>
                    <a:path w="21600" h="20678" fill="none">
                      <a:moveTo>
                        <a:pt x="6243" y="0"/>
                      </a:moveTo>
                      <a:cubicBezTo>
                        <a:pt x="15361" y="2753"/>
                        <a:pt x="21600" y="11153"/>
                        <a:pt x="21600" y="20678"/>
                      </a:cubicBezTo>
                    </a:path>
                    <a:path w="21600" h="20678" stroke="0">
                      <a:moveTo>
                        <a:pt x="6243" y="0"/>
                      </a:moveTo>
                      <a:cubicBezTo>
                        <a:pt x="15361" y="2753"/>
                        <a:pt x="21600" y="11153"/>
                        <a:pt x="21600" y="20678"/>
                      </a:cubicBezTo>
                      <a:lnTo>
                        <a:pt x="0" y="20678"/>
                      </a:lnTo>
                      <a:lnTo>
                        <a:pt x="6243" y="0"/>
                      </a:lnTo>
                      <a:close/>
                    </a:path>
                  </a:pathLst>
                </a:custGeom>
                <a:noFill/>
                <a:ln w="9525" cap="flat" cmpd="sng">
                  <a:solidFill>
                    <a:schemeClr val="tx1"/>
                  </a:solidFill>
                  <a:prstDash val="solid"/>
                  <a:round/>
                  <a:headEnd type="none" w="med" len="med"/>
                  <a:tailEnd type="none" w="med" len="med"/>
                </a:ln>
              </p:spPr>
              <p:txBody>
                <a:bodyPr/>
                <a:lstStyle/>
                <a:p>
                  <a:endParaRPr lang="zh-CN" altLang="en-US"/>
                </a:p>
              </p:txBody>
            </p:sp>
            <p:graphicFrame>
              <p:nvGraphicFramePr>
                <p:cNvPr id="38948" name="Object 1040"/>
                <p:cNvGraphicFramePr>
                  <a:graphicFrameLocks noChangeAspect="1"/>
                </p:cNvGraphicFramePr>
                <p:nvPr/>
              </p:nvGraphicFramePr>
              <p:xfrm>
                <a:off x="5280" y="3312"/>
                <a:ext cx="115" cy="105"/>
              </p:xfrm>
              <a:graphic>
                <a:graphicData uri="http://schemas.openxmlformats.org/presentationml/2006/ole">
                  <mc:AlternateContent xmlns:mc="http://schemas.openxmlformats.org/markup-compatibility/2006">
                    <mc:Choice xmlns:v="urn:schemas-microsoft-com:vml" Requires="v">
                      <p:oleObj spid="_x0000_s31783" name="" r:id="rId32" imgW="12700" imgH="12700" progId="Equation.3">
                        <p:embed/>
                      </p:oleObj>
                    </mc:Choice>
                    <mc:Fallback>
                      <p:oleObj name="" r:id="rId32" imgW="12700" imgH="12700" progId="Equation.3">
                        <p:embed/>
                        <p:pic>
                          <p:nvPicPr>
                            <p:cNvPr id="0" name="图片 3248"/>
                            <p:cNvPicPr/>
                            <p:nvPr/>
                          </p:nvPicPr>
                          <p:blipFill>
                            <a:blip r:embed="rId24">
                              <a:clrChange>
                                <a:clrFrom>
                                  <a:srgbClr val="000000"/>
                                </a:clrFrom>
                                <a:clrTo>
                                  <a:srgbClr val="FFFF66"/>
                                </a:clrTo>
                              </a:clrChange>
                            </a:blip>
                            <a:stretch>
                              <a:fillRect/>
                            </a:stretch>
                          </p:blipFill>
                          <p:spPr>
                            <a:xfrm>
                              <a:off x="5280" y="3312"/>
                              <a:ext cx="115" cy="105"/>
                            </a:xfrm>
                            <a:prstGeom prst="rect">
                              <a:avLst/>
                            </a:prstGeom>
                            <a:noFill/>
                            <a:ln w="38100">
                              <a:noFill/>
                              <a:miter/>
                            </a:ln>
                          </p:spPr>
                        </p:pic>
                      </p:oleObj>
                    </mc:Fallback>
                  </mc:AlternateContent>
                </a:graphicData>
              </a:graphic>
            </p:graphicFrame>
            <p:graphicFrame>
              <p:nvGraphicFramePr>
                <p:cNvPr id="38949" name="Object 1041"/>
                <p:cNvGraphicFramePr>
                  <a:graphicFrameLocks noChangeAspect="1"/>
                </p:cNvGraphicFramePr>
                <p:nvPr/>
              </p:nvGraphicFramePr>
              <p:xfrm>
                <a:off x="5232" y="3072"/>
                <a:ext cx="192" cy="192"/>
              </p:xfrm>
              <a:graphic>
                <a:graphicData uri="http://schemas.openxmlformats.org/presentationml/2006/ole">
                  <mc:AlternateContent xmlns:mc="http://schemas.openxmlformats.org/markup-compatibility/2006">
                    <mc:Choice xmlns:v="urn:schemas-microsoft-com:vml" Requires="v">
                      <p:oleObj spid="_x0000_s31784" name="" r:id="rId33" imgW="76200" imgH="76200" progId="Equation.3">
                        <p:embed/>
                      </p:oleObj>
                    </mc:Choice>
                    <mc:Fallback>
                      <p:oleObj name="" r:id="rId33" imgW="76200" imgH="76200" progId="Equation.3">
                        <p:embed/>
                        <p:pic>
                          <p:nvPicPr>
                            <p:cNvPr id="0" name="图片 3243"/>
                            <p:cNvPicPr/>
                            <p:nvPr/>
                          </p:nvPicPr>
                          <p:blipFill>
                            <a:blip r:embed="rId34">
                              <a:clrChange>
                                <a:clrFrom>
                                  <a:srgbClr val="000000"/>
                                </a:clrFrom>
                                <a:clrTo>
                                  <a:srgbClr val="000000"/>
                                </a:clrTo>
                              </a:clrChange>
                            </a:blip>
                            <a:stretch>
                              <a:fillRect/>
                            </a:stretch>
                          </p:blipFill>
                          <p:spPr>
                            <a:xfrm>
                              <a:off x="5232" y="3072"/>
                              <a:ext cx="192" cy="192"/>
                            </a:xfrm>
                            <a:prstGeom prst="rect">
                              <a:avLst/>
                            </a:prstGeom>
                            <a:noFill/>
                            <a:ln w="38100">
                              <a:noFill/>
                              <a:miter/>
                            </a:ln>
                          </p:spPr>
                        </p:pic>
                      </p:oleObj>
                    </mc:Fallback>
                  </mc:AlternateContent>
                </a:graphicData>
              </a:graphic>
            </p:graphicFrame>
          </p:grpSp>
          <p:grpSp>
            <p:nvGrpSpPr>
              <p:cNvPr id="38950" name="Group 39"/>
              <p:cNvGrpSpPr/>
              <p:nvPr/>
            </p:nvGrpSpPr>
            <p:grpSpPr>
              <a:xfrm>
                <a:off x="4113" y="3454"/>
                <a:ext cx="583" cy="206"/>
                <a:chOff x="4113" y="3454"/>
                <a:chExt cx="583" cy="206"/>
              </a:xfrm>
            </p:grpSpPr>
            <p:sp>
              <p:nvSpPr>
                <p:cNvPr id="38951" name="Line 40"/>
                <p:cNvSpPr/>
                <p:nvPr/>
              </p:nvSpPr>
              <p:spPr>
                <a:xfrm>
                  <a:off x="4292" y="3543"/>
                  <a:ext cx="404" cy="0"/>
                </a:xfrm>
                <a:prstGeom prst="line">
                  <a:avLst/>
                </a:prstGeom>
                <a:ln w="9525" cap="flat" cmpd="sng">
                  <a:solidFill>
                    <a:schemeClr val="tx1"/>
                  </a:solidFill>
                  <a:prstDash val="solid"/>
                  <a:round/>
                  <a:headEnd type="none" w="med" len="med"/>
                  <a:tailEnd type="triangle" w="med" len="med"/>
                </a:ln>
              </p:spPr>
            </p:sp>
            <p:graphicFrame>
              <p:nvGraphicFramePr>
                <p:cNvPr id="38952" name="Object 1028"/>
                <p:cNvGraphicFramePr>
                  <a:graphicFrameLocks noChangeAspect="1"/>
                </p:cNvGraphicFramePr>
                <p:nvPr/>
              </p:nvGraphicFramePr>
              <p:xfrm>
                <a:off x="4113" y="3454"/>
                <a:ext cx="153" cy="206"/>
              </p:xfrm>
              <a:graphic>
                <a:graphicData uri="http://schemas.openxmlformats.org/presentationml/2006/ole">
                  <mc:AlternateContent xmlns:mc="http://schemas.openxmlformats.org/markup-compatibility/2006">
                    <mc:Choice xmlns:v="urn:schemas-microsoft-com:vml" Requires="v">
                      <p:oleObj spid="_x0000_s31785" name="" r:id="rId35" imgW="12700" imgH="12700" progId="Equation.3">
                        <p:embed/>
                      </p:oleObj>
                    </mc:Choice>
                    <mc:Fallback>
                      <p:oleObj name="" r:id="rId35" imgW="12700" imgH="12700" progId="Equation.3">
                        <p:embed/>
                        <p:pic>
                          <p:nvPicPr>
                            <p:cNvPr id="0" name="图片 3261"/>
                            <p:cNvPicPr/>
                            <p:nvPr/>
                          </p:nvPicPr>
                          <p:blipFill>
                            <a:blip r:embed="rId36">
                              <a:clrChange>
                                <a:clrFrom>
                                  <a:srgbClr val="000000"/>
                                </a:clrFrom>
                                <a:clrTo>
                                  <a:srgbClr val="000000"/>
                                </a:clrTo>
                              </a:clrChange>
                            </a:blip>
                            <a:stretch>
                              <a:fillRect/>
                            </a:stretch>
                          </p:blipFill>
                          <p:spPr>
                            <a:xfrm>
                              <a:off x="4113" y="3454"/>
                              <a:ext cx="153" cy="206"/>
                            </a:xfrm>
                            <a:prstGeom prst="rect">
                              <a:avLst/>
                            </a:prstGeom>
                            <a:noFill/>
                            <a:ln w="38100">
                              <a:noFill/>
                              <a:miter/>
                            </a:ln>
                          </p:spPr>
                        </p:pic>
                      </p:oleObj>
                    </mc:Fallback>
                  </mc:AlternateContent>
                </a:graphicData>
              </a:graphic>
            </p:graphicFrame>
          </p:grpSp>
        </p:grpSp>
        <p:graphicFrame>
          <p:nvGraphicFramePr>
            <p:cNvPr id="38953" name="Object 1027"/>
            <p:cNvGraphicFramePr>
              <a:graphicFrameLocks noChangeAspect="1"/>
            </p:cNvGraphicFramePr>
            <p:nvPr/>
          </p:nvGraphicFramePr>
          <p:xfrm>
            <a:off x="4611" y="3280"/>
            <a:ext cx="202" cy="182"/>
          </p:xfrm>
          <a:graphic>
            <a:graphicData uri="http://schemas.openxmlformats.org/presentationml/2006/ole">
              <mc:AlternateContent xmlns:mc="http://schemas.openxmlformats.org/markup-compatibility/2006">
                <mc:Choice xmlns:v="urn:schemas-microsoft-com:vml" Requires="v">
                  <p:oleObj spid="_x0000_s31786" name="" r:id="rId37" imgW="12700" imgH="12700" progId="Equation.3">
                    <p:embed/>
                  </p:oleObj>
                </mc:Choice>
                <mc:Fallback>
                  <p:oleObj name="" r:id="rId37" imgW="12700" imgH="12700" progId="Equation.3">
                    <p:embed/>
                    <p:pic>
                      <p:nvPicPr>
                        <p:cNvPr id="0" name="图片 3259"/>
                        <p:cNvPicPr/>
                        <p:nvPr/>
                      </p:nvPicPr>
                      <p:blipFill>
                        <a:blip r:embed="rId24">
                          <a:clrChange>
                            <a:clrFrom>
                              <a:srgbClr val="000000"/>
                            </a:clrFrom>
                            <a:clrTo>
                              <a:srgbClr val="FF6699"/>
                            </a:clrTo>
                          </a:clrChange>
                        </a:blip>
                        <a:stretch>
                          <a:fillRect/>
                        </a:stretch>
                      </p:blipFill>
                      <p:spPr>
                        <a:xfrm>
                          <a:off x="4611" y="3280"/>
                          <a:ext cx="202" cy="182"/>
                        </a:xfrm>
                        <a:prstGeom prst="rect">
                          <a:avLst/>
                        </a:prstGeom>
                        <a:noFill/>
                        <a:ln w="38100">
                          <a:noFill/>
                          <a:miter/>
                        </a:ln>
                      </p:spPr>
                    </p:pic>
                  </p:oleObj>
                </mc:Fallback>
              </mc:AlternateContent>
            </a:graphicData>
          </a:graphic>
        </p:graphicFrame>
      </p:grpSp>
      <p:grpSp>
        <p:nvGrpSpPr>
          <p:cNvPr id="9" name="Group 43"/>
          <p:cNvGrpSpPr/>
          <p:nvPr/>
        </p:nvGrpSpPr>
        <p:grpSpPr>
          <a:xfrm>
            <a:off x="381000" y="4216400"/>
            <a:ext cx="5181600" cy="1041400"/>
            <a:chOff x="144" y="2592"/>
            <a:chExt cx="3024" cy="656"/>
          </a:xfrm>
        </p:grpSpPr>
        <p:graphicFrame>
          <p:nvGraphicFramePr>
            <p:cNvPr id="38955" name="Object 1026"/>
            <p:cNvGraphicFramePr>
              <a:graphicFrameLocks noChangeAspect="1"/>
            </p:cNvGraphicFramePr>
            <p:nvPr/>
          </p:nvGraphicFramePr>
          <p:xfrm>
            <a:off x="1200" y="2592"/>
            <a:ext cx="1968" cy="656"/>
          </p:xfrm>
          <a:graphic>
            <a:graphicData uri="http://schemas.openxmlformats.org/presentationml/2006/ole">
              <mc:AlternateContent xmlns:mc="http://schemas.openxmlformats.org/markup-compatibility/2006">
                <mc:Choice xmlns:v="urn:schemas-microsoft-com:vml" Requires="v">
                  <p:oleObj spid="_x0000_s31787" name="" r:id="rId38" imgW="1193800" imgH="457200" progId="Equation.3">
                    <p:embed/>
                  </p:oleObj>
                </mc:Choice>
                <mc:Fallback>
                  <p:oleObj name="" r:id="rId38" imgW="1193800" imgH="457200" progId="Equation.3">
                    <p:embed/>
                    <p:pic>
                      <p:nvPicPr>
                        <p:cNvPr id="0" name="图片 3260"/>
                        <p:cNvPicPr/>
                        <p:nvPr/>
                      </p:nvPicPr>
                      <p:blipFill>
                        <a:blip r:embed="rId39">
                          <a:clrChange>
                            <a:clrFrom>
                              <a:srgbClr val="000000"/>
                            </a:clrFrom>
                            <a:clrTo>
                              <a:srgbClr val="FFFFCC"/>
                            </a:clrTo>
                          </a:clrChange>
                        </a:blip>
                        <a:stretch>
                          <a:fillRect/>
                        </a:stretch>
                      </p:blipFill>
                      <p:spPr>
                        <a:xfrm>
                          <a:off x="1200" y="2592"/>
                          <a:ext cx="1968" cy="656"/>
                        </a:xfrm>
                        <a:prstGeom prst="rect">
                          <a:avLst/>
                        </a:prstGeom>
                        <a:noFill/>
                        <a:ln w="38100">
                          <a:noFill/>
                          <a:miter/>
                        </a:ln>
                      </p:spPr>
                    </p:pic>
                  </p:oleObj>
                </mc:Fallback>
              </mc:AlternateContent>
            </a:graphicData>
          </a:graphic>
        </p:graphicFrame>
        <p:sp>
          <p:nvSpPr>
            <p:cNvPr id="38956" name="Text Box 45"/>
            <p:cNvSpPr txBox="1"/>
            <p:nvPr/>
          </p:nvSpPr>
          <p:spPr>
            <a:xfrm>
              <a:off x="144" y="2784"/>
              <a:ext cx="915" cy="288"/>
            </a:xfrm>
            <a:prstGeom prst="rect">
              <a:avLst/>
            </a:prstGeom>
            <a:noFill/>
            <a:ln w="9525">
              <a:noFill/>
            </a:ln>
          </p:spPr>
          <p:txBody>
            <a:bodyPr anchor="t">
              <a:spAutoFit/>
            </a:bodyPr>
            <a:lstStyle/>
            <a:p>
              <a:pPr algn="ctr" eaLnBrk="0" hangingPunct="0"/>
              <a:r>
                <a:rPr lang="en-US" altLang="zh-CN" b="1" i="1" dirty="0">
                  <a:solidFill>
                    <a:srgbClr val="FFFFCC"/>
                  </a:solidFill>
                  <a:latin typeface="Times New Roman" panose="02020603050405020304" pitchFamily="18" charset="0"/>
                  <a:ea typeface="宋体" panose="02010600030101010101" pitchFamily="2" charset="-122"/>
                </a:rPr>
                <a:t> B</a:t>
              </a:r>
              <a:r>
                <a:rPr lang="zh-CN" altLang="en-US" b="1" dirty="0">
                  <a:solidFill>
                    <a:srgbClr val="FFFFCC"/>
                  </a:solidFill>
                  <a:latin typeface="Times New Roman" panose="02020603050405020304" pitchFamily="18" charset="0"/>
                  <a:ea typeface="宋体" panose="02010600030101010101" pitchFamily="2" charset="-122"/>
                </a:rPr>
                <a:t>点</a:t>
              </a:r>
              <a:r>
                <a:rPr lang="en-US" altLang="zh-CN" b="1" dirty="0">
                  <a:solidFill>
                    <a:srgbClr val="FFFFCC"/>
                  </a:solidFill>
                  <a:latin typeface="Times New Roman" panose="02020603050405020304" pitchFamily="18" charset="0"/>
                  <a:ea typeface="宋体" panose="02010600030101010101" pitchFamily="2" charset="-122"/>
                </a:rPr>
                <a:t>(</a:t>
              </a:r>
              <a:r>
                <a:rPr lang="en-US" altLang="zh-CN" b="1" i="1" dirty="0">
                  <a:solidFill>
                    <a:srgbClr val="FFFFCC"/>
                  </a:solidFill>
                  <a:latin typeface="Times New Roman" panose="02020603050405020304" pitchFamily="18" charset="0"/>
                  <a:ea typeface="宋体" panose="02010600030101010101" pitchFamily="2" charset="-122"/>
                </a:rPr>
                <a:t>x=0</a:t>
              </a:r>
              <a:r>
                <a:rPr lang="en-US" altLang="zh-CN" b="1" dirty="0">
                  <a:solidFill>
                    <a:srgbClr val="FFFFCC"/>
                  </a:solidFill>
                  <a:latin typeface="Times New Roman" panose="02020603050405020304" pitchFamily="18" charset="0"/>
                  <a:ea typeface="宋体" panose="02010600030101010101" pitchFamily="2" charset="-122"/>
                </a:rPr>
                <a:t>)</a:t>
              </a:r>
              <a:endParaRPr lang="en-US" altLang="zh-CN" b="1" dirty="0">
                <a:solidFill>
                  <a:srgbClr val="FFFFCC"/>
                </a:solidFill>
                <a:latin typeface="Times New Roman" panose="02020603050405020304" pitchFamily="18" charset="0"/>
                <a:ea typeface="宋体" panose="02010600030101010101" pitchFamily="2" charset="-122"/>
              </a:endParaRPr>
            </a:p>
          </p:txBody>
        </p:sp>
      </p:grpSp>
      <p:grpSp>
        <p:nvGrpSpPr>
          <p:cNvPr id="10" name="Group 46"/>
          <p:cNvGrpSpPr/>
          <p:nvPr/>
        </p:nvGrpSpPr>
        <p:grpSpPr>
          <a:xfrm>
            <a:off x="381000" y="5284788"/>
            <a:ext cx="4108450" cy="1039812"/>
            <a:chOff x="-6" y="3329"/>
            <a:chExt cx="2934" cy="655"/>
          </a:xfrm>
        </p:grpSpPr>
        <p:graphicFrame>
          <p:nvGraphicFramePr>
            <p:cNvPr id="38958" name="Object 1025"/>
            <p:cNvGraphicFramePr>
              <a:graphicFrameLocks noChangeAspect="1"/>
            </p:cNvGraphicFramePr>
            <p:nvPr/>
          </p:nvGraphicFramePr>
          <p:xfrm>
            <a:off x="1200" y="3329"/>
            <a:ext cx="1728" cy="655"/>
          </p:xfrm>
          <a:graphic>
            <a:graphicData uri="http://schemas.openxmlformats.org/presentationml/2006/ole">
              <mc:AlternateContent xmlns:mc="http://schemas.openxmlformats.org/markup-compatibility/2006">
                <mc:Choice xmlns:v="urn:schemas-microsoft-com:vml" Requires="v">
                  <p:oleObj spid="_x0000_s31788" name="" r:id="rId40" imgW="1041400" imgH="457200" progId="Equation.3">
                    <p:embed/>
                  </p:oleObj>
                </mc:Choice>
                <mc:Fallback>
                  <p:oleObj name="" r:id="rId40" imgW="1041400" imgH="457200" progId="Equation.3">
                    <p:embed/>
                    <p:pic>
                      <p:nvPicPr>
                        <p:cNvPr id="0" name="图片 3263"/>
                        <p:cNvPicPr/>
                        <p:nvPr/>
                      </p:nvPicPr>
                      <p:blipFill>
                        <a:blip r:embed="rId41">
                          <a:clrChange>
                            <a:clrFrom>
                              <a:srgbClr val="000000"/>
                            </a:clrFrom>
                            <a:clrTo>
                              <a:srgbClr val="FFFFCC"/>
                            </a:clrTo>
                          </a:clrChange>
                        </a:blip>
                        <a:stretch>
                          <a:fillRect/>
                        </a:stretch>
                      </p:blipFill>
                      <p:spPr>
                        <a:xfrm>
                          <a:off x="1200" y="3329"/>
                          <a:ext cx="1728" cy="655"/>
                        </a:xfrm>
                        <a:prstGeom prst="rect">
                          <a:avLst/>
                        </a:prstGeom>
                        <a:noFill/>
                        <a:ln w="38100">
                          <a:noFill/>
                          <a:miter/>
                        </a:ln>
                      </p:spPr>
                    </p:pic>
                  </p:oleObj>
                </mc:Fallback>
              </mc:AlternateContent>
            </a:graphicData>
          </a:graphic>
        </p:graphicFrame>
        <p:sp>
          <p:nvSpPr>
            <p:cNvPr id="38959" name="Text Box 48"/>
            <p:cNvSpPr txBox="1"/>
            <p:nvPr/>
          </p:nvSpPr>
          <p:spPr>
            <a:xfrm>
              <a:off x="-6" y="3456"/>
              <a:ext cx="1079" cy="288"/>
            </a:xfrm>
            <a:prstGeom prst="rect">
              <a:avLst/>
            </a:prstGeom>
            <a:noFill/>
            <a:ln w="9525">
              <a:noFill/>
            </a:ln>
          </p:spPr>
          <p:txBody>
            <a:bodyPr wrap="none" anchor="t">
              <a:spAutoFit/>
            </a:bodyPr>
            <a:lstStyle/>
            <a:p>
              <a:pPr algn="ctr" eaLnBrk="0" hangingPunct="0"/>
              <a:r>
                <a:rPr lang="en-US" altLang="zh-CN" b="1" dirty="0">
                  <a:solidFill>
                    <a:srgbClr val="FFFFCC"/>
                  </a:solidFill>
                  <a:latin typeface="Times New Roman" panose="02020603050405020304" pitchFamily="18" charset="0"/>
                  <a:ea typeface="宋体" panose="02010600030101010101" pitchFamily="2" charset="-122"/>
                </a:rPr>
                <a:t>  </a:t>
              </a:r>
              <a:r>
                <a:rPr lang="en-US" altLang="zh-CN" b="1" i="1" dirty="0">
                  <a:solidFill>
                    <a:srgbClr val="FFFFCC"/>
                  </a:solidFill>
                  <a:latin typeface="Times New Roman" panose="02020603050405020304" pitchFamily="18" charset="0"/>
                  <a:ea typeface="宋体" panose="02010600030101010101" pitchFamily="2" charset="-122"/>
                </a:rPr>
                <a:t>A</a:t>
              </a:r>
              <a:r>
                <a:rPr lang="zh-CN" altLang="en-US" b="1" dirty="0">
                  <a:solidFill>
                    <a:srgbClr val="FFFFCC"/>
                  </a:solidFill>
                  <a:latin typeface="Times New Roman" panose="02020603050405020304" pitchFamily="18" charset="0"/>
                  <a:ea typeface="宋体" panose="02010600030101010101" pitchFamily="2" charset="-122"/>
                </a:rPr>
                <a:t>点</a:t>
              </a:r>
              <a:r>
                <a:rPr lang="en-US" altLang="zh-CN" b="1" dirty="0">
                  <a:solidFill>
                    <a:srgbClr val="FFFFCC"/>
                  </a:solidFill>
                  <a:latin typeface="Times New Roman" panose="02020603050405020304" pitchFamily="18" charset="0"/>
                  <a:ea typeface="宋体" panose="02010600030101010101" pitchFamily="2" charset="-122"/>
                </a:rPr>
                <a:t>(</a:t>
              </a:r>
              <a:r>
                <a:rPr lang="en-US" altLang="zh-CN" b="1" i="1" dirty="0">
                  <a:solidFill>
                    <a:srgbClr val="FFFFCC"/>
                  </a:solidFill>
                  <a:latin typeface="Times New Roman" panose="02020603050405020304" pitchFamily="18" charset="0"/>
                  <a:ea typeface="宋体" panose="02010600030101010101" pitchFamily="2" charset="-122"/>
                </a:rPr>
                <a:t>y=0</a:t>
              </a:r>
              <a:r>
                <a:rPr lang="en-US" altLang="zh-CN" b="1" dirty="0">
                  <a:solidFill>
                    <a:srgbClr val="FFFFCC"/>
                  </a:solidFill>
                  <a:latin typeface="Times New Roman" panose="02020603050405020304" pitchFamily="18" charset="0"/>
                  <a:ea typeface="宋体" panose="02010600030101010101" pitchFamily="2" charset="-122"/>
                </a:rPr>
                <a:t>)</a:t>
              </a:r>
              <a:endParaRPr lang="en-US" altLang="zh-CN" dirty="0">
                <a:solidFill>
                  <a:srgbClr val="FFFFCC"/>
                </a:solidFill>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47811">
                                            <p:txEl>
                                              <p:pRg st="0" end="0"/>
                                            </p:txEl>
                                          </p:spTgt>
                                        </p:tgtEl>
                                        <p:attrNameLst>
                                          <p:attrName>style.visibility</p:attrName>
                                        </p:attrNameLst>
                                      </p:cBhvr>
                                      <p:to>
                                        <p:strVal val="visible"/>
                                      </p:to>
                                    </p:set>
                                    <p:animEffect transition="in" filter="wipe(left)">
                                      <p:cBhvr>
                                        <p:cTn id="11" dur="500"/>
                                        <p:tgtEl>
                                          <p:spTgt spid="2478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97312"/>
                                        </p:tgtEl>
                                        <p:attrNameLst>
                                          <p:attrName>style.visibility</p:attrName>
                                        </p:attrNameLst>
                                      </p:cBhvr>
                                      <p:to>
                                        <p:strVal val="visible"/>
                                      </p:to>
                                    </p:set>
                                    <p:anim calcmode="lin" valueType="num">
                                      <p:cBhvr additive="base">
                                        <p:cTn id="16" dur="500" fill="hold"/>
                                        <p:tgtEl>
                                          <p:spTgt spid="397312"/>
                                        </p:tgtEl>
                                        <p:attrNameLst>
                                          <p:attrName>ppt_x</p:attrName>
                                        </p:attrNameLst>
                                      </p:cBhvr>
                                      <p:tavLst>
                                        <p:tav tm="0">
                                          <p:val>
                                            <p:strVal val="#ppt_x"/>
                                          </p:val>
                                        </p:tav>
                                        <p:tav tm="100000">
                                          <p:val>
                                            <p:strVal val="#ppt_x"/>
                                          </p:val>
                                        </p:tav>
                                      </p:tavLst>
                                    </p:anim>
                                    <p:anim calcmode="lin" valueType="num">
                                      <p:cBhvr additive="base">
                                        <p:cTn id="17" dur="500" fill="hold"/>
                                        <p:tgtEl>
                                          <p:spTgt spid="39731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Text Box 4"/>
          <p:cNvSpPr txBox="1"/>
          <p:nvPr/>
        </p:nvSpPr>
        <p:spPr>
          <a:xfrm>
            <a:off x="381000" y="2133600"/>
            <a:ext cx="26670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sz="2800" b="1" dirty="0">
                <a:latin typeface="Times New Roman" panose="02020603050405020304" pitchFamily="18" charset="0"/>
                <a:ea typeface="宋体" panose="02010600030101010101" pitchFamily="2" charset="-122"/>
              </a:rPr>
              <a:t>1.  </a:t>
            </a:r>
            <a:r>
              <a:rPr lang="zh-CN" altLang="en-US" sz="2800" b="1" dirty="0">
                <a:latin typeface="Times New Roman" panose="02020603050405020304" pitchFamily="18" charset="0"/>
                <a:ea typeface="宋体" panose="02010600030101010101" pitchFamily="2" charset="-122"/>
              </a:rPr>
              <a:t>求 </a:t>
            </a:r>
            <a:r>
              <a:rPr lang="en-US" altLang="zh-CN" sz="2800" b="1" i="1" dirty="0">
                <a:latin typeface="Times New Roman" panose="02020603050405020304" pitchFamily="18" charset="0"/>
                <a:ea typeface="宋体" panose="02010600030101010101" pitchFamily="2" charset="-122"/>
              </a:rPr>
              <a:t>E </a:t>
            </a:r>
            <a:r>
              <a:rPr lang="zh-CN" altLang="en-US" sz="2800" b="1" dirty="0">
                <a:latin typeface="Times New Roman" panose="02020603050405020304" pitchFamily="18" charset="0"/>
                <a:ea typeface="宋体" panose="02010600030101010101" pitchFamily="2" charset="-122"/>
              </a:rPr>
              <a:t>的方法</a:t>
            </a:r>
            <a:endParaRPr lang="zh-CN" altLang="en-US" sz="2800" b="1" dirty="0">
              <a:latin typeface="Times New Roman" panose="02020603050405020304" pitchFamily="18" charset="0"/>
              <a:ea typeface="宋体" panose="02010600030101010101" pitchFamily="2" charset="-122"/>
            </a:endParaRPr>
          </a:p>
        </p:txBody>
      </p:sp>
      <p:sp>
        <p:nvSpPr>
          <p:cNvPr id="222214" name="Text Box 6"/>
          <p:cNvSpPr txBox="1"/>
          <p:nvPr/>
        </p:nvSpPr>
        <p:spPr>
          <a:xfrm>
            <a:off x="381000" y="2971800"/>
            <a:ext cx="2606675"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）叠加法：</a:t>
            </a:r>
            <a:endParaRPr lang="zh-CN" altLang="en-US" sz="2800" b="1" dirty="0">
              <a:latin typeface="Times New Roman" panose="02020603050405020304" pitchFamily="18" charset="0"/>
              <a:ea typeface="宋体" panose="02010600030101010101" pitchFamily="2" charset="-122"/>
            </a:endParaRPr>
          </a:p>
        </p:txBody>
      </p:sp>
      <p:sp>
        <p:nvSpPr>
          <p:cNvPr id="222215" name="AutoShape 7"/>
          <p:cNvSpPr/>
          <p:nvPr/>
        </p:nvSpPr>
        <p:spPr bwMode="auto">
          <a:xfrm>
            <a:off x="2819400" y="2609850"/>
            <a:ext cx="304800" cy="1295400"/>
          </a:xfrm>
          <a:prstGeom prst="leftBrace">
            <a:avLst>
              <a:gd name="adj1" fmla="val 35417"/>
              <a:gd name="adj2" fmla="val 50000"/>
            </a:avLst>
          </a:prstGeom>
        </p:spPr>
        <p:style>
          <a:lnRef idx="2">
            <a:schemeClr val="accent1"/>
          </a:lnRef>
          <a:fillRef idx="0">
            <a:schemeClr val="accent1"/>
          </a:fillRef>
          <a:effectRef idx="1">
            <a:schemeClr val="accent1"/>
          </a:effectRef>
          <a:fontRef idx="minor">
            <a:schemeClr val="tx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22216" name="Text Box 8"/>
          <p:cNvSpPr txBox="1"/>
          <p:nvPr/>
        </p:nvSpPr>
        <p:spPr>
          <a:xfrm>
            <a:off x="3124200" y="2400300"/>
            <a:ext cx="18288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分离电荷</a:t>
            </a:r>
            <a:endParaRPr lang="zh-CN" altLang="en-US" sz="2800" b="1" dirty="0">
              <a:latin typeface="Times New Roman" panose="02020603050405020304" pitchFamily="18" charset="0"/>
              <a:ea typeface="宋体" panose="02010600030101010101" pitchFamily="2" charset="-122"/>
            </a:endParaRPr>
          </a:p>
        </p:txBody>
      </p:sp>
      <p:graphicFrame>
        <p:nvGraphicFramePr>
          <p:cNvPr id="222217" name="Object 9"/>
          <p:cNvGraphicFramePr>
            <a:graphicFrameLocks noChangeAspect="1"/>
          </p:cNvGraphicFramePr>
          <p:nvPr/>
        </p:nvGraphicFramePr>
        <p:xfrm>
          <a:off x="4994275" y="3328988"/>
          <a:ext cx="3190875" cy="979487"/>
        </p:xfrm>
        <a:graphic>
          <a:graphicData uri="http://schemas.openxmlformats.org/presentationml/2006/ole">
            <mc:AlternateContent xmlns:mc="http://schemas.openxmlformats.org/markup-compatibility/2006">
              <mc:Choice xmlns:v="urn:schemas-microsoft-com:vml" Requires="v">
                <p:oleObj spid="_x0000_s32775" name="" r:id="rId1" imgW="1295400" imgH="533400" progId="Equation.DSMT4">
                  <p:embed/>
                </p:oleObj>
              </mc:Choice>
              <mc:Fallback>
                <p:oleObj name="" r:id="rId1" imgW="1295400" imgH="533400" progId="Equation.DSMT4">
                  <p:embed/>
                  <p:pic>
                    <p:nvPicPr>
                      <p:cNvPr id="0" name="图片 3265"/>
                      <p:cNvPicPr/>
                      <p:nvPr/>
                    </p:nvPicPr>
                    <p:blipFill>
                      <a:blip r:embed="rId2">
                        <a:clrChange>
                          <a:clrFrom>
                            <a:srgbClr val="000000"/>
                          </a:clrFrom>
                          <a:clrTo>
                            <a:srgbClr val="FFFFFF"/>
                          </a:clrTo>
                        </a:clrChange>
                      </a:blip>
                      <a:stretch>
                        <a:fillRect/>
                      </a:stretch>
                    </p:blipFill>
                    <p:spPr>
                      <a:xfrm>
                        <a:off x="4994275" y="3328988"/>
                        <a:ext cx="3190875" cy="979487"/>
                      </a:xfrm>
                      <a:prstGeom prst="rect">
                        <a:avLst/>
                      </a:prstGeom>
                      <a:solidFill>
                        <a:schemeClr val="bg1"/>
                      </a:solidFill>
                      <a:ln w="38100">
                        <a:noFill/>
                        <a:miter/>
                      </a:ln>
                    </p:spPr>
                  </p:pic>
                </p:oleObj>
              </mc:Fallback>
            </mc:AlternateContent>
          </a:graphicData>
        </a:graphic>
      </p:graphicFrame>
      <p:sp>
        <p:nvSpPr>
          <p:cNvPr id="222218" name="Text Box 10"/>
          <p:cNvSpPr txBox="1"/>
          <p:nvPr/>
        </p:nvSpPr>
        <p:spPr>
          <a:xfrm>
            <a:off x="3048000" y="3467100"/>
            <a:ext cx="18288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连续电荷</a:t>
            </a:r>
            <a:endParaRPr lang="zh-CN" altLang="en-US" sz="2800" b="1" dirty="0">
              <a:latin typeface="Times New Roman" panose="02020603050405020304" pitchFamily="18" charset="0"/>
              <a:ea typeface="宋体" panose="02010600030101010101" pitchFamily="2" charset="-122"/>
            </a:endParaRPr>
          </a:p>
        </p:txBody>
      </p:sp>
      <p:sp>
        <p:nvSpPr>
          <p:cNvPr id="222219" name="Text Box 11"/>
          <p:cNvSpPr txBox="1"/>
          <p:nvPr/>
        </p:nvSpPr>
        <p:spPr>
          <a:xfrm>
            <a:off x="381000" y="4495800"/>
            <a:ext cx="3038475"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）高斯定理：</a:t>
            </a:r>
            <a:endParaRPr lang="zh-CN" altLang="en-US" sz="2800" b="1" dirty="0">
              <a:latin typeface="Times New Roman" panose="02020603050405020304" pitchFamily="18" charset="0"/>
              <a:ea typeface="宋体" panose="02010600030101010101" pitchFamily="2" charset="-122"/>
            </a:endParaRPr>
          </a:p>
        </p:txBody>
      </p:sp>
      <p:graphicFrame>
        <p:nvGraphicFramePr>
          <p:cNvPr id="222221" name="Object 13"/>
          <p:cNvGraphicFramePr>
            <a:graphicFrameLocks noChangeAspect="1"/>
          </p:cNvGraphicFramePr>
          <p:nvPr/>
        </p:nvGraphicFramePr>
        <p:xfrm>
          <a:off x="3155950" y="4343400"/>
          <a:ext cx="3200400" cy="990600"/>
        </p:xfrm>
        <a:graphic>
          <a:graphicData uri="http://schemas.openxmlformats.org/presentationml/2006/ole">
            <mc:AlternateContent xmlns:mc="http://schemas.openxmlformats.org/markup-compatibility/2006">
              <mc:Choice xmlns:v="urn:schemas-microsoft-com:vml" Requires="v">
                <p:oleObj spid="_x0000_s32776" name="" r:id="rId3" imgW="1651000" imgH="469900" progId="Equation.DSMT4">
                  <p:embed/>
                </p:oleObj>
              </mc:Choice>
              <mc:Fallback>
                <p:oleObj name="" r:id="rId3" imgW="1651000" imgH="469900" progId="Equation.DSMT4">
                  <p:embed/>
                  <p:pic>
                    <p:nvPicPr>
                      <p:cNvPr id="0" name="图片 3262"/>
                      <p:cNvPicPr/>
                      <p:nvPr/>
                    </p:nvPicPr>
                    <p:blipFill>
                      <a:blip r:embed="rId4">
                        <a:clrChange>
                          <a:clrFrom>
                            <a:srgbClr val="000000"/>
                          </a:clrFrom>
                          <a:clrTo>
                            <a:srgbClr val="FFFFFF"/>
                          </a:clrTo>
                        </a:clrChange>
                      </a:blip>
                      <a:stretch>
                        <a:fillRect/>
                      </a:stretch>
                    </p:blipFill>
                    <p:spPr>
                      <a:xfrm>
                        <a:off x="3155950" y="4343400"/>
                        <a:ext cx="3200400" cy="990600"/>
                      </a:xfrm>
                      <a:prstGeom prst="rect">
                        <a:avLst/>
                      </a:prstGeom>
                      <a:solidFill>
                        <a:schemeClr val="bg1"/>
                      </a:solidFill>
                      <a:ln w="38100">
                        <a:noFill/>
                        <a:miter/>
                      </a:ln>
                    </p:spPr>
                  </p:pic>
                </p:oleObj>
              </mc:Fallback>
            </mc:AlternateContent>
          </a:graphicData>
        </a:graphic>
      </p:graphicFrame>
      <p:graphicFrame>
        <p:nvGraphicFramePr>
          <p:cNvPr id="222224" name="Object 16"/>
          <p:cNvGraphicFramePr>
            <a:graphicFrameLocks noChangeAspect="1"/>
          </p:cNvGraphicFramePr>
          <p:nvPr/>
        </p:nvGraphicFramePr>
        <p:xfrm>
          <a:off x="3659188" y="5661025"/>
          <a:ext cx="3860800" cy="642938"/>
        </p:xfrm>
        <a:graphic>
          <a:graphicData uri="http://schemas.openxmlformats.org/presentationml/2006/ole">
            <mc:AlternateContent xmlns:mc="http://schemas.openxmlformats.org/markup-compatibility/2006">
              <mc:Choice xmlns:v="urn:schemas-microsoft-com:vml" Requires="v">
                <p:oleObj spid="_x0000_s32777" name="" r:id="rId5" imgW="1701800" imgH="266700" progId="Equation.DSMT4">
                  <p:embed/>
                </p:oleObj>
              </mc:Choice>
              <mc:Fallback>
                <p:oleObj name="" r:id="rId5" imgW="1701800" imgH="266700" progId="Equation.DSMT4">
                  <p:embed/>
                  <p:pic>
                    <p:nvPicPr>
                      <p:cNvPr id="0" name="图片 3266"/>
                      <p:cNvPicPr/>
                      <p:nvPr/>
                    </p:nvPicPr>
                    <p:blipFill>
                      <a:blip r:embed="rId6">
                        <a:clrChange>
                          <a:clrFrom>
                            <a:srgbClr val="000000"/>
                          </a:clrFrom>
                          <a:clrTo>
                            <a:srgbClr val="FFFFFF"/>
                          </a:clrTo>
                        </a:clrChange>
                      </a:blip>
                      <a:stretch>
                        <a:fillRect/>
                      </a:stretch>
                    </p:blipFill>
                    <p:spPr>
                      <a:xfrm>
                        <a:off x="3659188" y="5661025"/>
                        <a:ext cx="3860800" cy="642938"/>
                      </a:xfrm>
                      <a:prstGeom prst="rect">
                        <a:avLst/>
                      </a:prstGeom>
                      <a:solidFill>
                        <a:schemeClr val="bg1"/>
                      </a:solidFill>
                      <a:ln w="38100">
                        <a:noFill/>
                        <a:miter/>
                      </a:ln>
                    </p:spPr>
                  </p:pic>
                </p:oleObj>
              </mc:Fallback>
            </mc:AlternateContent>
          </a:graphicData>
        </a:graphic>
      </p:graphicFrame>
      <p:graphicFrame>
        <p:nvGraphicFramePr>
          <p:cNvPr id="222225" name="Object 17"/>
          <p:cNvGraphicFramePr>
            <a:graphicFrameLocks noChangeAspect="1"/>
          </p:cNvGraphicFramePr>
          <p:nvPr/>
        </p:nvGraphicFramePr>
        <p:xfrm>
          <a:off x="4972050" y="2309813"/>
          <a:ext cx="3162300" cy="936625"/>
        </p:xfrm>
        <a:graphic>
          <a:graphicData uri="http://schemas.openxmlformats.org/presentationml/2006/ole">
            <mc:AlternateContent xmlns:mc="http://schemas.openxmlformats.org/markup-compatibility/2006">
              <mc:Choice xmlns:v="urn:schemas-microsoft-com:vml" Requires="v">
                <p:oleObj spid="_x0000_s32778" name="" r:id="rId7" imgW="1333500" imgH="558800" progId="Equation.DSMT4">
                  <p:embed/>
                </p:oleObj>
              </mc:Choice>
              <mc:Fallback>
                <p:oleObj name="" r:id="rId7" imgW="1333500" imgH="558800" progId="Equation.DSMT4">
                  <p:embed/>
                  <p:pic>
                    <p:nvPicPr>
                      <p:cNvPr id="0" name="图片 3268"/>
                      <p:cNvPicPr/>
                      <p:nvPr/>
                    </p:nvPicPr>
                    <p:blipFill>
                      <a:blip r:embed="rId8">
                        <a:clrChange>
                          <a:clrFrom>
                            <a:srgbClr val="000000"/>
                          </a:clrFrom>
                          <a:clrTo>
                            <a:srgbClr val="FFFFFF"/>
                          </a:clrTo>
                        </a:clrChange>
                      </a:blip>
                      <a:stretch>
                        <a:fillRect/>
                      </a:stretch>
                    </p:blipFill>
                    <p:spPr>
                      <a:xfrm>
                        <a:off x="4972050" y="2309813"/>
                        <a:ext cx="3162300" cy="936625"/>
                      </a:xfrm>
                      <a:prstGeom prst="rect">
                        <a:avLst/>
                      </a:prstGeom>
                      <a:solidFill>
                        <a:schemeClr val="bg1"/>
                      </a:solidFill>
                      <a:ln w="38100">
                        <a:noFill/>
                        <a:miter/>
                      </a:ln>
                    </p:spPr>
                  </p:pic>
                </p:oleObj>
              </mc:Fallback>
            </mc:AlternateContent>
          </a:graphicData>
        </a:graphic>
      </p:graphicFrame>
      <p:sp>
        <p:nvSpPr>
          <p:cNvPr id="39947" name="Text Box 20"/>
          <p:cNvSpPr txBox="1"/>
          <p:nvPr/>
        </p:nvSpPr>
        <p:spPr>
          <a:xfrm>
            <a:off x="2438400" y="476250"/>
            <a:ext cx="4191000" cy="579438"/>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3200" b="1" dirty="0">
                <a:latin typeface="Times New Roman" panose="02020603050405020304" pitchFamily="18" charset="0"/>
                <a:ea typeface="宋体" panose="02010600030101010101" pitchFamily="2" charset="-122"/>
              </a:rPr>
              <a:t>本 章 小 结</a:t>
            </a:r>
            <a:endParaRPr lang="zh-CN" altLang="en-US" sz="3200" b="1" dirty="0">
              <a:latin typeface="Times New Roman" panose="02020603050405020304" pitchFamily="18" charset="0"/>
              <a:ea typeface="宋体" panose="02010600030101010101" pitchFamily="2" charset="-122"/>
            </a:endParaRPr>
          </a:p>
        </p:txBody>
      </p:sp>
      <p:grpSp>
        <p:nvGrpSpPr>
          <p:cNvPr id="2" name="Group 23"/>
          <p:cNvGrpSpPr/>
          <p:nvPr/>
        </p:nvGrpSpPr>
        <p:grpSpPr>
          <a:xfrm>
            <a:off x="142875" y="1412875"/>
            <a:ext cx="8101013" cy="525463"/>
            <a:chOff x="90" y="1004"/>
            <a:chExt cx="5103" cy="331"/>
          </a:xfrm>
        </p:grpSpPr>
        <p:sp>
          <p:nvSpPr>
            <p:cNvPr id="39949" name="Text Box 3"/>
            <p:cNvSpPr txBox="1"/>
            <p:nvPr/>
          </p:nvSpPr>
          <p:spPr>
            <a:xfrm>
              <a:off x="90" y="1008"/>
              <a:ext cx="5103" cy="327"/>
            </a:xfrm>
            <a:prstGeom prst="rect">
              <a:avLst/>
            </a:prstGeom>
            <a:solidFill>
              <a:schemeClr val="bg1"/>
            </a:solidFill>
            <a:ln w="9525">
              <a:noFill/>
            </a:ln>
          </p:spPr>
          <p:txBody>
            <a:bodyPr anchor="t">
              <a:spAutoFit/>
            </a:bodyPr>
            <a:lstStyle/>
            <a:p>
              <a:pP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一、描述静电场特性的两个基本物理量     、</a:t>
              </a:r>
              <a:r>
                <a:rPr lang="en-US" altLang="zh-CN" sz="2800" b="1" i="1" dirty="0">
                  <a:latin typeface="Times New Roman" panose="02020603050405020304" pitchFamily="18" charset="0"/>
                  <a:ea typeface="宋体" panose="02010600030101010101" pitchFamily="2" charset="-122"/>
                </a:rPr>
                <a:t>U</a:t>
              </a:r>
              <a:endParaRPr lang="en-US" altLang="zh-CN" sz="2800" b="1" i="1" dirty="0">
                <a:latin typeface="Times New Roman" panose="02020603050405020304" pitchFamily="18" charset="0"/>
                <a:ea typeface="宋体" panose="02010600030101010101" pitchFamily="2" charset="-122"/>
              </a:endParaRPr>
            </a:p>
          </p:txBody>
        </p:sp>
        <p:graphicFrame>
          <p:nvGraphicFramePr>
            <p:cNvPr id="39950" name="Object 22"/>
            <p:cNvGraphicFramePr>
              <a:graphicFrameLocks noChangeAspect="1"/>
            </p:cNvGraphicFramePr>
            <p:nvPr/>
          </p:nvGraphicFramePr>
          <p:xfrm>
            <a:off x="4012" y="1004"/>
            <a:ext cx="223" cy="279"/>
          </p:xfrm>
          <a:graphic>
            <a:graphicData uri="http://schemas.openxmlformats.org/presentationml/2006/ole">
              <mc:AlternateContent xmlns:mc="http://schemas.openxmlformats.org/markup-compatibility/2006">
                <mc:Choice xmlns:v="urn:schemas-microsoft-com:vml" Requires="v">
                  <p:oleObj spid="_x0000_s32779" name="" r:id="rId9" imgW="165100" imgH="215900" progId="Equation.DSMT4">
                    <p:embed/>
                  </p:oleObj>
                </mc:Choice>
                <mc:Fallback>
                  <p:oleObj name="" r:id="rId9" imgW="165100" imgH="215900" progId="Equation.DSMT4">
                    <p:embed/>
                    <p:pic>
                      <p:nvPicPr>
                        <p:cNvPr id="0" name="图片 3264"/>
                        <p:cNvPicPr/>
                        <p:nvPr/>
                      </p:nvPicPr>
                      <p:blipFill>
                        <a:blip r:embed="rId10">
                          <a:clrChange>
                            <a:clrFrom>
                              <a:srgbClr val="000000"/>
                            </a:clrFrom>
                            <a:clrTo>
                              <a:srgbClr val="FFFFFF"/>
                            </a:clrTo>
                          </a:clrChange>
                        </a:blip>
                        <a:stretch>
                          <a:fillRect/>
                        </a:stretch>
                      </p:blipFill>
                      <p:spPr>
                        <a:xfrm>
                          <a:off x="4012" y="1004"/>
                          <a:ext cx="223" cy="279"/>
                        </a:xfrm>
                        <a:prstGeom prst="rect">
                          <a:avLst/>
                        </a:prstGeom>
                        <a:noFill/>
                        <a:ln w="38100">
                          <a:noFill/>
                          <a:miter/>
                        </a:ln>
                      </p:spPr>
                    </p:pic>
                  </p:oleObj>
                </mc:Fallback>
              </mc:AlternateContent>
            </a:graphicData>
          </a:graphic>
        </p:graphicFrame>
      </p:grpSp>
      <p:grpSp>
        <p:nvGrpSpPr>
          <p:cNvPr id="3" name="Group 25"/>
          <p:cNvGrpSpPr/>
          <p:nvPr/>
        </p:nvGrpSpPr>
        <p:grpSpPr>
          <a:xfrm>
            <a:off x="539750" y="5699125"/>
            <a:ext cx="2971800" cy="519113"/>
            <a:chOff x="192" y="3648"/>
            <a:chExt cx="1872" cy="327"/>
          </a:xfrm>
        </p:grpSpPr>
        <p:sp>
          <p:nvSpPr>
            <p:cNvPr id="39952" name="Text Box 14"/>
            <p:cNvSpPr txBox="1"/>
            <p:nvPr/>
          </p:nvSpPr>
          <p:spPr>
            <a:xfrm>
              <a:off x="192" y="3648"/>
              <a:ext cx="1872" cy="327"/>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）由 </a:t>
              </a:r>
              <a:r>
                <a:rPr lang="en-US" altLang="zh-CN" sz="2800" b="1" i="1" dirty="0">
                  <a:latin typeface="Times New Roman" panose="02020603050405020304" pitchFamily="18" charset="0"/>
                  <a:ea typeface="宋体" panose="02010600030101010101" pitchFamily="2" charset="-122"/>
                </a:rPr>
                <a:t>U </a:t>
              </a:r>
              <a:r>
                <a:rPr lang="zh-CN" altLang="en-US" sz="2800" b="1" dirty="0">
                  <a:latin typeface="Times New Roman" panose="02020603050405020304" pitchFamily="18" charset="0"/>
                  <a:ea typeface="宋体" panose="02010600030101010101" pitchFamily="2" charset="-122"/>
                </a:rPr>
                <a:t>求     </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graphicFrame>
          <p:nvGraphicFramePr>
            <p:cNvPr id="39953" name="Object 24"/>
            <p:cNvGraphicFramePr>
              <a:graphicFrameLocks noChangeAspect="1"/>
            </p:cNvGraphicFramePr>
            <p:nvPr/>
          </p:nvGraphicFramePr>
          <p:xfrm>
            <a:off x="1563" y="3667"/>
            <a:ext cx="220" cy="274"/>
          </p:xfrm>
          <a:graphic>
            <a:graphicData uri="http://schemas.openxmlformats.org/presentationml/2006/ole">
              <mc:AlternateContent xmlns:mc="http://schemas.openxmlformats.org/markup-compatibility/2006">
                <mc:Choice xmlns:v="urn:schemas-microsoft-com:vml" Requires="v">
                  <p:oleObj spid="_x0000_s32780" name="" r:id="rId11" imgW="165100" imgH="215900" progId="Equation.DSMT4">
                    <p:embed/>
                  </p:oleObj>
                </mc:Choice>
                <mc:Fallback>
                  <p:oleObj name="" r:id="rId11" imgW="165100" imgH="215900" progId="Equation.DSMT4">
                    <p:embed/>
                    <p:pic>
                      <p:nvPicPr>
                        <p:cNvPr id="0" name="图片 3267"/>
                        <p:cNvPicPr/>
                        <p:nvPr/>
                      </p:nvPicPr>
                      <p:blipFill>
                        <a:blip r:embed="rId12">
                          <a:clrChange>
                            <a:clrFrom>
                              <a:srgbClr val="000000"/>
                            </a:clrFrom>
                            <a:clrTo>
                              <a:srgbClr val="FFFFFF"/>
                            </a:clrTo>
                          </a:clrChange>
                        </a:blip>
                        <a:stretch>
                          <a:fillRect/>
                        </a:stretch>
                      </p:blipFill>
                      <p:spPr>
                        <a:xfrm>
                          <a:off x="1563" y="3667"/>
                          <a:ext cx="220" cy="274"/>
                        </a:xfrm>
                        <a:prstGeom prst="rect">
                          <a:avLst/>
                        </a:prstGeom>
                        <a:noFill/>
                        <a:ln w="38100">
                          <a:noFill/>
                          <a:miter/>
                        </a:ln>
                      </p:spPr>
                    </p:pic>
                  </p:oleObj>
                </mc:Fallback>
              </mc:AlternateContent>
            </a:graphicData>
          </a:graphic>
        </p:graphicFrame>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2212"/>
                                        </p:tgtEl>
                                        <p:attrNameLst>
                                          <p:attrName>style.visibility</p:attrName>
                                        </p:attrNameLst>
                                      </p:cBhvr>
                                      <p:to>
                                        <p:strVal val="visible"/>
                                      </p:to>
                                    </p:set>
                                    <p:anim calcmode="lin" valueType="num">
                                      <p:cBhvr additive="base">
                                        <p:cTn id="13" dur="500" fill="hold"/>
                                        <p:tgtEl>
                                          <p:spTgt spid="222212"/>
                                        </p:tgtEl>
                                        <p:attrNameLst>
                                          <p:attrName>ppt_x</p:attrName>
                                        </p:attrNameLst>
                                      </p:cBhvr>
                                      <p:tavLst>
                                        <p:tav tm="0">
                                          <p:val>
                                            <p:strVal val="0-#ppt_w/2"/>
                                          </p:val>
                                        </p:tav>
                                        <p:tav tm="100000">
                                          <p:val>
                                            <p:strVal val="#ppt_x"/>
                                          </p:val>
                                        </p:tav>
                                      </p:tavLst>
                                    </p:anim>
                                    <p:anim calcmode="lin" valueType="num">
                                      <p:cBhvr additive="base">
                                        <p:cTn id="14" dur="500" fill="hold"/>
                                        <p:tgtEl>
                                          <p:spTgt spid="2222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2214"/>
                                        </p:tgtEl>
                                        <p:attrNameLst>
                                          <p:attrName>style.visibility</p:attrName>
                                        </p:attrNameLst>
                                      </p:cBhvr>
                                      <p:to>
                                        <p:strVal val="visible"/>
                                      </p:to>
                                    </p:set>
                                    <p:anim calcmode="lin" valueType="num">
                                      <p:cBhvr additive="base">
                                        <p:cTn id="19" dur="500" fill="hold"/>
                                        <p:tgtEl>
                                          <p:spTgt spid="222214"/>
                                        </p:tgtEl>
                                        <p:attrNameLst>
                                          <p:attrName>ppt_x</p:attrName>
                                        </p:attrNameLst>
                                      </p:cBhvr>
                                      <p:tavLst>
                                        <p:tav tm="0">
                                          <p:val>
                                            <p:strVal val="0-#ppt_w/2"/>
                                          </p:val>
                                        </p:tav>
                                        <p:tav tm="100000">
                                          <p:val>
                                            <p:strVal val="#ppt_x"/>
                                          </p:val>
                                        </p:tav>
                                      </p:tavLst>
                                    </p:anim>
                                    <p:anim calcmode="lin" valueType="num">
                                      <p:cBhvr additive="base">
                                        <p:cTn id="20" dur="500" fill="hold"/>
                                        <p:tgtEl>
                                          <p:spTgt spid="2222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222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222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222225"/>
                                        </p:tgtEl>
                                        <p:attrNameLst>
                                          <p:attrName>style.visibility</p:attrName>
                                        </p:attrNameLst>
                                      </p:cBhvr>
                                      <p:to>
                                        <p:strVal val="visible"/>
                                      </p:to>
                                    </p:set>
                                    <p:anim calcmode="lin" valueType="num">
                                      <p:cBhvr additive="base">
                                        <p:cTn id="33" dur="500" fill="hold"/>
                                        <p:tgtEl>
                                          <p:spTgt spid="222225"/>
                                        </p:tgtEl>
                                        <p:attrNameLst>
                                          <p:attrName>ppt_x</p:attrName>
                                        </p:attrNameLst>
                                      </p:cBhvr>
                                      <p:tavLst>
                                        <p:tav tm="0">
                                          <p:val>
                                            <p:strVal val="1+#ppt_w/2"/>
                                          </p:val>
                                        </p:tav>
                                        <p:tav tm="100000">
                                          <p:val>
                                            <p:strVal val="#ppt_x"/>
                                          </p:val>
                                        </p:tav>
                                      </p:tavLst>
                                    </p:anim>
                                    <p:anim calcmode="lin" valueType="num">
                                      <p:cBhvr additive="base">
                                        <p:cTn id="34" dur="500" fill="hold"/>
                                        <p:tgtEl>
                                          <p:spTgt spid="22222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22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222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22219"/>
                                        </p:tgtEl>
                                        <p:attrNameLst>
                                          <p:attrName>style.visibility</p:attrName>
                                        </p:attrNameLst>
                                      </p:cBhvr>
                                      <p:to>
                                        <p:strVal val="visible"/>
                                      </p:to>
                                    </p:set>
                                    <p:anim calcmode="lin" valueType="num">
                                      <p:cBhvr additive="base">
                                        <p:cTn id="47" dur="500" fill="hold"/>
                                        <p:tgtEl>
                                          <p:spTgt spid="222219"/>
                                        </p:tgtEl>
                                        <p:attrNameLst>
                                          <p:attrName>ppt_x</p:attrName>
                                        </p:attrNameLst>
                                      </p:cBhvr>
                                      <p:tavLst>
                                        <p:tav tm="0">
                                          <p:val>
                                            <p:strVal val="0-#ppt_w/2"/>
                                          </p:val>
                                        </p:tav>
                                        <p:tav tm="100000">
                                          <p:val>
                                            <p:strVal val="#ppt_x"/>
                                          </p:val>
                                        </p:tav>
                                      </p:tavLst>
                                    </p:anim>
                                    <p:anim calcmode="lin" valueType="num">
                                      <p:cBhvr additive="base">
                                        <p:cTn id="48" dur="500" fill="hold"/>
                                        <p:tgtEl>
                                          <p:spTgt spid="22221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222221"/>
                                        </p:tgtEl>
                                        <p:attrNameLst>
                                          <p:attrName>style.visibility</p:attrName>
                                        </p:attrNameLst>
                                      </p:cBhvr>
                                      <p:to>
                                        <p:strVal val="visible"/>
                                      </p:to>
                                    </p:set>
                                    <p:anim calcmode="lin" valueType="num">
                                      <p:cBhvr additive="base">
                                        <p:cTn id="53" dur="500" fill="hold"/>
                                        <p:tgtEl>
                                          <p:spTgt spid="222221"/>
                                        </p:tgtEl>
                                        <p:attrNameLst>
                                          <p:attrName>ppt_x</p:attrName>
                                        </p:attrNameLst>
                                      </p:cBhvr>
                                      <p:tavLst>
                                        <p:tav tm="0">
                                          <p:val>
                                            <p:strVal val="1+#ppt_w/2"/>
                                          </p:val>
                                        </p:tav>
                                        <p:tav tm="100000">
                                          <p:val>
                                            <p:strVal val="#ppt_x"/>
                                          </p:val>
                                        </p:tav>
                                      </p:tavLst>
                                    </p:anim>
                                    <p:anim calcmode="lin" valueType="num">
                                      <p:cBhvr additive="base">
                                        <p:cTn id="54" dur="500" fill="hold"/>
                                        <p:tgtEl>
                                          <p:spTgt spid="22222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blinds(horizontal)">
                                      <p:cBhvr>
                                        <p:cTn id="59" dur="500"/>
                                        <p:tgtEl>
                                          <p:spTgt spid="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499"/>
                                          </p:stCondLst>
                                        </p:cTn>
                                        <p:tgtEl>
                                          <p:spTgt spid="222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4" grpId="0"/>
      <p:bldP spid="222215" grpId="0" animBg="1"/>
      <p:bldP spid="222216" grpId="0"/>
      <p:bldP spid="222218" grpId="0"/>
      <p:bldP spid="2222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p:nvPr/>
        </p:nvSpPr>
        <p:spPr>
          <a:xfrm>
            <a:off x="304800" y="381000"/>
            <a:ext cx="25146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sz="2800" b="1" dirty="0">
                <a:latin typeface="Times New Roman" panose="02020603050405020304" pitchFamily="18" charset="0"/>
                <a:ea typeface="宋体" panose="02010600030101010101" pitchFamily="2" charset="-122"/>
              </a:rPr>
              <a:t>2. </a:t>
            </a:r>
            <a:r>
              <a:rPr lang="zh-CN" altLang="en-US" sz="2800" b="1" dirty="0">
                <a:latin typeface="Times New Roman" panose="02020603050405020304" pitchFamily="18" charset="0"/>
                <a:ea typeface="宋体" panose="02010600030101010101" pitchFamily="2" charset="-122"/>
              </a:rPr>
              <a:t>求 </a:t>
            </a:r>
            <a:r>
              <a:rPr lang="en-US" altLang="zh-CN" sz="2800" b="1" i="1" dirty="0">
                <a:latin typeface="Times New Roman" panose="02020603050405020304" pitchFamily="18" charset="0"/>
                <a:ea typeface="宋体" panose="02010600030101010101" pitchFamily="2" charset="-122"/>
              </a:rPr>
              <a:t>U </a:t>
            </a:r>
            <a:r>
              <a:rPr lang="zh-CN" altLang="en-US" sz="2800" b="1" dirty="0">
                <a:latin typeface="Times New Roman" panose="02020603050405020304" pitchFamily="18" charset="0"/>
                <a:ea typeface="宋体" panose="02010600030101010101" pitchFamily="2" charset="-122"/>
              </a:rPr>
              <a:t>的方法</a:t>
            </a:r>
            <a:endParaRPr lang="zh-CN" altLang="en-US" sz="2800" b="1" dirty="0">
              <a:latin typeface="Times New Roman" panose="02020603050405020304" pitchFamily="18" charset="0"/>
              <a:ea typeface="宋体" panose="02010600030101010101" pitchFamily="2" charset="-122"/>
            </a:endParaRPr>
          </a:p>
        </p:txBody>
      </p:sp>
      <p:sp>
        <p:nvSpPr>
          <p:cNvPr id="227331" name="Text Box 3"/>
          <p:cNvSpPr txBox="1"/>
          <p:nvPr/>
        </p:nvSpPr>
        <p:spPr>
          <a:xfrm>
            <a:off x="395288" y="1143000"/>
            <a:ext cx="22098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）定义：</a:t>
            </a:r>
            <a:endParaRPr lang="zh-CN" altLang="en-US" sz="2800" b="1" dirty="0">
              <a:latin typeface="Times New Roman" panose="02020603050405020304" pitchFamily="18" charset="0"/>
              <a:ea typeface="宋体" panose="02010600030101010101" pitchFamily="2" charset="-122"/>
            </a:endParaRPr>
          </a:p>
        </p:txBody>
      </p:sp>
      <p:graphicFrame>
        <p:nvGraphicFramePr>
          <p:cNvPr id="271360" name="Object 0"/>
          <p:cNvGraphicFramePr>
            <a:graphicFrameLocks noChangeAspect="1"/>
          </p:cNvGraphicFramePr>
          <p:nvPr/>
        </p:nvGraphicFramePr>
        <p:xfrm>
          <a:off x="2716213" y="914400"/>
          <a:ext cx="3027362" cy="989013"/>
        </p:xfrm>
        <a:graphic>
          <a:graphicData uri="http://schemas.openxmlformats.org/presentationml/2006/ole">
            <mc:AlternateContent xmlns:mc="http://schemas.openxmlformats.org/markup-compatibility/2006">
              <mc:Choice xmlns:v="urn:schemas-microsoft-com:vml" Requires="v">
                <p:oleObj spid="_x0000_s33797" name="" r:id="rId1" imgW="1536700" imgH="584200" progId="Equation.DSMT4">
                  <p:embed/>
                </p:oleObj>
              </mc:Choice>
              <mc:Fallback>
                <p:oleObj name="" r:id="rId1" imgW="1536700" imgH="584200" progId="Equation.DSMT4">
                  <p:embed/>
                  <p:pic>
                    <p:nvPicPr>
                      <p:cNvPr id="0" name="图片 3232"/>
                      <p:cNvPicPr/>
                      <p:nvPr/>
                    </p:nvPicPr>
                    <p:blipFill>
                      <a:blip r:embed="rId2">
                        <a:clrChange>
                          <a:clrFrom>
                            <a:srgbClr val="000000"/>
                          </a:clrFrom>
                          <a:clrTo>
                            <a:srgbClr val="FFFFFF"/>
                          </a:clrTo>
                        </a:clrChange>
                      </a:blip>
                      <a:stretch>
                        <a:fillRect/>
                      </a:stretch>
                    </p:blipFill>
                    <p:spPr>
                      <a:xfrm>
                        <a:off x="2716213" y="914400"/>
                        <a:ext cx="3027362" cy="989013"/>
                      </a:xfrm>
                      <a:prstGeom prst="rect">
                        <a:avLst/>
                      </a:prstGeom>
                      <a:solidFill>
                        <a:schemeClr val="bg1"/>
                      </a:solidFill>
                      <a:ln w="38100">
                        <a:noFill/>
                        <a:miter/>
                      </a:ln>
                    </p:spPr>
                  </p:pic>
                </p:oleObj>
              </mc:Fallback>
            </mc:AlternateContent>
          </a:graphicData>
        </a:graphic>
      </p:graphicFrame>
      <p:sp>
        <p:nvSpPr>
          <p:cNvPr id="227333" name="Text Box 5"/>
          <p:cNvSpPr txBox="1"/>
          <p:nvPr/>
        </p:nvSpPr>
        <p:spPr>
          <a:xfrm>
            <a:off x="1219200" y="2209800"/>
            <a:ext cx="28194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（由高斯定理求</a:t>
            </a:r>
            <a:endParaRPr lang="zh-CN" altLang="en-US" sz="2800" b="1" dirty="0">
              <a:latin typeface="Times New Roman" panose="02020603050405020304" pitchFamily="18" charset="0"/>
              <a:ea typeface="宋体" panose="02010600030101010101" pitchFamily="2" charset="-122"/>
            </a:endParaRPr>
          </a:p>
        </p:txBody>
      </p:sp>
      <p:graphicFrame>
        <p:nvGraphicFramePr>
          <p:cNvPr id="271361" name="Object 1"/>
          <p:cNvGraphicFramePr>
            <a:graphicFrameLocks noChangeAspect="1"/>
          </p:cNvGraphicFramePr>
          <p:nvPr/>
        </p:nvGraphicFramePr>
        <p:xfrm>
          <a:off x="3973513" y="2209800"/>
          <a:ext cx="815975" cy="457200"/>
        </p:xfrm>
        <a:graphic>
          <a:graphicData uri="http://schemas.openxmlformats.org/presentationml/2006/ole">
            <mc:AlternateContent xmlns:mc="http://schemas.openxmlformats.org/markup-compatibility/2006">
              <mc:Choice xmlns:v="urn:schemas-microsoft-com:vml" Requires="v">
                <p:oleObj spid="_x0000_s33798" name="" r:id="rId3" imgW="609600" imgH="228600" progId="Equation.DSMT4">
                  <p:embed/>
                </p:oleObj>
              </mc:Choice>
              <mc:Fallback>
                <p:oleObj name="" r:id="rId3" imgW="609600" imgH="228600" progId="Equation.DSMT4">
                  <p:embed/>
                  <p:pic>
                    <p:nvPicPr>
                      <p:cNvPr id="0" name="图片 3233"/>
                      <p:cNvPicPr/>
                      <p:nvPr/>
                    </p:nvPicPr>
                    <p:blipFill>
                      <a:blip r:embed="rId4">
                        <a:clrChange>
                          <a:clrFrom>
                            <a:srgbClr val="000000"/>
                          </a:clrFrom>
                          <a:clrTo>
                            <a:srgbClr val="FFFFFF"/>
                          </a:clrTo>
                        </a:clrChange>
                      </a:blip>
                      <a:stretch>
                        <a:fillRect/>
                      </a:stretch>
                    </p:blipFill>
                    <p:spPr>
                      <a:xfrm>
                        <a:off x="3973513" y="2209800"/>
                        <a:ext cx="815975" cy="457200"/>
                      </a:xfrm>
                      <a:prstGeom prst="rect">
                        <a:avLst/>
                      </a:prstGeom>
                      <a:solidFill>
                        <a:schemeClr val="bg1"/>
                      </a:solidFill>
                      <a:ln w="38100">
                        <a:noFill/>
                        <a:miter/>
                      </a:ln>
                    </p:spPr>
                  </p:pic>
                </p:oleObj>
              </mc:Fallback>
            </mc:AlternateContent>
          </a:graphicData>
        </a:graphic>
      </p:graphicFrame>
      <p:sp>
        <p:nvSpPr>
          <p:cNvPr id="227335" name="Text Box 7"/>
          <p:cNvSpPr txBox="1"/>
          <p:nvPr/>
        </p:nvSpPr>
        <p:spPr>
          <a:xfrm>
            <a:off x="4800600" y="2209800"/>
            <a:ext cx="5334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
        <p:nvSpPr>
          <p:cNvPr id="227336" name="Text Box 8"/>
          <p:cNvSpPr txBox="1"/>
          <p:nvPr/>
        </p:nvSpPr>
        <p:spPr>
          <a:xfrm>
            <a:off x="395288" y="3505200"/>
            <a:ext cx="2598737" cy="519113"/>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）叠加法：</a:t>
            </a:r>
            <a:endParaRPr lang="zh-CN" altLang="en-US" sz="2800" b="1" dirty="0">
              <a:latin typeface="Times New Roman" panose="02020603050405020304" pitchFamily="18" charset="0"/>
              <a:ea typeface="宋体" panose="02010600030101010101" pitchFamily="2" charset="-122"/>
            </a:endParaRPr>
          </a:p>
        </p:txBody>
      </p:sp>
      <p:sp>
        <p:nvSpPr>
          <p:cNvPr id="227337" name="AutoShape 9"/>
          <p:cNvSpPr/>
          <p:nvPr/>
        </p:nvSpPr>
        <p:spPr bwMode="auto">
          <a:xfrm>
            <a:off x="2743200" y="3200400"/>
            <a:ext cx="152400" cy="1219200"/>
          </a:xfrm>
          <a:prstGeom prst="leftBrace">
            <a:avLst>
              <a:gd name="adj1" fmla="val 66667"/>
              <a:gd name="adj2" fmla="val 50000"/>
            </a:avLst>
          </a:prstGeom>
        </p:spPr>
        <p:style>
          <a:lnRef idx="2">
            <a:schemeClr val="accent1"/>
          </a:lnRef>
          <a:fillRef idx="0">
            <a:schemeClr val="accent1"/>
          </a:fillRef>
          <a:effectRef idx="1">
            <a:schemeClr val="accent1"/>
          </a:effectRef>
          <a:fontRef idx="minor">
            <a:schemeClr val="tx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27338" name="Text Box 10"/>
          <p:cNvSpPr txBox="1"/>
          <p:nvPr/>
        </p:nvSpPr>
        <p:spPr>
          <a:xfrm>
            <a:off x="3048000" y="3124200"/>
            <a:ext cx="16764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分离电荷</a:t>
            </a:r>
            <a:endParaRPr lang="zh-CN" altLang="en-US" sz="2800" b="1" dirty="0">
              <a:latin typeface="Times New Roman" panose="02020603050405020304" pitchFamily="18" charset="0"/>
              <a:ea typeface="宋体" panose="02010600030101010101" pitchFamily="2" charset="-122"/>
            </a:endParaRPr>
          </a:p>
        </p:txBody>
      </p:sp>
      <p:sp>
        <p:nvSpPr>
          <p:cNvPr id="227339" name="Text Box 11"/>
          <p:cNvSpPr txBox="1"/>
          <p:nvPr/>
        </p:nvSpPr>
        <p:spPr>
          <a:xfrm>
            <a:off x="2971800" y="4114800"/>
            <a:ext cx="17526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连续电荷</a:t>
            </a:r>
            <a:endParaRPr lang="zh-CN" altLang="en-US" sz="2800" b="1" dirty="0">
              <a:latin typeface="Times New Roman" panose="02020603050405020304" pitchFamily="18" charset="0"/>
              <a:ea typeface="宋体" panose="02010600030101010101" pitchFamily="2" charset="-122"/>
            </a:endParaRPr>
          </a:p>
        </p:txBody>
      </p:sp>
      <p:graphicFrame>
        <p:nvGraphicFramePr>
          <p:cNvPr id="271362" name="Object 2"/>
          <p:cNvGraphicFramePr>
            <a:graphicFrameLocks noChangeAspect="1"/>
          </p:cNvGraphicFramePr>
          <p:nvPr/>
        </p:nvGraphicFramePr>
        <p:xfrm>
          <a:off x="4692650" y="2895600"/>
          <a:ext cx="3357563" cy="1004888"/>
        </p:xfrm>
        <a:graphic>
          <a:graphicData uri="http://schemas.openxmlformats.org/presentationml/2006/ole">
            <mc:AlternateContent xmlns:mc="http://schemas.openxmlformats.org/markup-compatibility/2006">
              <mc:Choice xmlns:v="urn:schemas-microsoft-com:vml" Requires="v">
                <p:oleObj spid="_x0000_s33799" name="" r:id="rId5" imgW="1231900" imgH="558800" progId="Equation.DSMT4">
                  <p:embed/>
                </p:oleObj>
              </mc:Choice>
              <mc:Fallback>
                <p:oleObj name="" r:id="rId5" imgW="1231900" imgH="558800" progId="Equation.DSMT4">
                  <p:embed/>
                  <p:pic>
                    <p:nvPicPr>
                      <p:cNvPr id="0" name="图片 3230"/>
                      <p:cNvPicPr/>
                      <p:nvPr/>
                    </p:nvPicPr>
                    <p:blipFill>
                      <a:blip r:embed="rId6">
                        <a:clrChange>
                          <a:clrFrom>
                            <a:srgbClr val="000000"/>
                          </a:clrFrom>
                          <a:clrTo>
                            <a:srgbClr val="FFFFFF"/>
                          </a:clrTo>
                        </a:clrChange>
                      </a:blip>
                      <a:stretch>
                        <a:fillRect/>
                      </a:stretch>
                    </p:blipFill>
                    <p:spPr>
                      <a:xfrm>
                        <a:off x="4692650" y="2895600"/>
                        <a:ext cx="3357563" cy="1004888"/>
                      </a:xfrm>
                      <a:prstGeom prst="rect">
                        <a:avLst/>
                      </a:prstGeom>
                      <a:solidFill>
                        <a:schemeClr val="bg1"/>
                      </a:solidFill>
                      <a:ln w="38100">
                        <a:noFill/>
                        <a:miter/>
                      </a:ln>
                    </p:spPr>
                  </p:pic>
                </p:oleObj>
              </mc:Fallback>
            </mc:AlternateContent>
          </a:graphicData>
        </a:graphic>
      </p:graphicFrame>
      <p:sp>
        <p:nvSpPr>
          <p:cNvPr id="227341" name="Text Box 13"/>
          <p:cNvSpPr txBox="1"/>
          <p:nvPr/>
        </p:nvSpPr>
        <p:spPr>
          <a:xfrm>
            <a:off x="250825" y="5334000"/>
            <a:ext cx="5791200" cy="519113"/>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二、  描述静电场特性的两条规律</a:t>
            </a:r>
            <a:endParaRPr lang="zh-CN" altLang="en-US" sz="2800" b="1" dirty="0">
              <a:latin typeface="Times New Roman" panose="02020603050405020304" pitchFamily="18" charset="0"/>
              <a:ea typeface="宋体" panose="02010600030101010101" pitchFamily="2" charset="-122"/>
            </a:endParaRPr>
          </a:p>
        </p:txBody>
      </p:sp>
      <p:graphicFrame>
        <p:nvGraphicFramePr>
          <p:cNvPr id="271363" name="Object 3"/>
          <p:cNvGraphicFramePr>
            <a:graphicFrameLocks noChangeAspect="1"/>
          </p:cNvGraphicFramePr>
          <p:nvPr/>
        </p:nvGraphicFramePr>
        <p:xfrm>
          <a:off x="4670425" y="3932238"/>
          <a:ext cx="3460750" cy="1052512"/>
        </p:xfrm>
        <a:graphic>
          <a:graphicData uri="http://schemas.openxmlformats.org/presentationml/2006/ole">
            <mc:AlternateContent xmlns:mc="http://schemas.openxmlformats.org/markup-compatibility/2006">
              <mc:Choice xmlns:v="urn:schemas-microsoft-com:vml" Requires="v">
                <p:oleObj spid="_x0000_s33800" name="" r:id="rId7" imgW="1282700" imgH="533400" progId="Equation.DSMT4">
                  <p:embed/>
                </p:oleObj>
              </mc:Choice>
              <mc:Fallback>
                <p:oleObj name="" r:id="rId7" imgW="1282700" imgH="533400" progId="Equation.DSMT4">
                  <p:embed/>
                  <p:pic>
                    <p:nvPicPr>
                      <p:cNvPr id="0" name="图片 3234"/>
                      <p:cNvPicPr/>
                      <p:nvPr/>
                    </p:nvPicPr>
                    <p:blipFill>
                      <a:blip r:embed="rId8">
                        <a:clrChange>
                          <a:clrFrom>
                            <a:srgbClr val="000000"/>
                          </a:clrFrom>
                          <a:clrTo>
                            <a:srgbClr val="FFFFFF"/>
                          </a:clrTo>
                        </a:clrChange>
                      </a:blip>
                      <a:stretch>
                        <a:fillRect/>
                      </a:stretch>
                    </p:blipFill>
                    <p:spPr>
                      <a:xfrm>
                        <a:off x="4670425" y="3932238"/>
                        <a:ext cx="3460750" cy="1052512"/>
                      </a:xfrm>
                      <a:prstGeom prst="rect">
                        <a:avLst/>
                      </a:prstGeom>
                      <a:solidFill>
                        <a:schemeClr val="bg1"/>
                      </a:solid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anim calcmode="lin" valueType="num">
                                      <p:cBhvr additive="base">
                                        <p:cTn id="7" dur="500" fill="hold"/>
                                        <p:tgtEl>
                                          <p:spTgt spid="227330"/>
                                        </p:tgtEl>
                                        <p:attrNameLst>
                                          <p:attrName>ppt_x</p:attrName>
                                        </p:attrNameLst>
                                      </p:cBhvr>
                                      <p:tavLst>
                                        <p:tav tm="0">
                                          <p:val>
                                            <p:strVal val="0-#ppt_w/2"/>
                                          </p:val>
                                        </p:tav>
                                        <p:tav tm="100000">
                                          <p:val>
                                            <p:strVal val="#ppt_x"/>
                                          </p:val>
                                        </p:tav>
                                      </p:tavLst>
                                    </p:anim>
                                    <p:anim calcmode="lin" valueType="num">
                                      <p:cBhvr additive="base">
                                        <p:cTn id="8" dur="500" fill="hold"/>
                                        <p:tgtEl>
                                          <p:spTgt spid="2273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7331"/>
                                        </p:tgtEl>
                                        <p:attrNameLst>
                                          <p:attrName>style.visibility</p:attrName>
                                        </p:attrNameLst>
                                      </p:cBhvr>
                                      <p:to>
                                        <p:strVal val="visible"/>
                                      </p:to>
                                    </p:set>
                                    <p:anim calcmode="lin" valueType="num">
                                      <p:cBhvr additive="base">
                                        <p:cTn id="13" dur="500" fill="hold"/>
                                        <p:tgtEl>
                                          <p:spTgt spid="227331"/>
                                        </p:tgtEl>
                                        <p:attrNameLst>
                                          <p:attrName>ppt_x</p:attrName>
                                        </p:attrNameLst>
                                      </p:cBhvr>
                                      <p:tavLst>
                                        <p:tav tm="0">
                                          <p:val>
                                            <p:strVal val="0-#ppt_w/2"/>
                                          </p:val>
                                        </p:tav>
                                        <p:tav tm="100000">
                                          <p:val>
                                            <p:strVal val="#ppt_x"/>
                                          </p:val>
                                        </p:tav>
                                      </p:tavLst>
                                    </p:anim>
                                    <p:anim calcmode="lin" valueType="num">
                                      <p:cBhvr additive="base">
                                        <p:cTn id="14" dur="500" fill="hold"/>
                                        <p:tgtEl>
                                          <p:spTgt spid="2273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713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73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713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73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27336"/>
                                        </p:tgtEl>
                                        <p:attrNameLst>
                                          <p:attrName>style.visibility</p:attrName>
                                        </p:attrNameLst>
                                      </p:cBhvr>
                                      <p:to>
                                        <p:strVal val="visible"/>
                                      </p:to>
                                    </p:set>
                                    <p:anim calcmode="lin" valueType="num">
                                      <p:cBhvr additive="base">
                                        <p:cTn id="35" dur="500" fill="hold"/>
                                        <p:tgtEl>
                                          <p:spTgt spid="227336"/>
                                        </p:tgtEl>
                                        <p:attrNameLst>
                                          <p:attrName>ppt_x</p:attrName>
                                        </p:attrNameLst>
                                      </p:cBhvr>
                                      <p:tavLst>
                                        <p:tav tm="0">
                                          <p:val>
                                            <p:strVal val="0-#ppt_w/2"/>
                                          </p:val>
                                        </p:tav>
                                        <p:tav tm="100000">
                                          <p:val>
                                            <p:strVal val="#ppt_x"/>
                                          </p:val>
                                        </p:tav>
                                      </p:tavLst>
                                    </p:anim>
                                    <p:anim calcmode="lin" valueType="num">
                                      <p:cBhvr additive="base">
                                        <p:cTn id="36" dur="500" fill="hold"/>
                                        <p:tgtEl>
                                          <p:spTgt spid="22733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273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273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2713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273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271363"/>
                                        </p:tgtEl>
                                        <p:attrNameLst>
                                          <p:attrName>style.visibility</p:attrName>
                                        </p:attrNameLst>
                                      </p:cBhvr>
                                      <p:to>
                                        <p:strVal val="visible"/>
                                      </p:to>
                                    </p:set>
                                    <p:anim calcmode="lin" valueType="num">
                                      <p:cBhvr additive="base">
                                        <p:cTn id="57" dur="500" fill="hold"/>
                                        <p:tgtEl>
                                          <p:spTgt spid="271363"/>
                                        </p:tgtEl>
                                        <p:attrNameLst>
                                          <p:attrName>ppt_x</p:attrName>
                                        </p:attrNameLst>
                                      </p:cBhvr>
                                      <p:tavLst>
                                        <p:tav tm="0">
                                          <p:val>
                                            <p:strVal val="1+#ppt_w/2"/>
                                          </p:val>
                                        </p:tav>
                                        <p:tav tm="100000">
                                          <p:val>
                                            <p:strVal val="#ppt_x"/>
                                          </p:val>
                                        </p:tav>
                                      </p:tavLst>
                                    </p:anim>
                                    <p:anim calcmode="lin" valueType="num">
                                      <p:cBhvr additive="base">
                                        <p:cTn id="58" dur="500" fill="hold"/>
                                        <p:tgtEl>
                                          <p:spTgt spid="271363"/>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27341"/>
                                        </p:tgtEl>
                                        <p:attrNameLst>
                                          <p:attrName>style.visibility</p:attrName>
                                        </p:attrNameLst>
                                      </p:cBhvr>
                                      <p:to>
                                        <p:strVal val="visible"/>
                                      </p:to>
                                    </p:set>
                                    <p:anim calcmode="lin" valueType="num">
                                      <p:cBhvr additive="base">
                                        <p:cTn id="63" dur="500" fill="hold"/>
                                        <p:tgtEl>
                                          <p:spTgt spid="227341"/>
                                        </p:tgtEl>
                                        <p:attrNameLst>
                                          <p:attrName>ppt_x</p:attrName>
                                        </p:attrNameLst>
                                      </p:cBhvr>
                                      <p:tavLst>
                                        <p:tav tm="0">
                                          <p:val>
                                            <p:strVal val="0-#ppt_w/2"/>
                                          </p:val>
                                        </p:tav>
                                        <p:tav tm="100000">
                                          <p:val>
                                            <p:strVal val="#ppt_x"/>
                                          </p:val>
                                        </p:tav>
                                      </p:tavLst>
                                    </p:anim>
                                    <p:anim calcmode="lin" valueType="num">
                                      <p:cBhvr additive="base">
                                        <p:cTn id="64" dur="500" fill="hold"/>
                                        <p:tgtEl>
                                          <p:spTgt spid="2273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p:bldP spid="227331" grpId="0"/>
      <p:bldP spid="227333" grpId="0"/>
      <p:bldP spid="227335" grpId="0"/>
      <p:bldP spid="227336" grpId="0"/>
      <p:bldP spid="227337" grpId="0" animBg="1"/>
      <p:bldP spid="227338" grpId="0"/>
      <p:bldP spid="227339" grpId="0"/>
      <p:bldP spid="2273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92" name="Object 12"/>
          <p:cNvGraphicFramePr>
            <a:graphicFrameLocks noChangeAspect="1"/>
          </p:cNvGraphicFramePr>
          <p:nvPr/>
        </p:nvGraphicFramePr>
        <p:xfrm>
          <a:off x="1455738" y="4846638"/>
          <a:ext cx="5229225" cy="1974850"/>
        </p:xfrm>
        <a:graphic>
          <a:graphicData uri="http://schemas.openxmlformats.org/presentationml/2006/ole">
            <mc:AlternateContent xmlns:mc="http://schemas.openxmlformats.org/markup-compatibility/2006">
              <mc:Choice xmlns:v="urn:schemas-microsoft-com:vml" Requires="v">
                <p:oleObj spid="_x0000_s34821" name="" r:id="rId1" imgW="1676400" imgH="1016000" progId="Equation.DSMT4">
                  <p:embed/>
                </p:oleObj>
              </mc:Choice>
              <mc:Fallback>
                <p:oleObj name="" r:id="rId1" imgW="1676400" imgH="1016000" progId="Equation.DSMT4">
                  <p:embed/>
                  <p:pic>
                    <p:nvPicPr>
                      <p:cNvPr id="0" name="图片 3235"/>
                      <p:cNvPicPr/>
                      <p:nvPr/>
                    </p:nvPicPr>
                    <p:blipFill>
                      <a:blip r:embed="rId2">
                        <a:clrChange>
                          <a:clrFrom>
                            <a:srgbClr val="000000"/>
                          </a:clrFrom>
                          <a:clrTo>
                            <a:srgbClr val="FFFFFF"/>
                          </a:clrTo>
                        </a:clrChange>
                      </a:blip>
                      <a:stretch>
                        <a:fillRect/>
                      </a:stretch>
                    </p:blipFill>
                    <p:spPr>
                      <a:xfrm>
                        <a:off x="1455738" y="4846638"/>
                        <a:ext cx="5229225" cy="1974850"/>
                      </a:xfrm>
                      <a:prstGeom prst="rect">
                        <a:avLst/>
                      </a:prstGeom>
                      <a:solidFill>
                        <a:schemeClr val="bg1"/>
                      </a:solidFill>
                      <a:ln w="38100">
                        <a:noFill/>
                        <a:miter/>
                      </a:ln>
                    </p:spPr>
                  </p:pic>
                </p:oleObj>
              </mc:Fallback>
            </mc:AlternateContent>
          </a:graphicData>
        </a:graphic>
      </p:graphicFrame>
      <p:graphicFrame>
        <p:nvGraphicFramePr>
          <p:cNvPr id="225283" name="Object 3"/>
          <p:cNvGraphicFramePr>
            <a:graphicFrameLocks noChangeAspect="1"/>
          </p:cNvGraphicFramePr>
          <p:nvPr/>
        </p:nvGraphicFramePr>
        <p:xfrm>
          <a:off x="1066800" y="87313"/>
          <a:ext cx="3714750" cy="1757362"/>
        </p:xfrm>
        <a:graphic>
          <a:graphicData uri="http://schemas.openxmlformats.org/presentationml/2006/ole">
            <mc:AlternateContent xmlns:mc="http://schemas.openxmlformats.org/markup-compatibility/2006">
              <mc:Choice xmlns:v="urn:schemas-microsoft-com:vml" Requires="v">
                <p:oleObj spid="_x0000_s34822" name="" r:id="rId3" imgW="1651000" imgH="977900" progId="Equation.DSMT4">
                  <p:embed/>
                </p:oleObj>
              </mc:Choice>
              <mc:Fallback>
                <p:oleObj name="" r:id="rId3" imgW="1651000" imgH="977900" progId="Equation.DSMT4">
                  <p:embed/>
                  <p:pic>
                    <p:nvPicPr>
                      <p:cNvPr id="0" name="图片 3237"/>
                      <p:cNvPicPr/>
                      <p:nvPr/>
                    </p:nvPicPr>
                    <p:blipFill>
                      <a:blip r:embed="rId4">
                        <a:clrChange>
                          <a:clrFrom>
                            <a:srgbClr val="000000"/>
                          </a:clrFrom>
                          <a:clrTo>
                            <a:srgbClr val="FFFFFF"/>
                          </a:clrTo>
                        </a:clrChange>
                      </a:blip>
                      <a:stretch>
                        <a:fillRect/>
                      </a:stretch>
                    </p:blipFill>
                    <p:spPr>
                      <a:xfrm>
                        <a:off x="1066800" y="87313"/>
                        <a:ext cx="3714750" cy="1757362"/>
                      </a:xfrm>
                      <a:prstGeom prst="rect">
                        <a:avLst/>
                      </a:prstGeom>
                      <a:solidFill>
                        <a:schemeClr val="bg1"/>
                      </a:solidFill>
                      <a:ln w="38100">
                        <a:noFill/>
                        <a:miter/>
                      </a:ln>
                    </p:spPr>
                  </p:pic>
                </p:oleObj>
              </mc:Fallback>
            </mc:AlternateContent>
          </a:graphicData>
        </a:graphic>
      </p:graphicFrame>
      <p:sp>
        <p:nvSpPr>
          <p:cNvPr id="225284" name="Text Box 4"/>
          <p:cNvSpPr txBox="1"/>
          <p:nvPr/>
        </p:nvSpPr>
        <p:spPr>
          <a:xfrm>
            <a:off x="4648200" y="101600"/>
            <a:ext cx="17526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有源场</a:t>
            </a:r>
            <a:endParaRPr lang="zh-CN" altLang="en-US" sz="2800" b="1" dirty="0">
              <a:latin typeface="Times New Roman" panose="02020603050405020304" pitchFamily="18" charset="0"/>
              <a:ea typeface="宋体" panose="02010600030101010101" pitchFamily="2" charset="-122"/>
            </a:endParaRPr>
          </a:p>
        </p:txBody>
      </p:sp>
      <p:sp>
        <p:nvSpPr>
          <p:cNvPr id="225285" name="Text Box 5"/>
          <p:cNvSpPr txBox="1"/>
          <p:nvPr/>
        </p:nvSpPr>
        <p:spPr>
          <a:xfrm>
            <a:off x="4572000" y="893763"/>
            <a:ext cx="4572000" cy="519112"/>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无旋场（保守场、有势场）</a:t>
            </a:r>
            <a:endParaRPr lang="zh-CN" altLang="en-US" sz="2800" b="1" dirty="0">
              <a:latin typeface="Times New Roman" panose="02020603050405020304" pitchFamily="18" charset="0"/>
              <a:ea typeface="宋体" panose="02010600030101010101" pitchFamily="2" charset="-122"/>
            </a:endParaRPr>
          </a:p>
        </p:txBody>
      </p:sp>
      <p:sp>
        <p:nvSpPr>
          <p:cNvPr id="225286" name="Text Box 6"/>
          <p:cNvSpPr txBox="1"/>
          <p:nvPr/>
        </p:nvSpPr>
        <p:spPr>
          <a:xfrm>
            <a:off x="381000" y="3235325"/>
            <a:ext cx="30480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四、电场力的功</a:t>
            </a:r>
            <a:endParaRPr lang="zh-CN" altLang="en-US" sz="2800" b="1" dirty="0">
              <a:latin typeface="Times New Roman" panose="02020603050405020304" pitchFamily="18" charset="0"/>
              <a:ea typeface="宋体" panose="02010600030101010101" pitchFamily="2" charset="-122"/>
            </a:endParaRPr>
          </a:p>
        </p:txBody>
      </p:sp>
      <p:graphicFrame>
        <p:nvGraphicFramePr>
          <p:cNvPr id="225288" name="Object 8"/>
          <p:cNvGraphicFramePr>
            <a:graphicFrameLocks noChangeAspect="1"/>
          </p:cNvGraphicFramePr>
          <p:nvPr/>
        </p:nvGraphicFramePr>
        <p:xfrm>
          <a:off x="1354138" y="3695700"/>
          <a:ext cx="5926137" cy="914400"/>
        </p:xfrm>
        <a:graphic>
          <a:graphicData uri="http://schemas.openxmlformats.org/presentationml/2006/ole">
            <mc:AlternateContent xmlns:mc="http://schemas.openxmlformats.org/markup-compatibility/2006">
              <mc:Choice xmlns:v="urn:schemas-microsoft-com:vml" Requires="v">
                <p:oleObj spid="_x0000_s34823" name="" r:id="rId5" imgW="3149600" imgH="406400" progId="Equation.DSMT4">
                  <p:embed/>
                </p:oleObj>
              </mc:Choice>
              <mc:Fallback>
                <p:oleObj name="" r:id="rId5" imgW="3149600" imgH="406400" progId="Equation.DSMT4">
                  <p:embed/>
                  <p:pic>
                    <p:nvPicPr>
                      <p:cNvPr id="0" name="图片 3236"/>
                      <p:cNvPicPr/>
                      <p:nvPr/>
                    </p:nvPicPr>
                    <p:blipFill>
                      <a:blip r:embed="rId6">
                        <a:clrChange>
                          <a:clrFrom>
                            <a:srgbClr val="000000"/>
                          </a:clrFrom>
                          <a:clrTo>
                            <a:srgbClr val="FFFFFF"/>
                          </a:clrTo>
                        </a:clrChange>
                      </a:blip>
                      <a:stretch>
                        <a:fillRect/>
                      </a:stretch>
                    </p:blipFill>
                    <p:spPr>
                      <a:xfrm>
                        <a:off x="1354138" y="3695700"/>
                        <a:ext cx="5926137" cy="914400"/>
                      </a:xfrm>
                      <a:prstGeom prst="rect">
                        <a:avLst/>
                      </a:prstGeom>
                      <a:solidFill>
                        <a:schemeClr val="bg1"/>
                      </a:solidFill>
                      <a:ln w="38100">
                        <a:noFill/>
                        <a:miter/>
                      </a:ln>
                    </p:spPr>
                  </p:pic>
                </p:oleObj>
              </mc:Fallback>
            </mc:AlternateContent>
          </a:graphicData>
        </a:graphic>
      </p:graphicFrame>
      <p:sp>
        <p:nvSpPr>
          <p:cNvPr id="225289" name="Text Box 9"/>
          <p:cNvSpPr txBox="1"/>
          <p:nvPr/>
        </p:nvSpPr>
        <p:spPr>
          <a:xfrm>
            <a:off x="609600" y="4565650"/>
            <a:ext cx="19812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五、电势能</a:t>
            </a:r>
            <a:endParaRPr lang="zh-CN" altLang="en-US" sz="2800" b="1" dirty="0">
              <a:latin typeface="Times New Roman" panose="02020603050405020304" pitchFamily="18" charset="0"/>
              <a:ea typeface="宋体" panose="02010600030101010101" pitchFamily="2" charset="-122"/>
            </a:endParaRPr>
          </a:p>
        </p:txBody>
      </p:sp>
      <p:sp>
        <p:nvSpPr>
          <p:cNvPr id="225293" name="Text Box 13"/>
          <p:cNvSpPr txBox="1"/>
          <p:nvPr/>
        </p:nvSpPr>
        <p:spPr>
          <a:xfrm>
            <a:off x="381000" y="1749425"/>
            <a:ext cx="38862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三、电荷受电场作用力</a:t>
            </a:r>
            <a:endParaRPr lang="zh-CN" altLang="en-US" sz="2800" b="1" dirty="0">
              <a:latin typeface="Times New Roman" panose="02020603050405020304" pitchFamily="18" charset="0"/>
              <a:ea typeface="宋体" panose="02010600030101010101" pitchFamily="2" charset="-122"/>
            </a:endParaRPr>
          </a:p>
        </p:txBody>
      </p:sp>
      <p:graphicFrame>
        <p:nvGraphicFramePr>
          <p:cNvPr id="225294" name="Object 14"/>
          <p:cNvGraphicFramePr>
            <a:graphicFrameLocks noChangeAspect="1"/>
          </p:cNvGraphicFramePr>
          <p:nvPr/>
        </p:nvGraphicFramePr>
        <p:xfrm>
          <a:off x="1095375" y="2360613"/>
          <a:ext cx="3335338" cy="817562"/>
        </p:xfrm>
        <a:graphic>
          <a:graphicData uri="http://schemas.openxmlformats.org/presentationml/2006/ole">
            <mc:AlternateContent xmlns:mc="http://schemas.openxmlformats.org/markup-compatibility/2006">
              <mc:Choice xmlns:v="urn:schemas-microsoft-com:vml" Requires="v">
                <p:oleObj spid="_x0000_s34824" name="" r:id="rId7" imgW="838200" imgH="330200" progId="Equation.DSMT4">
                  <p:embed/>
                </p:oleObj>
              </mc:Choice>
              <mc:Fallback>
                <p:oleObj name="" r:id="rId7" imgW="838200" imgH="330200" progId="Equation.DSMT4">
                  <p:embed/>
                  <p:pic>
                    <p:nvPicPr>
                      <p:cNvPr id="0" name="图片 3231"/>
                      <p:cNvPicPr/>
                      <p:nvPr/>
                    </p:nvPicPr>
                    <p:blipFill>
                      <a:blip r:embed="rId8">
                        <a:clrChange>
                          <a:clrFrom>
                            <a:srgbClr val="000000"/>
                          </a:clrFrom>
                          <a:clrTo>
                            <a:srgbClr val="FFFFFF"/>
                          </a:clrTo>
                        </a:clrChange>
                      </a:blip>
                      <a:stretch>
                        <a:fillRect/>
                      </a:stretch>
                    </p:blipFill>
                    <p:spPr>
                      <a:xfrm>
                        <a:off x="1095375" y="2360613"/>
                        <a:ext cx="3335338" cy="817562"/>
                      </a:xfrm>
                      <a:prstGeom prst="rect">
                        <a:avLst/>
                      </a:prstGeom>
                      <a:solidFill>
                        <a:schemeClr val="bg1"/>
                      </a:solid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283"/>
                                        </p:tgtEl>
                                        <p:attrNameLst>
                                          <p:attrName>style.visibility</p:attrName>
                                        </p:attrNameLst>
                                      </p:cBhvr>
                                      <p:to>
                                        <p:strVal val="visible"/>
                                      </p:to>
                                    </p:set>
                                    <p:anim calcmode="lin" valueType="num">
                                      <p:cBhvr additive="base">
                                        <p:cTn id="7" dur="500" fill="hold"/>
                                        <p:tgtEl>
                                          <p:spTgt spid="225283"/>
                                        </p:tgtEl>
                                        <p:attrNameLst>
                                          <p:attrName>ppt_x</p:attrName>
                                        </p:attrNameLst>
                                      </p:cBhvr>
                                      <p:tavLst>
                                        <p:tav tm="0">
                                          <p:val>
                                            <p:strVal val="0-#ppt_w/2"/>
                                          </p:val>
                                        </p:tav>
                                        <p:tav tm="100000">
                                          <p:val>
                                            <p:strVal val="#ppt_x"/>
                                          </p:val>
                                        </p:tav>
                                      </p:tavLst>
                                    </p:anim>
                                    <p:anim calcmode="lin" valueType="num">
                                      <p:cBhvr additive="base">
                                        <p:cTn id="8" dur="500" fill="hold"/>
                                        <p:tgtEl>
                                          <p:spTgt spid="2252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252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252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5293"/>
                                        </p:tgtEl>
                                        <p:attrNameLst>
                                          <p:attrName>style.visibility</p:attrName>
                                        </p:attrNameLst>
                                      </p:cBhvr>
                                      <p:to>
                                        <p:strVal val="visible"/>
                                      </p:to>
                                    </p:set>
                                    <p:anim calcmode="lin" valueType="num">
                                      <p:cBhvr additive="base">
                                        <p:cTn id="21" dur="500" fill="hold"/>
                                        <p:tgtEl>
                                          <p:spTgt spid="225293"/>
                                        </p:tgtEl>
                                        <p:attrNameLst>
                                          <p:attrName>ppt_x</p:attrName>
                                        </p:attrNameLst>
                                      </p:cBhvr>
                                      <p:tavLst>
                                        <p:tav tm="0">
                                          <p:val>
                                            <p:strVal val="0-#ppt_w/2"/>
                                          </p:val>
                                        </p:tav>
                                        <p:tav tm="100000">
                                          <p:val>
                                            <p:strVal val="#ppt_x"/>
                                          </p:val>
                                        </p:tav>
                                      </p:tavLst>
                                    </p:anim>
                                    <p:anim calcmode="lin" valueType="num">
                                      <p:cBhvr additive="base">
                                        <p:cTn id="22" dur="500" fill="hold"/>
                                        <p:tgtEl>
                                          <p:spTgt spid="22529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25294"/>
                                        </p:tgtEl>
                                        <p:attrNameLst>
                                          <p:attrName>style.visibility</p:attrName>
                                        </p:attrNameLst>
                                      </p:cBhvr>
                                      <p:to>
                                        <p:strVal val="visible"/>
                                      </p:to>
                                    </p:set>
                                    <p:anim calcmode="lin" valueType="num">
                                      <p:cBhvr additive="base">
                                        <p:cTn id="27" dur="500" fill="hold"/>
                                        <p:tgtEl>
                                          <p:spTgt spid="225294"/>
                                        </p:tgtEl>
                                        <p:attrNameLst>
                                          <p:attrName>ppt_x</p:attrName>
                                        </p:attrNameLst>
                                      </p:cBhvr>
                                      <p:tavLst>
                                        <p:tav tm="0">
                                          <p:val>
                                            <p:strVal val="0-#ppt_w/2"/>
                                          </p:val>
                                        </p:tav>
                                        <p:tav tm="100000">
                                          <p:val>
                                            <p:strVal val="#ppt_x"/>
                                          </p:val>
                                        </p:tav>
                                      </p:tavLst>
                                    </p:anim>
                                    <p:anim calcmode="lin" valueType="num">
                                      <p:cBhvr additive="base">
                                        <p:cTn id="28" dur="500" fill="hold"/>
                                        <p:tgtEl>
                                          <p:spTgt spid="22529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25286"/>
                                        </p:tgtEl>
                                        <p:attrNameLst>
                                          <p:attrName>style.visibility</p:attrName>
                                        </p:attrNameLst>
                                      </p:cBhvr>
                                      <p:to>
                                        <p:strVal val="visible"/>
                                      </p:to>
                                    </p:set>
                                    <p:anim calcmode="lin" valueType="num">
                                      <p:cBhvr additive="base">
                                        <p:cTn id="33" dur="500" fill="hold"/>
                                        <p:tgtEl>
                                          <p:spTgt spid="225286"/>
                                        </p:tgtEl>
                                        <p:attrNameLst>
                                          <p:attrName>ppt_x</p:attrName>
                                        </p:attrNameLst>
                                      </p:cBhvr>
                                      <p:tavLst>
                                        <p:tav tm="0">
                                          <p:val>
                                            <p:strVal val="0-#ppt_w/2"/>
                                          </p:val>
                                        </p:tav>
                                        <p:tav tm="100000">
                                          <p:val>
                                            <p:strVal val="#ppt_x"/>
                                          </p:val>
                                        </p:tav>
                                      </p:tavLst>
                                    </p:anim>
                                    <p:anim calcmode="lin" valueType="num">
                                      <p:cBhvr additive="base">
                                        <p:cTn id="34" dur="500" fill="hold"/>
                                        <p:tgtEl>
                                          <p:spTgt spid="22528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225288"/>
                                        </p:tgtEl>
                                        <p:attrNameLst>
                                          <p:attrName>style.visibility</p:attrName>
                                        </p:attrNameLst>
                                      </p:cBhvr>
                                      <p:to>
                                        <p:strVal val="visible"/>
                                      </p:to>
                                    </p:set>
                                    <p:anim calcmode="lin" valueType="num">
                                      <p:cBhvr additive="base">
                                        <p:cTn id="39" dur="500" fill="hold"/>
                                        <p:tgtEl>
                                          <p:spTgt spid="225288"/>
                                        </p:tgtEl>
                                        <p:attrNameLst>
                                          <p:attrName>ppt_x</p:attrName>
                                        </p:attrNameLst>
                                      </p:cBhvr>
                                      <p:tavLst>
                                        <p:tav tm="0">
                                          <p:val>
                                            <p:strVal val="0-#ppt_w/2"/>
                                          </p:val>
                                        </p:tav>
                                        <p:tav tm="100000">
                                          <p:val>
                                            <p:strVal val="#ppt_x"/>
                                          </p:val>
                                        </p:tav>
                                      </p:tavLst>
                                    </p:anim>
                                    <p:anim calcmode="lin" valueType="num">
                                      <p:cBhvr additive="base">
                                        <p:cTn id="40" dur="500" fill="hold"/>
                                        <p:tgtEl>
                                          <p:spTgt spid="22528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25289"/>
                                        </p:tgtEl>
                                        <p:attrNameLst>
                                          <p:attrName>style.visibility</p:attrName>
                                        </p:attrNameLst>
                                      </p:cBhvr>
                                      <p:to>
                                        <p:strVal val="visible"/>
                                      </p:to>
                                    </p:set>
                                    <p:anim calcmode="lin" valueType="num">
                                      <p:cBhvr additive="base">
                                        <p:cTn id="45" dur="500" fill="hold"/>
                                        <p:tgtEl>
                                          <p:spTgt spid="225289"/>
                                        </p:tgtEl>
                                        <p:attrNameLst>
                                          <p:attrName>ppt_x</p:attrName>
                                        </p:attrNameLst>
                                      </p:cBhvr>
                                      <p:tavLst>
                                        <p:tav tm="0">
                                          <p:val>
                                            <p:strVal val="0-#ppt_w/2"/>
                                          </p:val>
                                        </p:tav>
                                        <p:tav tm="100000">
                                          <p:val>
                                            <p:strVal val="#ppt_x"/>
                                          </p:val>
                                        </p:tav>
                                      </p:tavLst>
                                    </p:anim>
                                    <p:anim calcmode="lin" valueType="num">
                                      <p:cBhvr additive="base">
                                        <p:cTn id="46" dur="500" fill="hold"/>
                                        <p:tgtEl>
                                          <p:spTgt spid="225289"/>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225292"/>
                                        </p:tgtEl>
                                        <p:attrNameLst>
                                          <p:attrName>style.visibility</p:attrName>
                                        </p:attrNameLst>
                                      </p:cBhvr>
                                      <p:to>
                                        <p:strVal val="visible"/>
                                      </p:to>
                                    </p:set>
                                    <p:anim calcmode="lin" valueType="num">
                                      <p:cBhvr additive="base">
                                        <p:cTn id="51" dur="500" fill="hold"/>
                                        <p:tgtEl>
                                          <p:spTgt spid="225292"/>
                                        </p:tgtEl>
                                        <p:attrNameLst>
                                          <p:attrName>ppt_x</p:attrName>
                                        </p:attrNameLst>
                                      </p:cBhvr>
                                      <p:tavLst>
                                        <p:tav tm="0">
                                          <p:val>
                                            <p:strVal val="0-#ppt_w/2"/>
                                          </p:val>
                                        </p:tav>
                                        <p:tav tm="100000">
                                          <p:val>
                                            <p:strVal val="#ppt_x"/>
                                          </p:val>
                                        </p:tav>
                                      </p:tavLst>
                                    </p:anim>
                                    <p:anim calcmode="lin" valueType="num">
                                      <p:cBhvr additive="base">
                                        <p:cTn id="52" dur="500" fill="hold"/>
                                        <p:tgtEl>
                                          <p:spTgt spid="2252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p:bldP spid="225285" grpId="0"/>
      <p:bldP spid="225286" grpId="0"/>
      <p:bldP spid="225289" grpId="0"/>
      <p:bldP spid="22529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8" name="Text Box 1030"/>
          <p:cNvSpPr txBox="1"/>
          <p:nvPr/>
        </p:nvSpPr>
        <p:spPr>
          <a:xfrm>
            <a:off x="642938" y="681038"/>
            <a:ext cx="2239962" cy="523875"/>
          </a:xfrm>
          <a:prstGeom prst="rect">
            <a:avLst/>
          </a:prstGeom>
          <a:noFill/>
          <a:ln w="9525">
            <a:noFill/>
          </a:ln>
        </p:spPr>
        <p:txBody>
          <a:bodyPr anchor="ctr">
            <a:spAutoFit/>
          </a:bodyPr>
          <a:lstStyle/>
          <a:p>
            <a:pPr>
              <a:spcBef>
                <a:spcPct val="50000"/>
              </a:spcBef>
              <a:buFont typeface="Arial" panose="020B0604020202020204" pitchFamily="34" charset="0"/>
              <a:buNone/>
            </a:pPr>
            <a:r>
              <a:rPr lang="en-US" altLang="zh-CN" b="1" dirty="0">
                <a:solidFill>
                  <a:prstClr val="black"/>
                </a:solidFill>
              </a:rPr>
              <a:t>1. </a:t>
            </a:r>
            <a:r>
              <a:rPr lang="zh-CN" altLang="en-US" sz="2800" b="1" dirty="0">
                <a:solidFill>
                  <a:srgbClr val="FF0000"/>
                </a:solidFill>
              </a:rPr>
              <a:t>高斯定理</a:t>
            </a:r>
            <a:r>
              <a:rPr lang="zh-CN" altLang="en-US" b="1" dirty="0">
                <a:solidFill>
                  <a:prstClr val="black"/>
                </a:solidFill>
              </a:rPr>
              <a:t>：</a:t>
            </a:r>
            <a:endParaRPr lang="zh-CN" altLang="en-US" dirty="0">
              <a:solidFill>
                <a:prstClr val="black"/>
              </a:solidFill>
            </a:endParaRPr>
          </a:p>
        </p:txBody>
      </p:sp>
      <p:graphicFrame>
        <p:nvGraphicFramePr>
          <p:cNvPr id="243719" name="Object 1031"/>
          <p:cNvGraphicFramePr>
            <a:graphicFrameLocks noChangeAspect="1"/>
          </p:cNvGraphicFramePr>
          <p:nvPr/>
        </p:nvGraphicFramePr>
        <p:xfrm>
          <a:off x="3563938" y="623888"/>
          <a:ext cx="3757612" cy="974725"/>
        </p:xfrm>
        <a:graphic>
          <a:graphicData uri="http://schemas.openxmlformats.org/presentationml/2006/ole">
            <mc:AlternateContent xmlns:mc="http://schemas.openxmlformats.org/markup-compatibility/2006">
              <mc:Choice xmlns:v="urn:schemas-microsoft-com:vml" Requires="v">
                <p:oleObj spid="_x0000_s36866" name="" r:id="rId1" imgW="1955800" imgH="469900" progId="Equation.DSMT4">
                  <p:embed/>
                </p:oleObj>
              </mc:Choice>
              <mc:Fallback>
                <p:oleObj name="" r:id="rId1" imgW="1955800" imgH="469900" progId="Equation.DSMT4">
                  <p:embed/>
                  <p:pic>
                    <p:nvPicPr>
                      <p:cNvPr id="0" name="图片 36865"/>
                      <p:cNvPicPr/>
                      <p:nvPr/>
                    </p:nvPicPr>
                    <p:blipFill>
                      <a:blip r:embed="rId2">
                        <a:clrChange>
                          <a:clrFrom>
                            <a:srgbClr val="000000"/>
                          </a:clrFrom>
                          <a:clrTo>
                            <a:srgbClr val="FFFFFF"/>
                          </a:clrTo>
                        </a:clrChange>
                      </a:blip>
                      <a:stretch>
                        <a:fillRect/>
                      </a:stretch>
                    </p:blipFill>
                    <p:spPr>
                      <a:xfrm>
                        <a:off x="3563938" y="623888"/>
                        <a:ext cx="3757612" cy="974725"/>
                      </a:xfrm>
                      <a:prstGeom prst="rect">
                        <a:avLst/>
                      </a:prstGeom>
                      <a:solidFill>
                        <a:schemeClr val="bg1"/>
                      </a:solidFill>
                      <a:ln w="38100">
                        <a:noFill/>
                        <a:miter/>
                      </a:ln>
                    </p:spPr>
                  </p:pic>
                </p:oleObj>
              </mc:Fallback>
            </mc:AlternateContent>
          </a:graphicData>
        </a:graphic>
      </p:graphicFrame>
      <p:sp>
        <p:nvSpPr>
          <p:cNvPr id="243720" name="Text Box 1032"/>
          <p:cNvSpPr txBox="1"/>
          <p:nvPr/>
        </p:nvSpPr>
        <p:spPr>
          <a:xfrm>
            <a:off x="654050" y="1598613"/>
            <a:ext cx="4102100" cy="457200"/>
          </a:xfrm>
          <a:prstGeom prst="rect">
            <a:avLst/>
          </a:prstGeom>
          <a:noFill/>
          <a:ln w="9525">
            <a:noFill/>
          </a:ln>
        </p:spPr>
        <p:txBody>
          <a:bodyPr anchor="ctr">
            <a:spAutoFit/>
          </a:bodyPr>
          <a:lstStyle/>
          <a:p>
            <a:pPr>
              <a:spcBef>
                <a:spcPct val="50000"/>
              </a:spcBef>
              <a:buFont typeface="Arial" panose="020B0604020202020204" pitchFamily="34" charset="0"/>
              <a:buNone/>
            </a:pPr>
            <a:r>
              <a:rPr lang="en-US" altLang="zh-CN" b="1" dirty="0">
                <a:solidFill>
                  <a:prstClr val="black"/>
                </a:solidFill>
              </a:rPr>
              <a:t>2. </a:t>
            </a:r>
            <a:r>
              <a:rPr lang="zh-CN" altLang="en-US" b="1" dirty="0">
                <a:solidFill>
                  <a:prstClr val="black"/>
                </a:solidFill>
              </a:rPr>
              <a:t>求电场强度的</a:t>
            </a:r>
            <a:r>
              <a:rPr lang="zh-CN" altLang="en-US" b="1" dirty="0">
                <a:solidFill>
                  <a:srgbClr val="FF0000"/>
                </a:solidFill>
              </a:rPr>
              <a:t>两种方法</a:t>
            </a:r>
            <a:r>
              <a:rPr lang="zh-CN" altLang="en-US" b="1" dirty="0">
                <a:solidFill>
                  <a:prstClr val="black"/>
                </a:solidFill>
              </a:rPr>
              <a:t>：</a:t>
            </a:r>
            <a:endParaRPr lang="zh-CN" altLang="en-US" b="1" dirty="0">
              <a:solidFill>
                <a:prstClr val="black"/>
              </a:solidFill>
            </a:endParaRPr>
          </a:p>
        </p:txBody>
      </p:sp>
      <p:sp>
        <p:nvSpPr>
          <p:cNvPr id="243721" name="Text Box 1033"/>
          <p:cNvSpPr txBox="1"/>
          <p:nvPr/>
        </p:nvSpPr>
        <p:spPr>
          <a:xfrm>
            <a:off x="1193800" y="2055813"/>
            <a:ext cx="7089775" cy="457200"/>
          </a:xfrm>
          <a:prstGeom prst="rect">
            <a:avLst/>
          </a:prstGeom>
          <a:noFill/>
          <a:ln w="9525">
            <a:noFill/>
          </a:ln>
        </p:spPr>
        <p:txBody>
          <a:bodyPr anchor="ctr">
            <a:spAutoFit/>
          </a:bodyPr>
          <a:lstStyle/>
          <a:p>
            <a:pPr>
              <a:spcBef>
                <a:spcPct val="50000"/>
              </a:spcBef>
              <a:buFont typeface="Arial" panose="020B0604020202020204" pitchFamily="34" charset="0"/>
              <a:buNone/>
            </a:pPr>
            <a:r>
              <a:rPr lang="en-US" altLang="zh-CN" b="1" dirty="0">
                <a:solidFill>
                  <a:prstClr val="black"/>
                </a:solidFill>
              </a:rPr>
              <a:t>(1)</a:t>
            </a:r>
            <a:r>
              <a:rPr lang="zh-CN" altLang="en-US" b="1" dirty="0">
                <a:solidFill>
                  <a:prstClr val="black"/>
                </a:solidFill>
              </a:rPr>
              <a:t>叠加原理 </a:t>
            </a:r>
            <a:r>
              <a:rPr lang="en-US" altLang="zh-CN" b="1" dirty="0">
                <a:solidFill>
                  <a:prstClr val="black"/>
                </a:solidFill>
              </a:rPr>
              <a:t>( [</a:t>
            </a:r>
            <a:r>
              <a:rPr lang="zh-CN" altLang="en-US" b="1" dirty="0">
                <a:solidFill>
                  <a:prstClr val="black"/>
                </a:solidFill>
              </a:rPr>
              <a:t>带电体</a:t>
            </a:r>
            <a:r>
              <a:rPr lang="en-US" altLang="zh-CN" b="1" dirty="0">
                <a:solidFill>
                  <a:prstClr val="black"/>
                </a:solidFill>
              </a:rPr>
              <a:t>]</a:t>
            </a:r>
            <a:r>
              <a:rPr lang="zh-CN" altLang="en-US" b="1" dirty="0">
                <a:solidFill>
                  <a:prstClr val="black"/>
                </a:solidFill>
              </a:rPr>
              <a:t>大叠加、 </a:t>
            </a:r>
            <a:r>
              <a:rPr lang="en-US" altLang="zh-CN" b="1" dirty="0">
                <a:solidFill>
                  <a:prstClr val="black"/>
                </a:solidFill>
              </a:rPr>
              <a:t>[</a:t>
            </a:r>
            <a:r>
              <a:rPr lang="zh-CN" altLang="en-US" b="1" dirty="0">
                <a:solidFill>
                  <a:prstClr val="black"/>
                </a:solidFill>
              </a:rPr>
              <a:t>点电荷</a:t>
            </a:r>
            <a:r>
              <a:rPr lang="en-US" altLang="zh-CN" b="1" dirty="0">
                <a:solidFill>
                  <a:prstClr val="black"/>
                </a:solidFill>
              </a:rPr>
              <a:t>]</a:t>
            </a:r>
            <a:r>
              <a:rPr lang="zh-CN" altLang="en-US" b="1" dirty="0">
                <a:solidFill>
                  <a:prstClr val="black"/>
                </a:solidFill>
              </a:rPr>
              <a:t>小叠加）</a:t>
            </a:r>
            <a:endParaRPr lang="zh-CN" altLang="en-US" b="1" dirty="0">
              <a:solidFill>
                <a:prstClr val="black"/>
              </a:solidFill>
            </a:endParaRPr>
          </a:p>
        </p:txBody>
      </p:sp>
      <p:sp>
        <p:nvSpPr>
          <p:cNvPr id="243722" name="Text Box 1034"/>
          <p:cNvSpPr txBox="1"/>
          <p:nvPr/>
        </p:nvSpPr>
        <p:spPr>
          <a:xfrm>
            <a:off x="1208088" y="2603500"/>
            <a:ext cx="6564312" cy="457200"/>
          </a:xfrm>
          <a:prstGeom prst="rect">
            <a:avLst/>
          </a:prstGeom>
          <a:noFill/>
          <a:ln w="9525">
            <a:noFill/>
          </a:ln>
        </p:spPr>
        <p:txBody>
          <a:bodyPr wrap="none" anchor="ctr">
            <a:spAutoFit/>
          </a:bodyPr>
          <a:lstStyle/>
          <a:p>
            <a:pPr>
              <a:spcBef>
                <a:spcPct val="50000"/>
              </a:spcBef>
              <a:buFont typeface="Arial" panose="020B0604020202020204" pitchFamily="34" charset="0"/>
              <a:buNone/>
            </a:pPr>
            <a:r>
              <a:rPr lang="en-US" altLang="zh-CN" b="1" dirty="0">
                <a:solidFill>
                  <a:prstClr val="black"/>
                </a:solidFill>
              </a:rPr>
              <a:t>(2)</a:t>
            </a:r>
            <a:r>
              <a:rPr lang="zh-CN" altLang="en-US" b="1" dirty="0">
                <a:solidFill>
                  <a:prstClr val="black"/>
                </a:solidFill>
              </a:rPr>
              <a:t>利用高斯定理</a:t>
            </a:r>
            <a:r>
              <a:rPr lang="en-US" altLang="zh-CN" b="1" dirty="0">
                <a:solidFill>
                  <a:prstClr val="black"/>
                </a:solidFill>
              </a:rPr>
              <a:t>(</a:t>
            </a:r>
            <a:r>
              <a:rPr lang="zh-CN" altLang="en-US" b="1" dirty="0">
                <a:solidFill>
                  <a:prstClr val="black"/>
                </a:solidFill>
              </a:rPr>
              <a:t>要求带电体系有一定的对称性</a:t>
            </a:r>
            <a:r>
              <a:rPr lang="en-US" altLang="zh-CN" b="1" dirty="0">
                <a:solidFill>
                  <a:prstClr val="black"/>
                </a:solidFill>
              </a:rPr>
              <a:t>)</a:t>
            </a:r>
            <a:endParaRPr lang="en-US" altLang="zh-CN" dirty="0">
              <a:solidFill>
                <a:prstClr val="black"/>
              </a:solidFill>
            </a:endParaRPr>
          </a:p>
        </p:txBody>
      </p:sp>
      <p:sp>
        <p:nvSpPr>
          <p:cNvPr id="18438" name="Text Box 1039"/>
          <p:cNvSpPr txBox="1"/>
          <p:nvPr/>
        </p:nvSpPr>
        <p:spPr>
          <a:xfrm>
            <a:off x="0" y="142875"/>
            <a:ext cx="1600200" cy="579438"/>
          </a:xfrm>
          <a:prstGeom prst="rect">
            <a:avLst/>
          </a:prstGeom>
          <a:noFill/>
          <a:ln w="9525">
            <a:noFill/>
          </a:ln>
        </p:spPr>
        <p:txBody>
          <a:bodyPr anchor="t">
            <a:spAutoFit/>
          </a:bodyPr>
          <a:lstStyle/>
          <a:p>
            <a:pPr>
              <a:spcBef>
                <a:spcPct val="50000"/>
              </a:spcBef>
              <a:buFont typeface="Arial" panose="020B0604020202020204" pitchFamily="34" charset="0"/>
              <a:buNone/>
            </a:pPr>
            <a:r>
              <a:rPr lang="zh-CN" altLang="en-US" sz="3200" b="1" dirty="0">
                <a:solidFill>
                  <a:srgbClr val="FF0000"/>
                </a:solidFill>
              </a:rPr>
              <a:t>复习</a:t>
            </a:r>
            <a:endParaRPr lang="zh-CN" altLang="en-US" sz="3200" b="1" dirty="0">
              <a:solidFill>
                <a:srgbClr val="FF0000"/>
              </a:solidFill>
            </a:endParaRPr>
          </a:p>
        </p:txBody>
      </p:sp>
      <p:sp>
        <p:nvSpPr>
          <p:cNvPr id="11" name="Rectangle 4"/>
          <p:cNvSpPr/>
          <p:nvPr/>
        </p:nvSpPr>
        <p:spPr>
          <a:xfrm>
            <a:off x="838200" y="4389438"/>
            <a:ext cx="8305800" cy="1371600"/>
          </a:xfrm>
          <a:prstGeom prst="rect">
            <a:avLst/>
          </a:prstGeom>
          <a:noFill/>
          <a:ln w="9525">
            <a:noFill/>
          </a:ln>
        </p:spPr>
        <p:txBody>
          <a:bodyPr anchor="t"/>
          <a:lstStyle/>
          <a:p>
            <a:pPr algn="just">
              <a:lnSpc>
                <a:spcPct val="130000"/>
              </a:lnSpc>
              <a:buFont typeface="Arial" panose="020B0604020202020204" pitchFamily="34" charset="0"/>
              <a:buNone/>
            </a:pPr>
            <a:r>
              <a:rPr lang="zh-CN" altLang="en-US" sz="2800" b="1" dirty="0">
                <a:solidFill>
                  <a:prstClr val="black"/>
                </a:solidFill>
                <a:latin typeface="黑体" pitchFamily="49" charset="-122"/>
                <a:ea typeface="黑体" pitchFamily="49" charset="-122"/>
              </a:rPr>
              <a:t>可见对</a:t>
            </a:r>
            <a:r>
              <a:rPr lang="zh-CN" altLang="en-US" sz="2800" b="1" dirty="0">
                <a:solidFill>
                  <a:srgbClr val="0000FF"/>
                </a:solidFill>
                <a:latin typeface="黑体" pitchFamily="49" charset="-122"/>
                <a:ea typeface="黑体" pitchFamily="49" charset="-122"/>
              </a:rPr>
              <a:t>点电荷场：静电场力所作的功与路径无关</a:t>
            </a:r>
            <a:r>
              <a:rPr lang="zh-CN" altLang="en-US" sz="2800" b="1" dirty="0">
                <a:solidFill>
                  <a:prstClr val="black"/>
                </a:solidFill>
                <a:latin typeface="黑体" pitchFamily="49" charset="-122"/>
                <a:ea typeface="黑体" pitchFamily="49" charset="-122"/>
              </a:rPr>
              <a:t>。</a:t>
            </a:r>
            <a:endParaRPr lang="zh-CN" altLang="en-US" sz="2800" b="1" dirty="0">
              <a:solidFill>
                <a:prstClr val="black"/>
              </a:solidFill>
              <a:latin typeface="黑体" pitchFamily="49" charset="-122"/>
              <a:ea typeface="黑体" pitchFamily="49" charset="-122"/>
            </a:endParaRPr>
          </a:p>
          <a:p>
            <a:pPr algn="just">
              <a:lnSpc>
                <a:spcPct val="130000"/>
              </a:lnSpc>
              <a:buFont typeface="Arial" panose="020B0604020202020204" pitchFamily="34" charset="0"/>
              <a:buNone/>
            </a:pPr>
            <a:r>
              <a:rPr lang="zh-CN" altLang="en-US" sz="2800" b="1" dirty="0">
                <a:solidFill>
                  <a:prstClr val="black"/>
                </a:solidFill>
                <a:latin typeface="黑体" pitchFamily="49" charset="-122"/>
                <a:ea typeface="黑体" pitchFamily="49" charset="-122"/>
              </a:rPr>
              <a:t>根据</a:t>
            </a:r>
            <a:r>
              <a:rPr lang="zh-CN" altLang="en-US" sz="2800" b="1" dirty="0">
                <a:solidFill>
                  <a:srgbClr val="0000FF"/>
                </a:solidFill>
                <a:latin typeface="黑体" pitchFamily="49" charset="-122"/>
                <a:ea typeface="黑体" pitchFamily="49" charset="-122"/>
              </a:rPr>
              <a:t>电场的叠加原理，对任何带电体都有上述结果</a:t>
            </a:r>
            <a:r>
              <a:rPr lang="en-US" altLang="zh-CN" sz="2800" b="1" dirty="0">
                <a:solidFill>
                  <a:srgbClr val="0000FF"/>
                </a:solidFill>
                <a:latin typeface="黑体" pitchFamily="49" charset="-122"/>
                <a:ea typeface="黑体" pitchFamily="49" charset="-122"/>
              </a:rPr>
              <a:t>.</a:t>
            </a:r>
            <a:endParaRPr lang="en-US" altLang="zh-CN" sz="2800" b="1" dirty="0">
              <a:solidFill>
                <a:srgbClr val="0000FF"/>
              </a:solidFill>
            </a:endParaRPr>
          </a:p>
        </p:txBody>
      </p:sp>
      <p:graphicFrame>
        <p:nvGraphicFramePr>
          <p:cNvPr id="12" name="Object 8"/>
          <p:cNvGraphicFramePr>
            <a:graphicFrameLocks noChangeAspect="1"/>
          </p:cNvGraphicFramePr>
          <p:nvPr/>
        </p:nvGraphicFramePr>
        <p:xfrm>
          <a:off x="557213" y="3262313"/>
          <a:ext cx="7342187" cy="1141412"/>
        </p:xfrm>
        <a:graphic>
          <a:graphicData uri="http://schemas.openxmlformats.org/presentationml/2006/ole">
            <mc:AlternateContent xmlns:mc="http://schemas.openxmlformats.org/markup-compatibility/2006">
              <mc:Choice xmlns:v="urn:schemas-microsoft-com:vml" Requires="v">
                <p:oleObj spid="_x0000_s36867" name="" r:id="rId3" imgW="3632200" imgH="508000" progId="Equation.DSMT4">
                  <p:embed/>
                </p:oleObj>
              </mc:Choice>
              <mc:Fallback>
                <p:oleObj name="" r:id="rId3" imgW="3632200" imgH="508000" progId="Equation.DSMT4">
                  <p:embed/>
                  <p:pic>
                    <p:nvPicPr>
                      <p:cNvPr id="0" name="图片 36866"/>
                      <p:cNvPicPr/>
                      <p:nvPr/>
                    </p:nvPicPr>
                    <p:blipFill>
                      <a:blip r:embed="rId4">
                        <a:clrChange>
                          <a:clrFrom>
                            <a:srgbClr val="000000"/>
                          </a:clrFrom>
                          <a:clrTo>
                            <a:srgbClr val="FFFFFF"/>
                          </a:clrTo>
                        </a:clrChange>
                      </a:blip>
                      <a:stretch>
                        <a:fillRect/>
                      </a:stretch>
                    </p:blipFill>
                    <p:spPr>
                      <a:xfrm>
                        <a:off x="557213" y="3262313"/>
                        <a:ext cx="7342187" cy="1141412"/>
                      </a:xfrm>
                      <a:prstGeom prst="rect">
                        <a:avLst/>
                      </a:prstGeom>
                      <a:noFill/>
                      <a:ln w="38100">
                        <a:noFill/>
                        <a:miter/>
                      </a:ln>
                    </p:spPr>
                  </p:pic>
                </p:oleObj>
              </mc:Fallback>
            </mc:AlternateContent>
          </a:graphicData>
        </a:graphic>
      </p:graphicFrame>
      <p:graphicFrame>
        <p:nvGraphicFramePr>
          <p:cNvPr id="13" name="Object 4"/>
          <p:cNvGraphicFramePr>
            <a:graphicFrameLocks noChangeAspect="1"/>
          </p:cNvGraphicFramePr>
          <p:nvPr/>
        </p:nvGraphicFramePr>
        <p:xfrm>
          <a:off x="4660900" y="5761038"/>
          <a:ext cx="3438525" cy="1096962"/>
        </p:xfrm>
        <a:graphic>
          <a:graphicData uri="http://schemas.openxmlformats.org/presentationml/2006/ole">
            <mc:AlternateContent xmlns:mc="http://schemas.openxmlformats.org/markup-compatibility/2006">
              <mc:Choice xmlns:v="urn:schemas-microsoft-com:vml" Requires="v">
                <p:oleObj spid="_x0000_s36868" name="" r:id="rId5" imgW="1549400" imgH="469900" progId="Equation.DSMT4">
                  <p:embed/>
                </p:oleObj>
              </mc:Choice>
              <mc:Fallback>
                <p:oleObj name="" r:id="rId5" imgW="1549400" imgH="469900" progId="Equation.DSMT4">
                  <p:embed/>
                  <p:pic>
                    <p:nvPicPr>
                      <p:cNvPr id="0" name="图片 36867"/>
                      <p:cNvPicPr/>
                      <p:nvPr/>
                    </p:nvPicPr>
                    <p:blipFill>
                      <a:blip r:embed="rId6">
                        <a:clrChange>
                          <a:clrFrom>
                            <a:srgbClr val="000000"/>
                          </a:clrFrom>
                          <a:clrTo>
                            <a:srgbClr val="FFFFFF"/>
                          </a:clrTo>
                        </a:clrChange>
                      </a:blip>
                      <a:stretch>
                        <a:fillRect/>
                      </a:stretch>
                    </p:blipFill>
                    <p:spPr>
                      <a:xfrm>
                        <a:off x="4660900" y="5761038"/>
                        <a:ext cx="3438525" cy="1096962"/>
                      </a:xfrm>
                      <a:prstGeom prst="rect">
                        <a:avLst/>
                      </a:prstGeom>
                      <a:noFill/>
                      <a:ln w="38100">
                        <a:noFill/>
                        <a:miter/>
                      </a:ln>
                    </p:spPr>
                  </p:pic>
                </p:oleObj>
              </mc:Fallback>
            </mc:AlternateContent>
          </a:graphicData>
        </a:graphic>
      </p:graphicFrame>
      <p:sp>
        <p:nvSpPr>
          <p:cNvPr id="14" name="Rectangle 9"/>
          <p:cNvSpPr/>
          <p:nvPr/>
        </p:nvSpPr>
        <p:spPr>
          <a:xfrm>
            <a:off x="628650" y="5810250"/>
            <a:ext cx="4267200" cy="685800"/>
          </a:xfrm>
          <a:prstGeom prst="rect">
            <a:avLst/>
          </a:prstGeom>
          <a:noFill/>
          <a:ln w="9525">
            <a:noFill/>
          </a:ln>
        </p:spPr>
        <p:txBody>
          <a:bodyPr lIns="92075" tIns="46038" rIns="92075" bIns="46038" anchor="t"/>
          <a:lstStyle/>
          <a:p>
            <a:pPr marL="342900" indent="-342900" algn="just">
              <a:spcBef>
                <a:spcPct val="20000"/>
              </a:spcBef>
              <a:buClr>
                <a:srgbClr val="1F497D"/>
              </a:buClr>
              <a:buFont typeface="Arial" panose="020B0604020202020204" pitchFamily="34" charset="0"/>
              <a:buChar char="•"/>
            </a:pPr>
            <a:r>
              <a:rPr lang="en-US" altLang="zh-CN" sz="3200" dirty="0">
                <a:solidFill>
                  <a:srgbClr val="0000FF"/>
                </a:solidFill>
              </a:rPr>
              <a:t> </a:t>
            </a:r>
            <a:r>
              <a:rPr lang="zh-CN" altLang="en-US" sz="3200" b="1" dirty="0">
                <a:solidFill>
                  <a:srgbClr val="0000FF"/>
                </a:solidFill>
                <a:latin typeface="黑体" pitchFamily="49" charset="-122"/>
                <a:ea typeface="黑体" pitchFamily="49" charset="-122"/>
              </a:rPr>
              <a:t>静电场的环路定理</a:t>
            </a:r>
            <a:endParaRPr lang="zh-CN" altLang="en-US" sz="2800" dirty="0">
              <a:solidFill>
                <a:srgbClr val="0000FF"/>
              </a:solidFill>
              <a:latin typeface="黑体" pitchFamily="49" charset="-122"/>
              <a:ea typeface="黑体"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37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outHorizontal)">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strips(downLeft)">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8" grpId="0"/>
      <p:bldP spid="243720" grpId="0"/>
      <p:bldP spid="243721" grpId="0"/>
      <p:bldP spid="243722" grpId="0"/>
      <p:bldP spid="11"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Text Box 3"/>
          <p:cNvSpPr txBox="1"/>
          <p:nvPr/>
        </p:nvSpPr>
        <p:spPr>
          <a:xfrm>
            <a:off x="323850" y="304800"/>
            <a:ext cx="8515350" cy="1882775"/>
          </a:xfrm>
          <a:prstGeom prst="rect">
            <a:avLst/>
          </a:prstGeom>
          <a:noFill/>
          <a:ln w="9525">
            <a:noFill/>
          </a:ln>
        </p:spPr>
        <p:txBody>
          <a:bodyPr anchor="t">
            <a:spAutoFit/>
          </a:bodyPr>
          <a:lstStyle/>
          <a:p>
            <a:pPr>
              <a:lnSpc>
                <a:spcPct val="105000"/>
              </a:lnSpc>
              <a:buFont typeface="Arial" panose="020B0604020202020204" pitchFamily="34" charset="0"/>
            </a:pP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例</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如图所示，半径分别为 </a:t>
            </a:r>
            <a:r>
              <a:rPr lang="en-US" altLang="zh-CN" sz="2800" b="1" i="1" dirty="0">
                <a:latin typeface="Times New Roman" panose="02020603050405020304" pitchFamily="18" charset="0"/>
                <a:ea typeface="宋体" panose="02010600030101010101" pitchFamily="2" charset="-122"/>
              </a:rPr>
              <a:t>R</a:t>
            </a:r>
            <a:r>
              <a:rPr lang="en-US" altLang="zh-CN" sz="2800" b="1" baseline="-25000" dirty="0">
                <a:latin typeface="Times New Roman" panose="02020603050405020304" pitchFamily="18" charset="0"/>
                <a:ea typeface="宋体" panose="02010600030101010101" pitchFamily="2" charset="-122"/>
              </a:rPr>
              <a:t>1</a:t>
            </a:r>
            <a:r>
              <a:rPr lang="en-US" altLang="zh-CN" sz="2800" b="1" dirty="0">
                <a:latin typeface="Times New Roman" panose="02020603050405020304" pitchFamily="18" charset="0"/>
                <a:ea typeface="宋体" panose="02010600030101010101" pitchFamily="2" charset="-122"/>
              </a:rPr>
              <a:t>=5 cm </a:t>
            </a:r>
            <a:r>
              <a:rPr lang="zh-CN" altLang="en-US" sz="2800" b="1" dirty="0">
                <a:latin typeface="Times New Roman" panose="02020603050405020304" pitchFamily="18" charset="0"/>
                <a:ea typeface="宋体" panose="02010600030101010101" pitchFamily="2" charset="-122"/>
              </a:rPr>
              <a:t>和 </a:t>
            </a:r>
            <a:r>
              <a:rPr lang="en-US" altLang="zh-CN" sz="2800" b="1" i="1" dirty="0">
                <a:latin typeface="Times New Roman" panose="02020603050405020304" pitchFamily="18" charset="0"/>
                <a:ea typeface="宋体" panose="02010600030101010101" pitchFamily="2" charset="-122"/>
              </a:rPr>
              <a:t>R</a:t>
            </a:r>
            <a:r>
              <a:rPr lang="en-US" altLang="zh-CN" sz="2800" b="1" baseline="-25000" dirty="0">
                <a:latin typeface="Times New Roman" panose="02020603050405020304" pitchFamily="18" charset="0"/>
                <a:ea typeface="宋体" panose="02010600030101010101" pitchFamily="2" charset="-122"/>
              </a:rPr>
              <a:t>2</a:t>
            </a:r>
            <a:r>
              <a:rPr lang="en-US" altLang="zh-CN" sz="2800" b="1" dirty="0">
                <a:latin typeface="Times New Roman" panose="02020603050405020304" pitchFamily="18" charset="0"/>
                <a:ea typeface="宋体" panose="02010600030101010101" pitchFamily="2" charset="-122"/>
              </a:rPr>
              <a:t>=10 cm </a:t>
            </a:r>
            <a:r>
              <a:rPr lang="zh-CN" altLang="en-US" sz="2800" b="1" dirty="0">
                <a:latin typeface="Times New Roman" panose="02020603050405020304" pitchFamily="18" charset="0"/>
                <a:ea typeface="宋体" panose="02010600030101010101" pitchFamily="2" charset="-122"/>
              </a:rPr>
              <a:t>的</a:t>
            </a:r>
            <a:endParaRPr lang="zh-CN" altLang="en-US" sz="2800" b="1" dirty="0">
              <a:latin typeface="Times New Roman" panose="02020603050405020304" pitchFamily="18" charset="0"/>
              <a:ea typeface="宋体" panose="02010600030101010101" pitchFamily="2" charset="-122"/>
            </a:endParaRPr>
          </a:p>
          <a:p>
            <a:pPr>
              <a:lnSpc>
                <a:spcPct val="105000"/>
              </a:lnSpc>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两个长共轴圆筒连在直流电源的两极上，一电子以速</a:t>
            </a:r>
            <a:endParaRPr lang="zh-CN" altLang="en-US" sz="2800" b="1" dirty="0">
              <a:latin typeface="Times New Roman" panose="02020603050405020304" pitchFamily="18" charset="0"/>
              <a:ea typeface="宋体" panose="02010600030101010101" pitchFamily="2" charset="-122"/>
            </a:endParaRPr>
          </a:p>
          <a:p>
            <a:pPr>
              <a:lnSpc>
                <a:spcPct val="105000"/>
              </a:lnSpc>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率 </a:t>
            </a:r>
            <a:r>
              <a:rPr lang="en-US" altLang="zh-CN" sz="2800" b="1" i="1" dirty="0">
                <a:latin typeface="Times New Roman" panose="02020603050405020304" pitchFamily="18" charset="0"/>
                <a:ea typeface="宋体" panose="02010600030101010101" pitchFamily="2" charset="-122"/>
              </a:rPr>
              <a:t>v </a:t>
            </a:r>
            <a:r>
              <a:rPr lang="en-US" altLang="zh-CN" sz="2800" b="1" dirty="0">
                <a:latin typeface="Times New Roman" panose="02020603050405020304" pitchFamily="18" charset="0"/>
                <a:ea typeface="宋体" panose="02010600030101010101" pitchFamily="2" charset="-122"/>
              </a:rPr>
              <a:t>=3×10</a:t>
            </a:r>
            <a:r>
              <a:rPr lang="en-US" altLang="zh-CN" sz="2800" b="1" baseline="30000" dirty="0">
                <a:latin typeface="Times New Roman" panose="02020603050405020304" pitchFamily="18" charset="0"/>
                <a:ea typeface="宋体" panose="02010600030101010101" pitchFamily="2" charset="-122"/>
              </a:rPr>
              <a:t>6</a:t>
            </a:r>
            <a:r>
              <a:rPr lang="en-US" altLang="zh-CN" sz="2800" b="1" dirty="0">
                <a:latin typeface="Times New Roman" panose="02020603050405020304" pitchFamily="18" charset="0"/>
                <a:ea typeface="宋体" panose="02010600030101010101" pitchFamily="2" charset="-122"/>
              </a:rPr>
              <a:t>m/s</a:t>
            </a:r>
            <a:r>
              <a:rPr lang="zh-CN" altLang="en-US" sz="2800" b="1" dirty="0">
                <a:latin typeface="Times New Roman" panose="02020603050405020304" pitchFamily="18" charset="0"/>
                <a:ea typeface="宋体" panose="02010600030101010101" pitchFamily="2" charset="-122"/>
              </a:rPr>
              <a:t>，沿半径 </a:t>
            </a:r>
            <a:r>
              <a:rPr lang="en-US" altLang="zh-CN" sz="2800" b="1" i="1" dirty="0">
                <a:latin typeface="Times New Roman" panose="02020603050405020304" pitchFamily="18" charset="0"/>
                <a:ea typeface="宋体" panose="02010600030101010101" pitchFamily="2" charset="-122"/>
              </a:rPr>
              <a:t>r</a:t>
            </a:r>
            <a:r>
              <a:rPr lang="en-US" altLang="zh-CN" sz="2800" b="1" dirty="0">
                <a:latin typeface="Times New Roman" panose="02020603050405020304" pitchFamily="18" charset="0"/>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R</a:t>
            </a:r>
            <a:r>
              <a:rPr lang="en-US" altLang="zh-CN" sz="2800" b="1" baseline="-25000" dirty="0">
                <a:latin typeface="Times New Roman" panose="02020603050405020304" pitchFamily="18" charset="0"/>
                <a:ea typeface="宋体" panose="02010600030101010101" pitchFamily="2" charset="-122"/>
              </a:rPr>
              <a:t>1 </a:t>
            </a:r>
            <a:r>
              <a:rPr lang="en-US" altLang="zh-CN" sz="2800" b="1" dirty="0">
                <a:latin typeface="Times New Roman" panose="02020603050405020304" pitchFamily="18" charset="0"/>
                <a:ea typeface="宋体" panose="02010600030101010101" pitchFamily="2" charset="-122"/>
              </a:rPr>
              <a:t>&lt; </a:t>
            </a:r>
            <a:r>
              <a:rPr lang="en-US" altLang="zh-CN" sz="2800" b="1" i="1" dirty="0">
                <a:latin typeface="Times New Roman" panose="02020603050405020304" pitchFamily="18" charset="0"/>
                <a:ea typeface="宋体" panose="02010600030101010101" pitchFamily="2" charset="-122"/>
              </a:rPr>
              <a:t>r </a:t>
            </a:r>
            <a:r>
              <a:rPr lang="en-US" altLang="zh-CN" sz="2800" b="1" dirty="0">
                <a:latin typeface="Times New Roman" panose="02020603050405020304" pitchFamily="18" charset="0"/>
                <a:ea typeface="宋体" panose="02010600030101010101" pitchFamily="2" charset="-122"/>
              </a:rPr>
              <a:t>&lt; </a:t>
            </a:r>
            <a:r>
              <a:rPr lang="en-US" altLang="zh-CN" sz="2800" b="1" i="1" dirty="0">
                <a:latin typeface="Times New Roman" panose="02020603050405020304" pitchFamily="18" charset="0"/>
                <a:ea typeface="宋体" panose="02010600030101010101" pitchFamily="2" charset="-122"/>
              </a:rPr>
              <a:t>R</a:t>
            </a:r>
            <a:r>
              <a:rPr lang="en-US" altLang="zh-CN" sz="2800" b="1" baseline="-25000" dirty="0">
                <a:latin typeface="Times New Roman" panose="02020603050405020304" pitchFamily="18" charset="0"/>
                <a:ea typeface="宋体" panose="02010600030101010101" pitchFamily="2" charset="-122"/>
              </a:rPr>
              <a:t>2</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的圆周切线方</a:t>
            </a:r>
            <a:endParaRPr lang="zh-CN" altLang="en-US" sz="2800" b="1" dirty="0">
              <a:latin typeface="Times New Roman" panose="02020603050405020304" pitchFamily="18" charset="0"/>
              <a:ea typeface="宋体" panose="02010600030101010101" pitchFamily="2" charset="-122"/>
            </a:endParaRPr>
          </a:p>
          <a:p>
            <a:pPr>
              <a:lnSpc>
                <a:spcPct val="105000"/>
              </a:lnSpc>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向射入，若电子作圆周运动，电源的电压为多大。</a:t>
            </a:r>
            <a:endParaRPr lang="zh-CN" altLang="en-US" sz="2800" b="1" dirty="0">
              <a:latin typeface="Times New Roman" panose="02020603050405020304" pitchFamily="18" charset="0"/>
              <a:ea typeface="宋体" panose="02010600030101010101" pitchFamily="2" charset="-122"/>
            </a:endParaRPr>
          </a:p>
        </p:txBody>
      </p:sp>
      <p:grpSp>
        <p:nvGrpSpPr>
          <p:cNvPr id="43010" name="Group 43"/>
          <p:cNvGrpSpPr/>
          <p:nvPr/>
        </p:nvGrpSpPr>
        <p:grpSpPr>
          <a:xfrm>
            <a:off x="5867400" y="2362200"/>
            <a:ext cx="2286000" cy="3611563"/>
            <a:chOff x="3696" y="1488"/>
            <a:chExt cx="1440" cy="2275"/>
          </a:xfrm>
        </p:grpSpPr>
        <p:sp>
          <p:nvSpPr>
            <p:cNvPr id="43011" name="Line 8"/>
            <p:cNvSpPr/>
            <p:nvPr/>
          </p:nvSpPr>
          <p:spPr>
            <a:xfrm>
              <a:off x="4236" y="2505"/>
              <a:ext cx="0" cy="354"/>
            </a:xfrm>
            <a:prstGeom prst="line">
              <a:avLst/>
            </a:prstGeom>
            <a:ln w="9525" cap="flat" cmpd="sng">
              <a:solidFill>
                <a:schemeClr val="tx1"/>
              </a:solidFill>
              <a:prstDash val="solid"/>
              <a:round/>
              <a:headEnd type="none" w="med" len="med"/>
              <a:tailEnd type="none" w="med" len="med"/>
            </a:ln>
          </p:spPr>
        </p:sp>
        <p:sp>
          <p:nvSpPr>
            <p:cNvPr id="43012" name="Oval 9"/>
            <p:cNvSpPr/>
            <p:nvPr/>
          </p:nvSpPr>
          <p:spPr>
            <a:xfrm>
              <a:off x="3696" y="1488"/>
              <a:ext cx="1440" cy="1460"/>
            </a:xfrm>
            <a:prstGeom prst="ellipse">
              <a:avLst/>
            </a:prstGeom>
            <a:noFill/>
            <a:ln w="38100"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43013" name="Oval 10"/>
            <p:cNvSpPr/>
            <p:nvPr/>
          </p:nvSpPr>
          <p:spPr>
            <a:xfrm>
              <a:off x="4101" y="1886"/>
              <a:ext cx="675" cy="664"/>
            </a:xfrm>
            <a:prstGeom prst="ellipse">
              <a:avLst/>
            </a:prstGeom>
            <a:noFill/>
            <a:ln w="38100"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43014" name="Oval 11"/>
            <p:cNvSpPr/>
            <p:nvPr/>
          </p:nvSpPr>
          <p:spPr>
            <a:xfrm>
              <a:off x="3921" y="1709"/>
              <a:ext cx="1035" cy="1018"/>
            </a:xfrm>
            <a:prstGeom prst="ellipse">
              <a:avLst/>
            </a:prstGeom>
            <a:noFill/>
            <a:ln w="28575" cap="rnd" cmpd="sng">
              <a:solidFill>
                <a:schemeClr val="tx1"/>
              </a:solidFill>
              <a:prstDash val="sysDot"/>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43015" name="Line 12"/>
            <p:cNvSpPr/>
            <p:nvPr/>
          </p:nvSpPr>
          <p:spPr>
            <a:xfrm flipV="1">
              <a:off x="4461" y="1665"/>
              <a:ext cx="405" cy="531"/>
            </a:xfrm>
            <a:prstGeom prst="line">
              <a:avLst/>
            </a:prstGeom>
            <a:ln w="9525" cap="flat" cmpd="sng">
              <a:solidFill>
                <a:schemeClr val="tx1"/>
              </a:solidFill>
              <a:prstDash val="solid"/>
              <a:round/>
              <a:headEnd type="none" w="med" len="med"/>
              <a:tailEnd type="triangle" w="med" len="med"/>
            </a:ln>
          </p:spPr>
        </p:sp>
        <p:sp>
          <p:nvSpPr>
            <p:cNvPr id="43016" name="Line 13"/>
            <p:cNvSpPr/>
            <p:nvPr/>
          </p:nvSpPr>
          <p:spPr>
            <a:xfrm flipH="1">
              <a:off x="3966" y="2196"/>
              <a:ext cx="495" cy="177"/>
            </a:xfrm>
            <a:prstGeom prst="line">
              <a:avLst/>
            </a:prstGeom>
            <a:ln w="9525" cap="flat" cmpd="sng">
              <a:solidFill>
                <a:schemeClr val="tx1"/>
              </a:solidFill>
              <a:prstDash val="solid"/>
              <a:round/>
              <a:headEnd type="none" w="med" len="med"/>
              <a:tailEnd type="triangle" w="med" len="med"/>
            </a:ln>
          </p:spPr>
        </p:sp>
        <p:sp>
          <p:nvSpPr>
            <p:cNvPr id="43017" name="Line 14"/>
            <p:cNvSpPr/>
            <p:nvPr/>
          </p:nvSpPr>
          <p:spPr>
            <a:xfrm>
              <a:off x="4461" y="2196"/>
              <a:ext cx="135" cy="309"/>
            </a:xfrm>
            <a:prstGeom prst="line">
              <a:avLst/>
            </a:prstGeom>
            <a:ln w="9525" cap="flat" cmpd="sng">
              <a:solidFill>
                <a:schemeClr val="tx1"/>
              </a:solidFill>
              <a:prstDash val="solid"/>
              <a:round/>
              <a:headEnd type="none" w="med" len="med"/>
              <a:tailEnd type="triangle" w="med" len="med"/>
            </a:ln>
          </p:spPr>
        </p:sp>
        <p:sp>
          <p:nvSpPr>
            <p:cNvPr id="43018" name="Text Box 15"/>
            <p:cNvSpPr txBox="1"/>
            <p:nvPr/>
          </p:nvSpPr>
          <p:spPr>
            <a:xfrm>
              <a:off x="4461" y="2115"/>
              <a:ext cx="315" cy="288"/>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b="1" i="1" dirty="0">
                  <a:latin typeface="Times New Roman" panose="02020603050405020304" pitchFamily="18" charset="0"/>
                  <a:ea typeface="宋体" panose="02010600030101010101" pitchFamily="2" charset="-122"/>
                </a:rPr>
                <a:t>R</a:t>
              </a:r>
              <a:r>
                <a:rPr lang="en-US" altLang="zh-CN" b="1" baseline="-25000" dirty="0">
                  <a:latin typeface="Times New Roman" panose="02020603050405020304" pitchFamily="18" charset="0"/>
                  <a:ea typeface="宋体" panose="02010600030101010101" pitchFamily="2" charset="-122"/>
                </a:rPr>
                <a:t>1</a:t>
              </a:r>
              <a:endParaRPr lang="en-US" altLang="zh-CN" b="1" baseline="-25000" dirty="0">
                <a:latin typeface="Times New Roman" panose="02020603050405020304" pitchFamily="18" charset="0"/>
                <a:ea typeface="宋体" panose="02010600030101010101" pitchFamily="2" charset="-122"/>
              </a:endParaRPr>
            </a:p>
          </p:txBody>
        </p:sp>
        <p:sp>
          <p:nvSpPr>
            <p:cNvPr id="43019" name="Text Box 16"/>
            <p:cNvSpPr txBox="1"/>
            <p:nvPr/>
          </p:nvSpPr>
          <p:spPr>
            <a:xfrm>
              <a:off x="4422" y="1616"/>
              <a:ext cx="324" cy="288"/>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b="1" i="1" dirty="0">
                  <a:latin typeface="Times New Roman" panose="02020603050405020304" pitchFamily="18" charset="0"/>
                  <a:ea typeface="宋体" panose="02010600030101010101" pitchFamily="2" charset="-122"/>
                </a:rPr>
                <a:t>R</a:t>
              </a:r>
              <a:r>
                <a:rPr lang="en-US" altLang="zh-CN" b="1" baseline="-25000" dirty="0">
                  <a:latin typeface="Times New Roman" panose="02020603050405020304" pitchFamily="18" charset="0"/>
                  <a:ea typeface="宋体" panose="02010600030101010101" pitchFamily="2" charset="-122"/>
                </a:rPr>
                <a:t>2</a:t>
              </a:r>
              <a:endParaRPr lang="en-US" altLang="zh-CN" b="1" baseline="-25000" dirty="0">
                <a:latin typeface="Times New Roman" panose="02020603050405020304" pitchFamily="18" charset="0"/>
                <a:ea typeface="宋体" panose="02010600030101010101" pitchFamily="2" charset="-122"/>
              </a:endParaRPr>
            </a:p>
          </p:txBody>
        </p:sp>
        <p:sp>
          <p:nvSpPr>
            <p:cNvPr id="43020" name="Text Box 17"/>
            <p:cNvSpPr txBox="1"/>
            <p:nvPr/>
          </p:nvSpPr>
          <p:spPr>
            <a:xfrm>
              <a:off x="4101" y="2069"/>
              <a:ext cx="180" cy="288"/>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b="1" i="1" dirty="0">
                  <a:latin typeface="Times New Roman" panose="02020603050405020304" pitchFamily="18" charset="0"/>
                  <a:ea typeface="宋体" panose="02010600030101010101" pitchFamily="2" charset="-122"/>
                </a:rPr>
                <a:t>r</a:t>
              </a:r>
              <a:endParaRPr lang="en-US" altLang="zh-CN" b="1" i="1" dirty="0">
                <a:latin typeface="Times New Roman" panose="02020603050405020304" pitchFamily="18" charset="0"/>
                <a:ea typeface="宋体" panose="02010600030101010101" pitchFamily="2" charset="-122"/>
              </a:endParaRPr>
            </a:p>
          </p:txBody>
        </p:sp>
        <p:sp>
          <p:nvSpPr>
            <p:cNvPr id="43021" name="Line 18"/>
            <p:cNvSpPr/>
            <p:nvPr/>
          </p:nvSpPr>
          <p:spPr>
            <a:xfrm>
              <a:off x="4506" y="3169"/>
              <a:ext cx="0" cy="310"/>
            </a:xfrm>
            <a:prstGeom prst="line">
              <a:avLst/>
            </a:prstGeom>
            <a:ln w="9525" cap="flat" cmpd="sng">
              <a:solidFill>
                <a:schemeClr val="tx1"/>
              </a:solidFill>
              <a:prstDash val="solid"/>
              <a:round/>
              <a:headEnd type="none" w="med" len="med"/>
              <a:tailEnd type="none" w="med" len="med"/>
            </a:ln>
          </p:spPr>
        </p:sp>
        <p:sp>
          <p:nvSpPr>
            <p:cNvPr id="43022" name="Line 19"/>
            <p:cNvSpPr/>
            <p:nvPr/>
          </p:nvSpPr>
          <p:spPr>
            <a:xfrm>
              <a:off x="4596" y="3213"/>
              <a:ext cx="0" cy="177"/>
            </a:xfrm>
            <a:prstGeom prst="line">
              <a:avLst/>
            </a:prstGeom>
            <a:ln w="38100" cap="flat" cmpd="sng">
              <a:solidFill>
                <a:schemeClr val="tx1"/>
              </a:solidFill>
              <a:prstDash val="solid"/>
              <a:round/>
              <a:headEnd type="none" w="med" len="med"/>
              <a:tailEnd type="none" w="med" len="med"/>
            </a:ln>
          </p:spPr>
        </p:sp>
        <p:sp>
          <p:nvSpPr>
            <p:cNvPr id="43023" name="Line 20"/>
            <p:cNvSpPr/>
            <p:nvPr/>
          </p:nvSpPr>
          <p:spPr>
            <a:xfrm>
              <a:off x="4236" y="3039"/>
              <a:ext cx="0" cy="263"/>
            </a:xfrm>
            <a:prstGeom prst="line">
              <a:avLst/>
            </a:prstGeom>
            <a:ln w="9525" cap="flat" cmpd="sng">
              <a:solidFill>
                <a:schemeClr val="tx1"/>
              </a:solidFill>
              <a:prstDash val="solid"/>
              <a:round/>
              <a:headEnd type="none" w="med" len="med"/>
              <a:tailEnd type="none" w="med" len="med"/>
            </a:ln>
          </p:spPr>
        </p:sp>
        <p:sp>
          <p:nvSpPr>
            <p:cNvPr id="43024" name="Line 21"/>
            <p:cNvSpPr/>
            <p:nvPr/>
          </p:nvSpPr>
          <p:spPr>
            <a:xfrm>
              <a:off x="4236" y="3302"/>
              <a:ext cx="270" cy="0"/>
            </a:xfrm>
            <a:prstGeom prst="line">
              <a:avLst/>
            </a:prstGeom>
            <a:ln w="9525" cap="flat" cmpd="sng">
              <a:solidFill>
                <a:schemeClr val="tx1"/>
              </a:solidFill>
              <a:prstDash val="solid"/>
              <a:round/>
              <a:headEnd type="none" w="med" len="med"/>
              <a:tailEnd type="none" w="med" len="med"/>
            </a:ln>
          </p:spPr>
        </p:sp>
        <p:sp>
          <p:nvSpPr>
            <p:cNvPr id="43025" name="Line 22"/>
            <p:cNvSpPr/>
            <p:nvPr/>
          </p:nvSpPr>
          <p:spPr>
            <a:xfrm>
              <a:off x="4596" y="3302"/>
              <a:ext cx="270" cy="0"/>
            </a:xfrm>
            <a:prstGeom prst="line">
              <a:avLst/>
            </a:prstGeom>
            <a:ln w="9525" cap="flat" cmpd="sng">
              <a:solidFill>
                <a:schemeClr val="tx1"/>
              </a:solidFill>
              <a:prstDash val="solid"/>
              <a:round/>
              <a:headEnd type="none" w="med" len="med"/>
              <a:tailEnd type="none" w="med" len="med"/>
            </a:ln>
          </p:spPr>
        </p:sp>
        <p:sp>
          <p:nvSpPr>
            <p:cNvPr id="43026" name="Line 23"/>
            <p:cNvSpPr/>
            <p:nvPr/>
          </p:nvSpPr>
          <p:spPr>
            <a:xfrm flipH="1">
              <a:off x="4860" y="2799"/>
              <a:ext cx="16" cy="510"/>
            </a:xfrm>
            <a:prstGeom prst="line">
              <a:avLst/>
            </a:prstGeom>
            <a:ln w="9525" cap="flat" cmpd="sng">
              <a:solidFill>
                <a:schemeClr val="tx1"/>
              </a:solidFill>
              <a:prstDash val="solid"/>
              <a:round/>
              <a:headEnd type="none" w="med" len="med"/>
              <a:tailEnd type="none" w="med" len="med"/>
            </a:ln>
          </p:spPr>
        </p:sp>
        <p:sp>
          <p:nvSpPr>
            <p:cNvPr id="43027" name="Freeform 24"/>
            <p:cNvSpPr/>
            <p:nvPr/>
          </p:nvSpPr>
          <p:spPr>
            <a:xfrm>
              <a:off x="4140" y="2850"/>
              <a:ext cx="96" cy="186"/>
            </a:xfrm>
            <a:custGeom>
              <a:avLst/>
              <a:gdLst/>
              <a:ahLst/>
              <a:cxnLst>
                <a:cxn ang="0">
                  <a:pos x="35" y="0"/>
                </a:cxn>
                <a:cxn ang="0">
                  <a:pos x="0" y="60"/>
                </a:cxn>
                <a:cxn ang="0">
                  <a:pos x="5" y="130"/>
                </a:cxn>
                <a:cxn ang="0">
                  <a:pos x="35" y="166"/>
                </a:cxn>
              </a:cxnLst>
              <a:rect l="0" t="0" r="0" b="0"/>
              <a:pathLst>
                <a:path w="106" h="188">
                  <a:moveTo>
                    <a:pt x="106" y="0"/>
                  </a:moveTo>
                  <a:cubicBezTo>
                    <a:pt x="41" y="13"/>
                    <a:pt x="21" y="7"/>
                    <a:pt x="0" y="71"/>
                  </a:cubicBezTo>
                  <a:cubicBezTo>
                    <a:pt x="4" y="94"/>
                    <a:pt x="1" y="120"/>
                    <a:pt x="12" y="141"/>
                  </a:cubicBezTo>
                  <a:cubicBezTo>
                    <a:pt x="25" y="167"/>
                    <a:pt x="81" y="177"/>
                    <a:pt x="106" y="188"/>
                  </a:cubicBezTo>
                </a:path>
              </a:pathLst>
            </a:custGeom>
            <a:noFill/>
            <a:ln w="9525" cap="flat" cmpd="sng">
              <a:solidFill>
                <a:schemeClr val="tx1"/>
              </a:solidFill>
              <a:prstDash val="solid"/>
              <a:round/>
              <a:headEnd type="none" w="med" len="med"/>
              <a:tailEnd type="none" w="med" len="med"/>
            </a:ln>
          </p:spPr>
          <p:txBody>
            <a:bodyPr/>
            <a:lstStyle/>
            <a:p>
              <a:endParaRPr lang="zh-CN" altLang="en-US"/>
            </a:p>
          </p:txBody>
        </p:sp>
        <p:sp>
          <p:nvSpPr>
            <p:cNvPr id="43028" name="Text Box 25"/>
            <p:cNvSpPr txBox="1"/>
            <p:nvPr/>
          </p:nvSpPr>
          <p:spPr>
            <a:xfrm>
              <a:off x="4371" y="3475"/>
              <a:ext cx="360" cy="288"/>
            </a:xfrm>
            <a:prstGeom prst="rect">
              <a:avLst/>
            </a:prstGeom>
            <a:solidFill>
              <a:schemeClr val="bg1"/>
            </a:solidFill>
            <a:ln w="9525">
              <a:noFill/>
            </a:ln>
          </p:spPr>
          <p:txBody>
            <a:bodyPr anchor="t">
              <a:spAutoFit/>
            </a:bodyPr>
            <a:lstStyle/>
            <a:p>
              <a:pPr algn="ctr">
                <a:spcBef>
                  <a:spcPct val="50000"/>
                </a:spcBef>
                <a:buFont typeface="Arial" panose="020B0604020202020204" pitchFamily="34" charset="0"/>
              </a:pPr>
              <a:r>
                <a:rPr lang="en-US" altLang="zh-CN" b="1" i="1" dirty="0">
                  <a:latin typeface="Times New Roman" panose="02020603050405020304" pitchFamily="18" charset="0"/>
                  <a:ea typeface="宋体" panose="02010600030101010101" pitchFamily="2" charset="-122"/>
                </a:rPr>
                <a:t>U</a:t>
              </a:r>
              <a:endParaRPr lang="en-US" altLang="zh-CN" b="1" i="1" dirty="0">
                <a:latin typeface="Times New Roman" panose="02020603050405020304" pitchFamily="18" charset="0"/>
                <a:ea typeface="宋体" panose="02010600030101010101" pitchFamily="2" charset="-122"/>
              </a:endParaRPr>
            </a:p>
          </p:txBody>
        </p:sp>
        <p:sp>
          <p:nvSpPr>
            <p:cNvPr id="43029" name="Line 26"/>
            <p:cNvSpPr/>
            <p:nvPr/>
          </p:nvSpPr>
          <p:spPr>
            <a:xfrm>
              <a:off x="4809" y="3375"/>
              <a:ext cx="0" cy="336"/>
            </a:xfrm>
            <a:prstGeom prst="line">
              <a:avLst/>
            </a:prstGeom>
            <a:ln w="9525" cap="flat" cmpd="sng">
              <a:solidFill>
                <a:schemeClr val="tx1"/>
              </a:solidFill>
              <a:prstDash val="solid"/>
              <a:round/>
              <a:headEnd type="none" w="med" len="med"/>
              <a:tailEnd type="none" w="med" len="med"/>
            </a:ln>
          </p:spPr>
        </p:sp>
        <p:sp>
          <p:nvSpPr>
            <p:cNvPr id="43030" name="Line 27"/>
            <p:cNvSpPr/>
            <p:nvPr/>
          </p:nvSpPr>
          <p:spPr>
            <a:xfrm>
              <a:off x="4281" y="3346"/>
              <a:ext cx="0" cy="362"/>
            </a:xfrm>
            <a:prstGeom prst="line">
              <a:avLst/>
            </a:prstGeom>
            <a:ln w="9525" cap="flat" cmpd="sng">
              <a:solidFill>
                <a:schemeClr val="tx1"/>
              </a:solidFill>
              <a:prstDash val="solid"/>
              <a:round/>
              <a:headEnd type="none" w="med" len="med"/>
              <a:tailEnd type="none" w="med" len="med"/>
            </a:ln>
          </p:spPr>
        </p:sp>
        <p:sp>
          <p:nvSpPr>
            <p:cNvPr id="43031" name="Line 28"/>
            <p:cNvSpPr/>
            <p:nvPr/>
          </p:nvSpPr>
          <p:spPr>
            <a:xfrm flipH="1" flipV="1">
              <a:off x="4281" y="3615"/>
              <a:ext cx="192" cy="0"/>
            </a:xfrm>
            <a:prstGeom prst="line">
              <a:avLst/>
            </a:prstGeom>
            <a:ln w="9525" cap="flat" cmpd="sng">
              <a:solidFill>
                <a:schemeClr val="tx1"/>
              </a:solidFill>
              <a:prstDash val="solid"/>
              <a:round/>
              <a:headEnd type="none" w="med" len="med"/>
              <a:tailEnd type="triangle" w="med" len="med"/>
            </a:ln>
          </p:spPr>
        </p:sp>
        <p:sp>
          <p:nvSpPr>
            <p:cNvPr id="43032" name="Line 29"/>
            <p:cNvSpPr/>
            <p:nvPr/>
          </p:nvSpPr>
          <p:spPr>
            <a:xfrm>
              <a:off x="4617" y="3615"/>
              <a:ext cx="192" cy="0"/>
            </a:xfrm>
            <a:prstGeom prst="line">
              <a:avLst/>
            </a:prstGeom>
            <a:ln w="9525" cap="flat" cmpd="sng">
              <a:solidFill>
                <a:schemeClr val="tx1"/>
              </a:solidFill>
              <a:prstDash val="solid"/>
              <a:round/>
              <a:headEnd type="none" w="med" len="med"/>
              <a:tailEnd type="triangle" w="med" len="med"/>
            </a:ln>
          </p:spPr>
        </p:sp>
      </p:grpSp>
      <p:sp>
        <p:nvSpPr>
          <p:cNvPr id="230431" name="Text Box 31"/>
          <p:cNvSpPr txBox="1"/>
          <p:nvPr/>
        </p:nvSpPr>
        <p:spPr>
          <a:xfrm>
            <a:off x="914400" y="2438400"/>
            <a:ext cx="4343400" cy="1031875"/>
          </a:xfrm>
          <a:prstGeom prst="rect">
            <a:avLst/>
          </a:prstGeom>
          <a:noFill/>
          <a:ln w="9525">
            <a:noFill/>
          </a:ln>
        </p:spPr>
        <p:txBody>
          <a:bodyPr anchor="t">
            <a:spAutoFit/>
          </a:bodyPr>
          <a:lstStyle/>
          <a:p>
            <a:pPr algn="ctr">
              <a:lnSpc>
                <a:spcPct val="110000"/>
              </a:lnSpc>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解：电子在两圆筒间作匀</a:t>
            </a:r>
            <a:endParaRPr lang="zh-CN" altLang="en-US" sz="2800" b="1" dirty="0">
              <a:latin typeface="Times New Roman" panose="02020603050405020304" pitchFamily="18" charset="0"/>
              <a:ea typeface="宋体" panose="02010600030101010101" pitchFamily="2" charset="-122"/>
            </a:endParaRPr>
          </a:p>
          <a:p>
            <a:pPr algn="ctr">
              <a:lnSpc>
                <a:spcPct val="110000"/>
              </a:lnSpc>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速率圆周运动应满足条件</a:t>
            </a:r>
            <a:endParaRPr lang="zh-CN" altLang="en-US" sz="2800" b="1" dirty="0">
              <a:latin typeface="Times New Roman" panose="02020603050405020304" pitchFamily="18" charset="0"/>
              <a:ea typeface="宋体" panose="02010600030101010101" pitchFamily="2" charset="-122"/>
            </a:endParaRPr>
          </a:p>
        </p:txBody>
      </p:sp>
      <p:graphicFrame>
        <p:nvGraphicFramePr>
          <p:cNvPr id="230434" name="Object 34"/>
          <p:cNvGraphicFramePr>
            <a:graphicFrameLocks noChangeAspect="1"/>
          </p:cNvGraphicFramePr>
          <p:nvPr/>
        </p:nvGraphicFramePr>
        <p:xfrm>
          <a:off x="931863" y="3702050"/>
          <a:ext cx="1871662" cy="1054100"/>
        </p:xfrm>
        <a:graphic>
          <a:graphicData uri="http://schemas.openxmlformats.org/presentationml/2006/ole">
            <mc:AlternateContent xmlns:mc="http://schemas.openxmlformats.org/markup-compatibility/2006">
              <mc:Choice xmlns:v="urn:schemas-microsoft-com:vml" Requires="v">
                <p:oleObj spid="_x0000_s35844" name="" r:id="rId1" imgW="927100" imgH="520700" progId="Equation.DSMT4">
                  <p:embed/>
                </p:oleObj>
              </mc:Choice>
              <mc:Fallback>
                <p:oleObj name="" r:id="rId1" imgW="927100" imgH="520700" progId="Equation.DSMT4">
                  <p:embed/>
                  <p:pic>
                    <p:nvPicPr>
                      <p:cNvPr id="0" name="图片 3238"/>
                      <p:cNvPicPr/>
                      <p:nvPr/>
                    </p:nvPicPr>
                    <p:blipFill>
                      <a:blip r:embed="rId2">
                        <a:clrChange>
                          <a:clrFrom>
                            <a:srgbClr val="000000"/>
                          </a:clrFrom>
                          <a:clrTo>
                            <a:srgbClr val="FFFFFF"/>
                          </a:clrTo>
                        </a:clrChange>
                      </a:blip>
                      <a:stretch>
                        <a:fillRect/>
                      </a:stretch>
                    </p:blipFill>
                    <p:spPr>
                      <a:xfrm>
                        <a:off x="931863" y="3702050"/>
                        <a:ext cx="1871662" cy="1054100"/>
                      </a:xfrm>
                      <a:prstGeom prst="rect">
                        <a:avLst/>
                      </a:prstGeom>
                      <a:solidFill>
                        <a:schemeClr val="bg1"/>
                      </a:solidFill>
                      <a:ln w="38100">
                        <a:noFill/>
                        <a:miter/>
                      </a:ln>
                    </p:spPr>
                  </p:pic>
                </p:oleObj>
              </mc:Fallback>
            </mc:AlternateContent>
          </a:graphicData>
        </a:graphic>
      </p:graphicFrame>
      <p:sp>
        <p:nvSpPr>
          <p:cNvPr id="230435" name="AutoShape 35"/>
          <p:cNvSpPr/>
          <p:nvPr/>
        </p:nvSpPr>
        <p:spPr>
          <a:xfrm>
            <a:off x="2895600" y="4114800"/>
            <a:ext cx="838200" cy="381000"/>
          </a:xfrm>
          <a:prstGeom prst="rightArrow">
            <a:avLst>
              <a:gd name="adj1" fmla="val 50000"/>
              <a:gd name="adj2" fmla="val 55000"/>
            </a:avLst>
          </a:prstGeom>
          <a:solidFill>
            <a:schemeClr val="tx2"/>
          </a:solidFill>
          <a:ln w="9525" cap="flat" cmpd="sng">
            <a:solidFill>
              <a:schemeClr val="tx2"/>
            </a:solidFill>
            <a:prstDash val="solid"/>
            <a:miter/>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graphicFrame>
        <p:nvGraphicFramePr>
          <p:cNvPr id="230437" name="Object 37"/>
          <p:cNvGraphicFramePr>
            <a:graphicFrameLocks noChangeAspect="1"/>
          </p:cNvGraphicFramePr>
          <p:nvPr/>
        </p:nvGraphicFramePr>
        <p:xfrm>
          <a:off x="3846513" y="3702050"/>
          <a:ext cx="1604962" cy="1054100"/>
        </p:xfrm>
        <a:graphic>
          <a:graphicData uri="http://schemas.openxmlformats.org/presentationml/2006/ole">
            <mc:AlternateContent xmlns:mc="http://schemas.openxmlformats.org/markup-compatibility/2006">
              <mc:Choice xmlns:v="urn:schemas-microsoft-com:vml" Requires="v">
                <p:oleObj spid="_x0000_s35845" name="" r:id="rId3" imgW="723900" imgH="520700" progId="Equation.DSMT4">
                  <p:embed/>
                </p:oleObj>
              </mc:Choice>
              <mc:Fallback>
                <p:oleObj name="" r:id="rId3" imgW="723900" imgH="520700" progId="Equation.DSMT4">
                  <p:embed/>
                  <p:pic>
                    <p:nvPicPr>
                      <p:cNvPr id="0" name="图片 3240"/>
                      <p:cNvPicPr/>
                      <p:nvPr/>
                    </p:nvPicPr>
                    <p:blipFill>
                      <a:blip r:embed="rId4">
                        <a:clrChange>
                          <a:clrFrom>
                            <a:srgbClr val="000000"/>
                          </a:clrFrom>
                          <a:clrTo>
                            <a:srgbClr val="FFFFFF"/>
                          </a:clrTo>
                        </a:clrChange>
                      </a:blip>
                      <a:stretch>
                        <a:fillRect/>
                      </a:stretch>
                    </p:blipFill>
                    <p:spPr>
                      <a:xfrm>
                        <a:off x="3846513" y="3702050"/>
                        <a:ext cx="1604962" cy="1054100"/>
                      </a:xfrm>
                      <a:prstGeom prst="rect">
                        <a:avLst/>
                      </a:prstGeom>
                      <a:solidFill>
                        <a:schemeClr val="bg1"/>
                      </a:solidFill>
                      <a:ln w="38100">
                        <a:noFill/>
                        <a:miter/>
                      </a:ln>
                    </p:spPr>
                  </p:pic>
                </p:oleObj>
              </mc:Fallback>
            </mc:AlternateContent>
          </a:graphicData>
        </a:graphic>
      </p:graphicFrame>
      <p:sp>
        <p:nvSpPr>
          <p:cNvPr id="230438" name="Text Box 38"/>
          <p:cNvSpPr txBox="1"/>
          <p:nvPr/>
        </p:nvSpPr>
        <p:spPr>
          <a:xfrm>
            <a:off x="609600" y="4724400"/>
            <a:ext cx="2362200" cy="519113"/>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则两筒间电势</a:t>
            </a:r>
            <a:endParaRPr lang="zh-CN" altLang="en-US" sz="2800" b="1" dirty="0">
              <a:latin typeface="Times New Roman" panose="02020603050405020304" pitchFamily="18" charset="0"/>
              <a:ea typeface="宋体" panose="02010600030101010101" pitchFamily="2" charset="-122"/>
            </a:endParaRPr>
          </a:p>
        </p:txBody>
      </p:sp>
      <p:graphicFrame>
        <p:nvGraphicFramePr>
          <p:cNvPr id="230440" name="Object 40"/>
          <p:cNvGraphicFramePr>
            <a:graphicFrameLocks noChangeAspect="1"/>
          </p:cNvGraphicFramePr>
          <p:nvPr/>
        </p:nvGraphicFramePr>
        <p:xfrm>
          <a:off x="887413" y="5410200"/>
          <a:ext cx="5686425" cy="1143000"/>
        </p:xfrm>
        <a:graphic>
          <a:graphicData uri="http://schemas.openxmlformats.org/presentationml/2006/ole">
            <mc:AlternateContent xmlns:mc="http://schemas.openxmlformats.org/markup-compatibility/2006">
              <mc:Choice xmlns:v="urn:schemas-microsoft-com:vml" Requires="v">
                <p:oleObj spid="_x0000_s35846" name="" r:id="rId5" imgW="3911600" imgH="660400" progId="Equation.DSMT4">
                  <p:embed/>
                </p:oleObj>
              </mc:Choice>
              <mc:Fallback>
                <p:oleObj name="" r:id="rId5" imgW="3911600" imgH="660400" progId="Equation.DSMT4">
                  <p:embed/>
                  <p:pic>
                    <p:nvPicPr>
                      <p:cNvPr id="0" name="图片 3239"/>
                      <p:cNvPicPr/>
                      <p:nvPr/>
                    </p:nvPicPr>
                    <p:blipFill>
                      <a:blip r:embed="rId6">
                        <a:clrChange>
                          <a:clrFrom>
                            <a:srgbClr val="000000"/>
                          </a:clrFrom>
                          <a:clrTo>
                            <a:srgbClr val="FFFFFF"/>
                          </a:clrTo>
                        </a:clrChange>
                      </a:blip>
                      <a:stretch>
                        <a:fillRect/>
                      </a:stretch>
                    </p:blipFill>
                    <p:spPr>
                      <a:xfrm>
                        <a:off x="887413" y="5410200"/>
                        <a:ext cx="5686425" cy="1143000"/>
                      </a:xfrm>
                      <a:prstGeom prst="rect">
                        <a:avLst/>
                      </a:prstGeom>
                      <a:solidFill>
                        <a:schemeClr val="bg1"/>
                      </a:solid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0403"/>
                                        </p:tgtEl>
                                        <p:attrNameLst>
                                          <p:attrName>style.visibility</p:attrName>
                                        </p:attrNameLst>
                                      </p:cBhvr>
                                      <p:to>
                                        <p:strVal val="visible"/>
                                      </p:to>
                                    </p:set>
                                    <p:anim calcmode="lin" valueType="num">
                                      <p:cBhvr additive="base">
                                        <p:cTn id="7" dur="500" fill="hold"/>
                                        <p:tgtEl>
                                          <p:spTgt spid="230403"/>
                                        </p:tgtEl>
                                        <p:attrNameLst>
                                          <p:attrName>ppt_x</p:attrName>
                                        </p:attrNameLst>
                                      </p:cBhvr>
                                      <p:tavLst>
                                        <p:tav tm="0">
                                          <p:val>
                                            <p:strVal val="1+#ppt_w/2"/>
                                          </p:val>
                                        </p:tav>
                                        <p:tav tm="100000">
                                          <p:val>
                                            <p:strVal val="#ppt_x"/>
                                          </p:val>
                                        </p:tav>
                                      </p:tavLst>
                                    </p:anim>
                                    <p:anim calcmode="lin" valueType="num">
                                      <p:cBhvr additive="base">
                                        <p:cTn id="8" dur="500" fill="hold"/>
                                        <p:tgtEl>
                                          <p:spTgt spid="2304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304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0434"/>
                                        </p:tgtEl>
                                        <p:attrNameLst>
                                          <p:attrName>style.visibility</p:attrName>
                                        </p:attrNameLst>
                                      </p:cBhvr>
                                      <p:to>
                                        <p:strVal val="visible"/>
                                      </p:to>
                                    </p:set>
                                    <p:anim calcmode="lin" valueType="num">
                                      <p:cBhvr additive="base">
                                        <p:cTn id="17" dur="500" fill="hold"/>
                                        <p:tgtEl>
                                          <p:spTgt spid="230434"/>
                                        </p:tgtEl>
                                        <p:attrNameLst>
                                          <p:attrName>ppt_x</p:attrName>
                                        </p:attrNameLst>
                                      </p:cBhvr>
                                      <p:tavLst>
                                        <p:tav tm="0">
                                          <p:val>
                                            <p:strVal val="0-#ppt_w/2"/>
                                          </p:val>
                                        </p:tav>
                                        <p:tav tm="100000">
                                          <p:val>
                                            <p:strVal val="#ppt_x"/>
                                          </p:val>
                                        </p:tav>
                                      </p:tavLst>
                                    </p:anim>
                                    <p:anim calcmode="lin" valueType="num">
                                      <p:cBhvr additive="base">
                                        <p:cTn id="18" dur="500" fill="hold"/>
                                        <p:tgtEl>
                                          <p:spTgt spid="23043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04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304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0438"/>
                                        </p:tgtEl>
                                        <p:attrNameLst>
                                          <p:attrName>style.visibility</p:attrName>
                                        </p:attrNameLst>
                                      </p:cBhvr>
                                      <p:to>
                                        <p:strVal val="visible"/>
                                      </p:to>
                                    </p:set>
                                    <p:anim calcmode="lin" valueType="num">
                                      <p:cBhvr additive="base">
                                        <p:cTn id="31" dur="500" fill="hold"/>
                                        <p:tgtEl>
                                          <p:spTgt spid="230438"/>
                                        </p:tgtEl>
                                        <p:attrNameLst>
                                          <p:attrName>ppt_x</p:attrName>
                                        </p:attrNameLst>
                                      </p:cBhvr>
                                      <p:tavLst>
                                        <p:tav tm="0">
                                          <p:val>
                                            <p:strVal val="0-#ppt_w/2"/>
                                          </p:val>
                                        </p:tav>
                                        <p:tav tm="100000">
                                          <p:val>
                                            <p:strVal val="#ppt_x"/>
                                          </p:val>
                                        </p:tav>
                                      </p:tavLst>
                                    </p:anim>
                                    <p:anim calcmode="lin" valueType="num">
                                      <p:cBhvr additive="base">
                                        <p:cTn id="32" dur="500" fill="hold"/>
                                        <p:tgtEl>
                                          <p:spTgt spid="2304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30440"/>
                                        </p:tgtEl>
                                        <p:attrNameLst>
                                          <p:attrName>style.visibility</p:attrName>
                                        </p:attrNameLst>
                                      </p:cBhvr>
                                      <p:to>
                                        <p:strVal val="visible"/>
                                      </p:to>
                                    </p:set>
                                    <p:anim calcmode="lin" valueType="num">
                                      <p:cBhvr additive="base">
                                        <p:cTn id="37" dur="500" fill="hold"/>
                                        <p:tgtEl>
                                          <p:spTgt spid="230440"/>
                                        </p:tgtEl>
                                        <p:attrNameLst>
                                          <p:attrName>ppt_x</p:attrName>
                                        </p:attrNameLst>
                                      </p:cBhvr>
                                      <p:tavLst>
                                        <p:tav tm="0">
                                          <p:val>
                                            <p:strVal val="0-#ppt_w/2"/>
                                          </p:val>
                                        </p:tav>
                                        <p:tav tm="100000">
                                          <p:val>
                                            <p:strVal val="#ppt_x"/>
                                          </p:val>
                                        </p:tav>
                                      </p:tavLst>
                                    </p:anim>
                                    <p:anim calcmode="lin" valueType="num">
                                      <p:cBhvr additive="base">
                                        <p:cTn id="38" dur="500" fill="hold"/>
                                        <p:tgtEl>
                                          <p:spTgt spid="2304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p:bldP spid="230431" grpId="0"/>
      <p:bldP spid="230435" grpId="0" animBg="1"/>
      <p:bldP spid="2304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Text Box 6"/>
          <p:cNvSpPr txBox="1"/>
          <p:nvPr/>
        </p:nvSpPr>
        <p:spPr>
          <a:xfrm>
            <a:off x="539750" y="3933825"/>
            <a:ext cx="7489825" cy="2171700"/>
          </a:xfrm>
          <a:prstGeom prst="rect">
            <a:avLst/>
          </a:prstGeom>
          <a:solidFill>
            <a:schemeClr val="bg1"/>
          </a:solidFill>
          <a:ln w="57150" cap="flat" cmpd="sng">
            <a:solidFill>
              <a:srgbClr val="FF3300"/>
            </a:solidFill>
            <a:prstDash val="solid"/>
            <a:miter/>
            <a:headEnd type="none" w="med" len="med"/>
            <a:tailEnd type="none" w="med" len="med"/>
          </a:ln>
        </p:spPr>
        <p:txBody>
          <a:bodyPr lIns="90000" tIns="46800" rIns="90000" bIns="46800" anchor="t">
            <a:spAutoFit/>
          </a:bodyPr>
          <a:lstStyle/>
          <a:p>
            <a:pPr algn="ctr">
              <a:spcBef>
                <a:spcPct val="50000"/>
              </a:spcBef>
              <a:buFont typeface="Arial" panose="020B0604020202020204" pitchFamily="34" charset="0"/>
            </a:pPr>
            <a:r>
              <a:rPr lang="en-US" altLang="zh-CN" sz="5400" dirty="0">
                <a:solidFill>
                  <a:srgbClr val="0000FF"/>
                </a:solidFill>
                <a:latin typeface="Times New Roman" panose="02020603050405020304" pitchFamily="18" charset="0"/>
                <a:ea typeface="宋体" panose="02010600030101010101" pitchFamily="2" charset="-122"/>
              </a:rPr>
              <a:t>P205:</a:t>
            </a:r>
            <a:endParaRPr lang="en-US" altLang="zh-CN" sz="5400" dirty="0">
              <a:solidFill>
                <a:srgbClr val="0000FF"/>
              </a:solidFill>
              <a:latin typeface="Times New Roman" panose="02020603050405020304" pitchFamily="18" charset="0"/>
              <a:ea typeface="宋体" panose="02010600030101010101" pitchFamily="2" charset="-122"/>
            </a:endParaRPr>
          </a:p>
          <a:p>
            <a:pPr algn="ctr">
              <a:spcBef>
                <a:spcPct val="50000"/>
              </a:spcBef>
              <a:buFont typeface="Arial" panose="020B0604020202020204" pitchFamily="34" charset="0"/>
            </a:pPr>
            <a:r>
              <a:rPr lang="en-US" altLang="zh-CN" sz="5400" dirty="0">
                <a:solidFill>
                  <a:srgbClr val="0000FF"/>
                </a:solidFill>
                <a:latin typeface="Times New Roman" panose="02020603050405020304" pitchFamily="18" charset="0"/>
                <a:ea typeface="宋体" panose="02010600030101010101" pitchFamily="2" charset="-122"/>
              </a:rPr>
              <a:t>5-25</a:t>
            </a:r>
            <a:r>
              <a:rPr lang="zh-CN" altLang="en-US" sz="5400" dirty="0">
                <a:solidFill>
                  <a:srgbClr val="0000FF"/>
                </a:solidFill>
                <a:latin typeface="Times New Roman" panose="02020603050405020304" pitchFamily="18" charset="0"/>
                <a:ea typeface="宋体" panose="02010600030101010101" pitchFamily="2" charset="-122"/>
              </a:rPr>
              <a:t>，</a:t>
            </a:r>
            <a:r>
              <a:rPr lang="en-US" altLang="zh-CN" sz="5400" dirty="0">
                <a:solidFill>
                  <a:srgbClr val="0000FF"/>
                </a:solidFill>
                <a:latin typeface="Times New Roman" panose="02020603050405020304" pitchFamily="18" charset="0"/>
                <a:ea typeface="宋体" panose="02010600030101010101" pitchFamily="2" charset="-122"/>
              </a:rPr>
              <a:t>5-29,5-30</a:t>
            </a:r>
            <a:r>
              <a:rPr lang="zh-CN" altLang="en-US" sz="5400" dirty="0">
                <a:solidFill>
                  <a:srgbClr val="0000FF"/>
                </a:solidFill>
                <a:latin typeface="Times New Roman" panose="02020603050405020304" pitchFamily="18" charset="0"/>
                <a:ea typeface="宋体" panose="02010600030101010101" pitchFamily="2" charset="-122"/>
              </a:rPr>
              <a:t>，</a:t>
            </a:r>
            <a:r>
              <a:rPr lang="en-US" altLang="zh-CN" sz="5400" dirty="0">
                <a:solidFill>
                  <a:srgbClr val="0000FF"/>
                </a:solidFill>
                <a:latin typeface="Times New Roman" panose="02020603050405020304" pitchFamily="18" charset="0"/>
                <a:ea typeface="宋体" panose="02010600030101010101" pitchFamily="2" charset="-122"/>
              </a:rPr>
              <a:t>5-31</a:t>
            </a:r>
            <a:endParaRPr lang="zh-CN" altLang="en-US" sz="5400" dirty="0">
              <a:solidFill>
                <a:srgbClr val="3366FF"/>
              </a:solidFill>
              <a:latin typeface="Times New Roman" panose="02020603050405020304" pitchFamily="18" charset="0"/>
              <a:ea typeface="宋体" panose="02010600030101010101" pitchFamily="2" charset="-122"/>
            </a:endParaRPr>
          </a:p>
        </p:txBody>
      </p:sp>
      <p:sp>
        <p:nvSpPr>
          <p:cNvPr id="44034" name="Text Box 7"/>
          <p:cNvSpPr txBox="1"/>
          <p:nvPr/>
        </p:nvSpPr>
        <p:spPr>
          <a:xfrm>
            <a:off x="2411413" y="2205038"/>
            <a:ext cx="3527425" cy="971550"/>
          </a:xfrm>
          <a:prstGeom prst="rect">
            <a:avLst/>
          </a:prstGeom>
          <a:solidFill>
            <a:srgbClr val="FFFF00"/>
          </a:solidFill>
          <a:ln w="57150" cap="flat" cmpd="sng">
            <a:solidFill>
              <a:schemeClr val="accent2"/>
            </a:solidFill>
            <a:prstDash val="solid"/>
            <a:miter/>
            <a:headEnd type="none" w="med" len="med"/>
            <a:tailEnd type="none" w="med" len="med"/>
          </a:ln>
        </p:spPr>
        <p:txBody>
          <a:bodyPr lIns="90000" tIns="46800" rIns="90000" bIns="46800" anchor="t">
            <a:spAutoFit/>
          </a:bodyPr>
          <a:lstStyle/>
          <a:p>
            <a:pPr algn="ctr">
              <a:spcBef>
                <a:spcPct val="50000"/>
              </a:spcBef>
              <a:buFont typeface="Arial" panose="020B0604020202020204" pitchFamily="34" charset="0"/>
            </a:pPr>
            <a:r>
              <a:rPr lang="zh-CN" altLang="en-US" sz="5400" dirty="0">
                <a:solidFill>
                  <a:srgbClr val="0000FF"/>
                </a:solidFill>
                <a:latin typeface="Times New Roman" panose="02020603050405020304" pitchFamily="18" charset="0"/>
                <a:ea typeface="宋体" panose="02010600030101010101" pitchFamily="2" charset="-122"/>
              </a:rPr>
              <a:t>课外作业</a:t>
            </a:r>
            <a:endParaRPr lang="zh-CN" altLang="en-US" sz="5400"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Rectangle 4"/>
          <p:cNvSpPr/>
          <p:nvPr/>
        </p:nvSpPr>
        <p:spPr>
          <a:xfrm>
            <a:off x="304800" y="76200"/>
            <a:ext cx="8686800" cy="1219200"/>
          </a:xfrm>
          <a:prstGeom prst="rect">
            <a:avLst/>
          </a:prstGeom>
          <a:noFill/>
          <a:ln w="9525">
            <a:noFill/>
          </a:ln>
        </p:spPr>
        <p:txBody>
          <a:bodyPr lIns="92075" tIns="46038" rIns="92075" bIns="46038" anchor="t"/>
          <a:lstStyle/>
          <a:p>
            <a:pPr marL="342900" indent="-342900" algn="just">
              <a:buClr>
                <a:schemeClr val="tx2"/>
              </a:buClr>
              <a:buFont typeface="Arial" panose="020B0604020202020204" pitchFamily="34" charset="0"/>
              <a:buChar char="•"/>
            </a:pPr>
            <a:r>
              <a:rPr lang="zh-CN" altLang="en-US" sz="3200" b="1" dirty="0">
                <a:latin typeface="黑体" pitchFamily="49" charset="-122"/>
                <a:ea typeface="黑体" pitchFamily="49" charset="-122"/>
              </a:rPr>
              <a:t>静电场的环流等于零表明：</a:t>
            </a:r>
            <a:r>
              <a:rPr lang="zh-CN" altLang="en-US" sz="3200" b="1" dirty="0">
                <a:solidFill>
                  <a:srgbClr val="0000FF"/>
                </a:solidFill>
                <a:latin typeface="黑体" pitchFamily="49" charset="-122"/>
                <a:ea typeface="黑体" pitchFamily="49" charset="-122"/>
              </a:rPr>
              <a:t>静电力对电荷所作的功与路径无关，静电场是无旋场</a:t>
            </a:r>
            <a:r>
              <a:rPr lang="zh-CN" altLang="en-US" sz="3200" b="1" dirty="0">
                <a:latin typeface="黑体" pitchFamily="49" charset="-122"/>
                <a:ea typeface="黑体" pitchFamily="49" charset="-122"/>
              </a:rPr>
              <a:t>。</a:t>
            </a:r>
            <a:endParaRPr lang="zh-CN" altLang="en-US" sz="2800" b="1" dirty="0">
              <a:latin typeface="Times New Roman" panose="02020603050405020304" pitchFamily="18" charset="0"/>
              <a:ea typeface="宋体" panose="02010600030101010101" pitchFamily="2" charset="-122"/>
            </a:endParaRPr>
          </a:p>
        </p:txBody>
      </p:sp>
      <p:graphicFrame>
        <p:nvGraphicFramePr>
          <p:cNvPr id="193541" name="Object 5"/>
          <p:cNvGraphicFramePr>
            <a:graphicFrameLocks noChangeAspect="1"/>
          </p:cNvGraphicFramePr>
          <p:nvPr/>
        </p:nvGraphicFramePr>
        <p:xfrm>
          <a:off x="569913" y="1117600"/>
          <a:ext cx="8296275" cy="1308100"/>
        </p:xfrm>
        <a:graphic>
          <a:graphicData uri="http://schemas.openxmlformats.org/presentationml/2006/ole">
            <mc:AlternateContent xmlns:mc="http://schemas.openxmlformats.org/markup-compatibility/2006">
              <mc:Choice xmlns:v="urn:schemas-microsoft-com:vml" Requires="v">
                <p:oleObj spid="_x0000_s5125" name="" r:id="rId1" imgW="3937000" imgH="635000" progId="Equation.DSMT4">
                  <p:embed/>
                </p:oleObj>
              </mc:Choice>
              <mc:Fallback>
                <p:oleObj name="" r:id="rId1" imgW="3937000" imgH="635000" progId="Equation.DSMT4">
                  <p:embed/>
                  <p:pic>
                    <p:nvPicPr>
                      <p:cNvPr id="0" name="图片 3091"/>
                      <p:cNvPicPr/>
                      <p:nvPr/>
                    </p:nvPicPr>
                    <p:blipFill>
                      <a:blip r:embed="rId2">
                        <a:clrChange>
                          <a:clrFrom>
                            <a:srgbClr val="000000"/>
                          </a:clrFrom>
                          <a:clrTo>
                            <a:srgbClr val="FFFFFF"/>
                          </a:clrTo>
                        </a:clrChange>
                      </a:blip>
                      <a:stretch>
                        <a:fillRect/>
                      </a:stretch>
                    </p:blipFill>
                    <p:spPr>
                      <a:xfrm>
                        <a:off x="569913" y="1117600"/>
                        <a:ext cx="8296275" cy="1308100"/>
                      </a:xfrm>
                      <a:prstGeom prst="rect">
                        <a:avLst/>
                      </a:prstGeom>
                      <a:noFill/>
                      <a:ln w="38100">
                        <a:noFill/>
                        <a:miter/>
                      </a:ln>
                    </p:spPr>
                  </p:pic>
                </p:oleObj>
              </mc:Fallback>
            </mc:AlternateContent>
          </a:graphicData>
        </a:graphic>
      </p:graphicFrame>
      <p:graphicFrame>
        <p:nvGraphicFramePr>
          <p:cNvPr id="193544" name="Object 8"/>
          <p:cNvGraphicFramePr>
            <a:graphicFrameLocks noChangeAspect="1"/>
          </p:cNvGraphicFramePr>
          <p:nvPr/>
        </p:nvGraphicFramePr>
        <p:xfrm>
          <a:off x="965200" y="4718050"/>
          <a:ext cx="5376863" cy="1001713"/>
        </p:xfrm>
        <a:graphic>
          <a:graphicData uri="http://schemas.openxmlformats.org/presentationml/2006/ole">
            <mc:AlternateContent xmlns:mc="http://schemas.openxmlformats.org/markup-compatibility/2006">
              <mc:Choice xmlns:v="urn:schemas-microsoft-com:vml" Requires="v">
                <p:oleObj spid="_x0000_s5126" name="" r:id="rId3" imgW="2476500" imgH="444500" progId="Equation.DSMT4">
                  <p:embed/>
                </p:oleObj>
              </mc:Choice>
              <mc:Fallback>
                <p:oleObj name="" r:id="rId3" imgW="2476500" imgH="444500" progId="Equation.DSMT4">
                  <p:embed/>
                  <p:pic>
                    <p:nvPicPr>
                      <p:cNvPr id="0" name="图片 3093"/>
                      <p:cNvPicPr/>
                      <p:nvPr/>
                    </p:nvPicPr>
                    <p:blipFill>
                      <a:blip r:embed="rId4">
                        <a:clrChange>
                          <a:clrFrom>
                            <a:srgbClr val="000000"/>
                          </a:clrFrom>
                          <a:clrTo>
                            <a:srgbClr val="FFFFFF"/>
                          </a:clrTo>
                        </a:clrChange>
                      </a:blip>
                      <a:stretch>
                        <a:fillRect/>
                      </a:stretch>
                    </p:blipFill>
                    <p:spPr>
                      <a:xfrm>
                        <a:off x="965200" y="4718050"/>
                        <a:ext cx="5376863" cy="1001713"/>
                      </a:xfrm>
                      <a:prstGeom prst="rect">
                        <a:avLst/>
                      </a:prstGeom>
                      <a:noFill/>
                      <a:ln w="38100">
                        <a:noFill/>
                        <a:miter/>
                      </a:ln>
                    </p:spPr>
                  </p:pic>
                </p:oleObj>
              </mc:Fallback>
            </mc:AlternateContent>
          </a:graphicData>
        </a:graphic>
      </p:graphicFrame>
      <p:graphicFrame>
        <p:nvGraphicFramePr>
          <p:cNvPr id="193546" name="Object 10"/>
          <p:cNvGraphicFramePr>
            <a:graphicFrameLocks noChangeAspect="1"/>
          </p:cNvGraphicFramePr>
          <p:nvPr/>
        </p:nvGraphicFramePr>
        <p:xfrm>
          <a:off x="874713" y="5805488"/>
          <a:ext cx="2200275" cy="730250"/>
        </p:xfrm>
        <a:graphic>
          <a:graphicData uri="http://schemas.openxmlformats.org/presentationml/2006/ole">
            <mc:AlternateContent xmlns:mc="http://schemas.openxmlformats.org/markup-compatibility/2006">
              <mc:Choice xmlns:v="urn:schemas-microsoft-com:vml" Requires="v">
                <p:oleObj spid="_x0000_s5127" name="" r:id="rId5" imgW="977900" imgH="266700" progId="Equation.DSMT4">
                  <p:embed/>
                </p:oleObj>
              </mc:Choice>
              <mc:Fallback>
                <p:oleObj name="" r:id="rId5" imgW="977900" imgH="266700" progId="Equation.DSMT4">
                  <p:embed/>
                  <p:pic>
                    <p:nvPicPr>
                      <p:cNvPr id="0" name="图片 3094"/>
                      <p:cNvPicPr/>
                      <p:nvPr/>
                    </p:nvPicPr>
                    <p:blipFill>
                      <a:blip r:embed="rId6">
                        <a:clrChange>
                          <a:clrFrom>
                            <a:srgbClr val="000000"/>
                          </a:clrFrom>
                          <a:clrTo>
                            <a:srgbClr val="FFFFFF"/>
                          </a:clrTo>
                        </a:clrChange>
                      </a:blip>
                      <a:stretch>
                        <a:fillRect/>
                      </a:stretch>
                    </p:blipFill>
                    <p:spPr>
                      <a:xfrm>
                        <a:off x="874713" y="5805488"/>
                        <a:ext cx="2200275" cy="730250"/>
                      </a:xfrm>
                      <a:prstGeom prst="rect">
                        <a:avLst/>
                      </a:prstGeom>
                      <a:noFill/>
                      <a:ln w="38100">
                        <a:noFill/>
                        <a:miter/>
                      </a:ln>
                    </p:spPr>
                  </p:pic>
                </p:oleObj>
              </mc:Fallback>
            </mc:AlternateContent>
          </a:graphicData>
        </a:graphic>
      </p:graphicFrame>
      <p:graphicFrame>
        <p:nvGraphicFramePr>
          <p:cNvPr id="193548" name="Object 12"/>
          <p:cNvGraphicFramePr>
            <a:graphicFrameLocks noChangeAspect="1"/>
          </p:cNvGraphicFramePr>
          <p:nvPr/>
        </p:nvGraphicFramePr>
        <p:xfrm>
          <a:off x="3124200" y="5638800"/>
          <a:ext cx="3162300" cy="933450"/>
        </p:xfrm>
        <a:graphic>
          <a:graphicData uri="http://schemas.openxmlformats.org/presentationml/2006/ole">
            <mc:AlternateContent xmlns:mc="http://schemas.openxmlformats.org/markup-compatibility/2006">
              <mc:Choice xmlns:v="urn:schemas-microsoft-com:vml" Requires="v">
                <p:oleObj spid="_x0000_s5128" name="" r:id="rId7" imgW="1016000" imgH="406400" progId="Equation.DSMT4">
                  <p:embed/>
                </p:oleObj>
              </mc:Choice>
              <mc:Fallback>
                <p:oleObj name="" r:id="rId7" imgW="1016000" imgH="406400" progId="Equation.DSMT4">
                  <p:embed/>
                  <p:pic>
                    <p:nvPicPr>
                      <p:cNvPr id="0" name="图片 3111"/>
                      <p:cNvPicPr/>
                      <p:nvPr/>
                    </p:nvPicPr>
                    <p:blipFill>
                      <a:blip r:embed="rId8">
                        <a:clrChange>
                          <a:clrFrom>
                            <a:srgbClr val="000000"/>
                          </a:clrFrom>
                          <a:clrTo>
                            <a:srgbClr val="FFFFFF"/>
                          </a:clrTo>
                        </a:clrChange>
                      </a:blip>
                      <a:stretch>
                        <a:fillRect/>
                      </a:stretch>
                    </p:blipFill>
                    <p:spPr>
                      <a:xfrm>
                        <a:off x="3124200" y="5638800"/>
                        <a:ext cx="3162300" cy="933450"/>
                      </a:xfrm>
                      <a:prstGeom prst="rect">
                        <a:avLst/>
                      </a:prstGeom>
                      <a:noFill/>
                      <a:ln w="38100">
                        <a:noFill/>
                        <a:miter/>
                      </a:ln>
                    </p:spPr>
                  </p:pic>
                </p:oleObj>
              </mc:Fallback>
            </mc:AlternateContent>
          </a:graphicData>
        </a:graphic>
      </p:graphicFrame>
      <p:sp>
        <p:nvSpPr>
          <p:cNvPr id="193551" name="Text Box 15"/>
          <p:cNvSpPr txBox="1"/>
          <p:nvPr/>
        </p:nvSpPr>
        <p:spPr>
          <a:xfrm>
            <a:off x="228600" y="2362200"/>
            <a:ext cx="8763000" cy="2409825"/>
          </a:xfrm>
          <a:prstGeom prst="rect">
            <a:avLst/>
          </a:prstGeom>
          <a:noFill/>
          <a:ln w="9525">
            <a:noFill/>
          </a:ln>
        </p:spPr>
        <p:txBody>
          <a:bodyPr anchor="t">
            <a:spAutoFit/>
          </a:bodyPr>
          <a:lstStyle/>
          <a:p>
            <a:pPr algn="just">
              <a:lnSpc>
                <a:spcPct val="90000"/>
              </a:lnSpc>
              <a:spcBef>
                <a:spcPct val="20000"/>
              </a:spcBef>
              <a:buClr>
                <a:schemeClr val="tx2"/>
              </a:buClr>
              <a:buFont typeface="Arial" panose="020B0604020202020204" pitchFamily="34" charset="0"/>
              <a:buChar char="•"/>
            </a:pPr>
            <a:r>
              <a:rPr lang="zh-CN" altLang="en-US" sz="3200" b="1" dirty="0">
                <a:latin typeface="黑体" pitchFamily="49" charset="-122"/>
                <a:ea typeface="黑体" pitchFamily="49" charset="-122"/>
              </a:rPr>
              <a:t>二、电势能</a:t>
            </a:r>
            <a:endParaRPr lang="zh-CN" altLang="en-US" b="1" dirty="0">
              <a:latin typeface="黑体" pitchFamily="49" charset="-122"/>
              <a:ea typeface="黑体" pitchFamily="49" charset="-122"/>
            </a:endParaRPr>
          </a:p>
          <a:p>
            <a:pPr algn="just">
              <a:lnSpc>
                <a:spcPct val="90000"/>
              </a:lnSpc>
              <a:spcBef>
                <a:spcPct val="20000"/>
              </a:spcBef>
              <a:buClr>
                <a:schemeClr val="tx2"/>
              </a:buClr>
              <a:buFont typeface="Arial" panose="020B0604020202020204" pitchFamily="34" charset="0"/>
              <a:buChar char="•"/>
            </a:pPr>
            <a:r>
              <a:rPr lang="zh-CN" altLang="en-US" sz="2800" b="1" dirty="0">
                <a:latin typeface="黑体" pitchFamily="49" charset="-122"/>
                <a:ea typeface="黑体" pitchFamily="49" charset="-122"/>
              </a:rPr>
              <a:t> 任何做功与路径无关的力场，叫做</a:t>
            </a:r>
            <a:r>
              <a:rPr lang="zh-CN" altLang="en-US" sz="2800" b="1" dirty="0">
                <a:solidFill>
                  <a:srgbClr val="0000FF"/>
                </a:solidFill>
                <a:latin typeface="黑体" pitchFamily="49" charset="-122"/>
                <a:ea typeface="黑体" pitchFamily="49" charset="-122"/>
              </a:rPr>
              <a:t>保守场或有势场</a:t>
            </a:r>
            <a:r>
              <a:rPr lang="zh-CN" altLang="en-US" sz="2800" b="1" dirty="0">
                <a:latin typeface="黑体" pitchFamily="49" charset="-122"/>
                <a:ea typeface="黑体" pitchFamily="49" charset="-122"/>
              </a:rPr>
              <a:t>。</a:t>
            </a:r>
            <a:endParaRPr lang="zh-CN" altLang="en-US" sz="2800" b="1" dirty="0">
              <a:latin typeface="黑体" pitchFamily="49" charset="-122"/>
              <a:ea typeface="黑体" pitchFamily="49" charset="-122"/>
            </a:endParaRPr>
          </a:p>
          <a:p>
            <a:pPr algn="just">
              <a:lnSpc>
                <a:spcPct val="90000"/>
              </a:lnSpc>
              <a:spcBef>
                <a:spcPct val="20000"/>
              </a:spcBef>
              <a:buClr>
                <a:schemeClr val="tx2"/>
              </a:buClr>
              <a:buFont typeface="Arial" panose="020B0604020202020204" pitchFamily="34" charset="0"/>
            </a:pPr>
            <a:r>
              <a:rPr lang="zh-CN" altLang="en-US" sz="2800" b="1" dirty="0">
                <a:latin typeface="黑体" pitchFamily="49" charset="-122"/>
                <a:ea typeface="黑体" pitchFamily="49" charset="-122"/>
              </a:rPr>
              <a:t>  静电场是保守力场，静电力是保守力。</a:t>
            </a:r>
            <a:endParaRPr lang="zh-CN" altLang="en-US" sz="2800" b="1" dirty="0">
              <a:latin typeface="黑体" pitchFamily="49" charset="-122"/>
              <a:ea typeface="黑体" pitchFamily="49" charset="-122"/>
            </a:endParaRPr>
          </a:p>
          <a:p>
            <a:pPr algn="just">
              <a:lnSpc>
                <a:spcPct val="90000"/>
              </a:lnSpc>
              <a:spcBef>
                <a:spcPct val="20000"/>
              </a:spcBef>
              <a:buClr>
                <a:schemeClr val="tx2"/>
              </a:buClr>
              <a:buFont typeface="Arial" panose="020B0604020202020204" pitchFamily="34" charset="0"/>
              <a:buChar char="•"/>
            </a:pPr>
            <a:r>
              <a:rPr lang="zh-CN" altLang="en-US" sz="2800" b="1" dirty="0">
                <a:solidFill>
                  <a:srgbClr val="FF0000"/>
                </a:solidFill>
                <a:latin typeface="黑体" pitchFamily="49" charset="-122"/>
                <a:ea typeface="黑体" pitchFamily="49" charset="-122"/>
              </a:rPr>
              <a:t> 在保守力场中可以引进势能的概念。</a:t>
            </a:r>
            <a:endParaRPr lang="zh-CN" altLang="en-US" sz="2800" b="1" dirty="0">
              <a:solidFill>
                <a:srgbClr val="FF0000"/>
              </a:solidFill>
              <a:latin typeface="黑体" pitchFamily="49" charset="-122"/>
              <a:ea typeface="黑体" pitchFamily="49" charset="-122"/>
            </a:endParaRPr>
          </a:p>
          <a:p>
            <a:pPr algn="just">
              <a:lnSpc>
                <a:spcPct val="90000"/>
              </a:lnSpc>
              <a:spcBef>
                <a:spcPct val="20000"/>
              </a:spcBef>
              <a:buClr>
                <a:schemeClr val="tx2"/>
              </a:buClr>
              <a:buFont typeface="Arial" panose="020B0604020202020204" pitchFamily="34" charset="0"/>
              <a:buChar char="•"/>
            </a:pPr>
            <a:r>
              <a:rPr lang="zh-CN" altLang="en-US" sz="2800" b="1" dirty="0">
                <a:solidFill>
                  <a:srgbClr val="0000FF"/>
                </a:solidFill>
                <a:latin typeface="黑体" pitchFamily="49" charset="-122"/>
                <a:ea typeface="黑体" pitchFamily="49" charset="-122"/>
              </a:rPr>
              <a:t> 电场力所作的功等于的电势能的减少。</a:t>
            </a:r>
            <a:endParaRPr lang="zh-CN" altLang="en-US" sz="2800" b="1" dirty="0">
              <a:solidFill>
                <a:srgbClr val="0000FF"/>
              </a:solidFill>
              <a:latin typeface="黑体" pitchFamily="49" charset="-122"/>
              <a:ea typeface="黑体"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3540"/>
                                        </p:tgtEl>
                                        <p:attrNameLst>
                                          <p:attrName>style.visibility</p:attrName>
                                        </p:attrNameLst>
                                      </p:cBhvr>
                                      <p:to>
                                        <p:strVal val="visible"/>
                                      </p:to>
                                    </p:set>
                                    <p:anim calcmode="lin" valueType="num">
                                      <p:cBhvr additive="base">
                                        <p:cTn id="7" dur="500" fill="hold"/>
                                        <p:tgtEl>
                                          <p:spTgt spid="193540"/>
                                        </p:tgtEl>
                                        <p:attrNameLst>
                                          <p:attrName>ppt_x</p:attrName>
                                        </p:attrNameLst>
                                      </p:cBhvr>
                                      <p:tavLst>
                                        <p:tav tm="0">
                                          <p:val>
                                            <p:strVal val="1+#ppt_w/2"/>
                                          </p:val>
                                        </p:tav>
                                        <p:tav tm="100000">
                                          <p:val>
                                            <p:strVal val="#ppt_x"/>
                                          </p:val>
                                        </p:tav>
                                      </p:tavLst>
                                    </p:anim>
                                    <p:anim calcmode="lin" valueType="num">
                                      <p:cBhvr additive="base">
                                        <p:cTn id="8" dur="500" fill="hold"/>
                                        <p:tgtEl>
                                          <p:spTgt spid="1935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93541"/>
                                        </p:tgtEl>
                                        <p:attrNameLst>
                                          <p:attrName>style.visibility</p:attrName>
                                        </p:attrNameLst>
                                      </p:cBhvr>
                                      <p:to>
                                        <p:strVal val="visible"/>
                                      </p:to>
                                    </p:set>
                                    <p:animEffect transition="in" filter="wipe(left)">
                                      <p:cBhvr>
                                        <p:cTn id="13" dur="500"/>
                                        <p:tgtEl>
                                          <p:spTgt spid="19354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93551">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93551">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3551">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3551">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3551">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193544"/>
                                        </p:tgtEl>
                                        <p:attrNameLst>
                                          <p:attrName>style.visibility</p:attrName>
                                        </p:attrNameLst>
                                      </p:cBhvr>
                                      <p:to>
                                        <p:strVal val="visible"/>
                                      </p:to>
                                    </p:set>
                                    <p:anim calcmode="lin" valueType="num">
                                      <p:cBhvr additive="base">
                                        <p:cTn id="38" dur="500" fill="hold"/>
                                        <p:tgtEl>
                                          <p:spTgt spid="193544"/>
                                        </p:tgtEl>
                                        <p:attrNameLst>
                                          <p:attrName>ppt_x</p:attrName>
                                        </p:attrNameLst>
                                      </p:cBhvr>
                                      <p:tavLst>
                                        <p:tav tm="0">
                                          <p:val>
                                            <p:strVal val="0-#ppt_w/2"/>
                                          </p:val>
                                        </p:tav>
                                        <p:tav tm="100000">
                                          <p:val>
                                            <p:strVal val="#ppt_x"/>
                                          </p:val>
                                        </p:tav>
                                      </p:tavLst>
                                    </p:anim>
                                    <p:anim calcmode="lin" valueType="num">
                                      <p:cBhvr additive="base">
                                        <p:cTn id="39" dur="500" fill="hold"/>
                                        <p:tgtEl>
                                          <p:spTgt spid="193544"/>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193546"/>
                                        </p:tgtEl>
                                        <p:attrNameLst>
                                          <p:attrName>style.visibility</p:attrName>
                                        </p:attrNameLst>
                                      </p:cBhvr>
                                      <p:to>
                                        <p:strVal val="visible"/>
                                      </p:to>
                                    </p:set>
                                    <p:anim calcmode="lin" valueType="num">
                                      <p:cBhvr additive="base">
                                        <p:cTn id="44" dur="500" fill="hold"/>
                                        <p:tgtEl>
                                          <p:spTgt spid="193546"/>
                                        </p:tgtEl>
                                        <p:attrNameLst>
                                          <p:attrName>ppt_x</p:attrName>
                                        </p:attrNameLst>
                                      </p:cBhvr>
                                      <p:tavLst>
                                        <p:tav tm="0">
                                          <p:val>
                                            <p:strVal val="0-#ppt_w/2"/>
                                          </p:val>
                                        </p:tav>
                                        <p:tav tm="100000">
                                          <p:val>
                                            <p:strVal val="#ppt_x"/>
                                          </p:val>
                                        </p:tav>
                                      </p:tavLst>
                                    </p:anim>
                                    <p:anim calcmode="lin" valueType="num">
                                      <p:cBhvr additive="base">
                                        <p:cTn id="45" dur="500" fill="hold"/>
                                        <p:tgtEl>
                                          <p:spTgt spid="193546"/>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93548"/>
                                        </p:tgtEl>
                                        <p:attrNameLst>
                                          <p:attrName>style.visibility</p:attrName>
                                        </p:attrNameLst>
                                      </p:cBhvr>
                                      <p:to>
                                        <p:strVal val="visible"/>
                                      </p:to>
                                    </p:set>
                                    <p:anim calcmode="lin" valueType="num">
                                      <p:cBhvr additive="base">
                                        <p:cTn id="50" dur="500" fill="hold"/>
                                        <p:tgtEl>
                                          <p:spTgt spid="193548"/>
                                        </p:tgtEl>
                                        <p:attrNameLst>
                                          <p:attrName>ppt_x</p:attrName>
                                        </p:attrNameLst>
                                      </p:cBhvr>
                                      <p:tavLst>
                                        <p:tav tm="0">
                                          <p:val>
                                            <p:strVal val="#ppt_x"/>
                                          </p:val>
                                        </p:tav>
                                        <p:tav tm="100000">
                                          <p:val>
                                            <p:strVal val="#ppt_x"/>
                                          </p:val>
                                        </p:tav>
                                      </p:tavLst>
                                    </p:anim>
                                    <p:anim calcmode="lin" valueType="num">
                                      <p:cBhvr additive="base">
                                        <p:cTn id="51" dur="500" fill="hold"/>
                                        <p:tgtEl>
                                          <p:spTgt spid="193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p:bldP spid="19355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63" name="Object 3"/>
          <p:cNvGraphicFramePr>
            <a:graphicFrameLocks noChangeAspect="1"/>
          </p:cNvGraphicFramePr>
          <p:nvPr/>
        </p:nvGraphicFramePr>
        <p:xfrm>
          <a:off x="1657350" y="762000"/>
          <a:ext cx="3621088" cy="1069975"/>
        </p:xfrm>
        <a:graphic>
          <a:graphicData uri="http://schemas.openxmlformats.org/presentationml/2006/ole">
            <mc:AlternateContent xmlns:mc="http://schemas.openxmlformats.org/markup-compatibility/2006">
              <mc:Choice xmlns:v="urn:schemas-microsoft-com:vml" Requires="v">
                <p:oleObj spid="_x0000_s6148" name="" r:id="rId1" imgW="1447800" imgH="406400" progId="Equation.DSMT4">
                  <p:embed/>
                </p:oleObj>
              </mc:Choice>
              <mc:Fallback>
                <p:oleObj name="" r:id="rId1" imgW="1447800" imgH="406400" progId="Equation.DSMT4">
                  <p:embed/>
                  <p:pic>
                    <p:nvPicPr>
                      <p:cNvPr id="0" name="图片 3112"/>
                      <p:cNvPicPr/>
                      <p:nvPr/>
                    </p:nvPicPr>
                    <p:blipFill>
                      <a:blip r:embed="rId2">
                        <a:clrChange>
                          <a:clrFrom>
                            <a:srgbClr val="000000"/>
                          </a:clrFrom>
                          <a:clrTo>
                            <a:srgbClr val="FFFFFF"/>
                          </a:clrTo>
                        </a:clrChange>
                      </a:blip>
                      <a:stretch>
                        <a:fillRect/>
                      </a:stretch>
                    </p:blipFill>
                    <p:spPr>
                      <a:xfrm>
                        <a:off x="1657350" y="762000"/>
                        <a:ext cx="3621088" cy="1069975"/>
                      </a:xfrm>
                      <a:prstGeom prst="rect">
                        <a:avLst/>
                      </a:prstGeom>
                      <a:noFill/>
                      <a:ln w="38100">
                        <a:noFill/>
                        <a:miter/>
                      </a:ln>
                    </p:spPr>
                  </p:pic>
                </p:oleObj>
              </mc:Fallback>
            </mc:AlternateContent>
          </a:graphicData>
        </a:graphic>
      </p:graphicFrame>
      <p:graphicFrame>
        <p:nvGraphicFramePr>
          <p:cNvPr id="194564" name="Object 4"/>
          <p:cNvGraphicFramePr>
            <a:graphicFrameLocks noChangeAspect="1"/>
          </p:cNvGraphicFramePr>
          <p:nvPr/>
        </p:nvGraphicFramePr>
        <p:xfrm>
          <a:off x="707708" y="2947670"/>
          <a:ext cx="7346950" cy="962025"/>
        </p:xfrm>
        <a:graphic>
          <a:graphicData uri="http://schemas.openxmlformats.org/presentationml/2006/ole">
            <mc:AlternateContent xmlns:mc="http://schemas.openxmlformats.org/markup-compatibility/2006">
              <mc:Choice xmlns:v="urn:schemas-microsoft-com:vml" Requires="v">
                <p:oleObj spid="_x0000_s6149" name="" r:id="rId3" imgW="3149600" imgH="444500" progId="Equation.DSMT4">
                  <p:embed/>
                </p:oleObj>
              </mc:Choice>
              <mc:Fallback>
                <p:oleObj name="" r:id="rId3" imgW="3149600" imgH="444500" progId="Equation.DSMT4">
                  <p:embed/>
                  <p:pic>
                    <p:nvPicPr>
                      <p:cNvPr id="0" name="图片 3107"/>
                      <p:cNvPicPr/>
                      <p:nvPr/>
                    </p:nvPicPr>
                    <p:blipFill>
                      <a:blip r:embed="rId4">
                        <a:clrChange>
                          <a:clrFrom>
                            <a:srgbClr val="000000"/>
                          </a:clrFrom>
                          <a:clrTo>
                            <a:srgbClr val="FFFFFF"/>
                          </a:clrTo>
                        </a:clrChange>
                      </a:blip>
                      <a:stretch>
                        <a:fillRect/>
                      </a:stretch>
                    </p:blipFill>
                    <p:spPr>
                      <a:xfrm>
                        <a:off x="707708" y="2947670"/>
                        <a:ext cx="7346950" cy="962025"/>
                      </a:xfrm>
                      <a:prstGeom prst="rect">
                        <a:avLst/>
                      </a:prstGeom>
                      <a:noFill/>
                      <a:ln w="38100">
                        <a:noFill/>
                        <a:miter/>
                      </a:ln>
                    </p:spPr>
                  </p:pic>
                </p:oleObj>
              </mc:Fallback>
            </mc:AlternateContent>
          </a:graphicData>
        </a:graphic>
      </p:graphicFrame>
      <p:graphicFrame>
        <p:nvGraphicFramePr>
          <p:cNvPr id="194565" name="Object 5"/>
          <p:cNvGraphicFramePr>
            <a:graphicFrameLocks noChangeAspect="1"/>
          </p:cNvGraphicFramePr>
          <p:nvPr/>
        </p:nvGraphicFramePr>
        <p:xfrm>
          <a:off x="590550" y="4940300"/>
          <a:ext cx="7581900" cy="1155700"/>
        </p:xfrm>
        <a:graphic>
          <a:graphicData uri="http://schemas.openxmlformats.org/presentationml/2006/ole">
            <mc:AlternateContent xmlns:mc="http://schemas.openxmlformats.org/markup-compatibility/2006">
              <mc:Choice xmlns:v="urn:schemas-microsoft-com:vml" Requires="v">
                <p:oleObj spid="_x0000_s6150" name="" r:id="rId5" imgW="3378200" imgH="533400" progId="Equation.DSMT4">
                  <p:embed/>
                </p:oleObj>
              </mc:Choice>
              <mc:Fallback>
                <p:oleObj name="" r:id="rId5" imgW="3378200" imgH="533400" progId="Equation.DSMT4">
                  <p:embed/>
                  <p:pic>
                    <p:nvPicPr>
                      <p:cNvPr id="0" name="图片 3114"/>
                      <p:cNvPicPr/>
                      <p:nvPr/>
                    </p:nvPicPr>
                    <p:blipFill>
                      <a:blip r:embed="rId6">
                        <a:clrChange>
                          <a:clrFrom>
                            <a:srgbClr val="000000"/>
                          </a:clrFrom>
                          <a:clrTo>
                            <a:srgbClr val="FFFFFF"/>
                          </a:clrTo>
                        </a:clrChange>
                      </a:blip>
                      <a:stretch>
                        <a:fillRect/>
                      </a:stretch>
                    </p:blipFill>
                    <p:spPr>
                      <a:xfrm>
                        <a:off x="590550" y="4940300"/>
                        <a:ext cx="7581900" cy="1155700"/>
                      </a:xfrm>
                      <a:prstGeom prst="rect">
                        <a:avLst/>
                      </a:prstGeom>
                      <a:noFill/>
                      <a:ln w="38100">
                        <a:noFill/>
                        <a:miter/>
                      </a:ln>
                    </p:spPr>
                  </p:pic>
                </p:oleObj>
              </mc:Fallback>
            </mc:AlternateContent>
          </a:graphicData>
        </a:graphic>
      </p:graphicFrame>
      <p:sp>
        <p:nvSpPr>
          <p:cNvPr id="194566" name="Rectangle 6"/>
          <p:cNvSpPr/>
          <p:nvPr/>
        </p:nvSpPr>
        <p:spPr>
          <a:xfrm>
            <a:off x="419100" y="1831658"/>
            <a:ext cx="8305800" cy="990600"/>
          </a:xfrm>
          <a:prstGeom prst="rect">
            <a:avLst/>
          </a:prstGeom>
          <a:noFill/>
          <a:ln w="9525">
            <a:noFill/>
          </a:ln>
        </p:spPr>
        <p:txBody>
          <a:bodyPr lIns="92075" tIns="46038" rIns="92075" bIns="46038" anchor="t"/>
          <a:lstStyle/>
          <a:p>
            <a:pPr marL="342900" indent="-342900" algn="just">
              <a:buClr>
                <a:schemeClr val="tx2"/>
              </a:buClr>
              <a:buFont typeface="Arial" panose="020B0604020202020204" pitchFamily="34" charset="0"/>
              <a:buChar char="•"/>
            </a:pPr>
            <a:r>
              <a:rPr lang="zh-CN" altLang="en-US" sz="3200" b="1" dirty="0">
                <a:latin typeface="Times New Roman" panose="02020603050405020304" pitchFamily="18" charset="0"/>
                <a:ea typeface="宋体" panose="02010600030101010101" pitchFamily="2" charset="-122"/>
              </a:rPr>
              <a:t>零点可以选在无穷远，也可以选在电场中的</a:t>
            </a:r>
            <a:endParaRPr lang="zh-CN" altLang="en-US" sz="3200" b="1" dirty="0">
              <a:latin typeface="Times New Roman" panose="02020603050405020304" pitchFamily="18" charset="0"/>
              <a:ea typeface="宋体" panose="02010600030101010101" pitchFamily="2" charset="-122"/>
            </a:endParaRPr>
          </a:p>
          <a:p>
            <a:pPr marL="342900" indent="-342900" algn="just">
              <a:buClr>
                <a:schemeClr val="tx2"/>
              </a:buClr>
              <a:buFont typeface="Arial" panose="020B0604020202020204" pitchFamily="34" charset="0"/>
            </a:pPr>
            <a:r>
              <a:rPr lang="zh-CN" altLang="en-US" sz="3200" b="1" dirty="0">
                <a:latin typeface="Times New Roman" panose="02020603050405020304" pitchFamily="18" charset="0"/>
                <a:ea typeface="宋体" panose="02010600030101010101" pitchFamily="2" charset="-122"/>
              </a:rPr>
              <a:t>    任意点，</a:t>
            </a:r>
            <a:r>
              <a:rPr lang="zh-CN" altLang="en-US" sz="3200" b="1" dirty="0">
                <a:latin typeface="宋体" panose="02010600030101010101" pitchFamily="2" charset="-122"/>
                <a:ea typeface="宋体" panose="02010600030101010101" pitchFamily="2" charset="-122"/>
              </a:rPr>
              <a:t>通常写成</a:t>
            </a:r>
            <a:r>
              <a:rPr lang="zh-CN" altLang="en-US" sz="2800" b="1" dirty="0">
                <a:latin typeface="宋体" panose="02010600030101010101" pitchFamily="2" charset="-122"/>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p:txBody>
      </p:sp>
      <p:sp>
        <p:nvSpPr>
          <p:cNvPr id="194567" name="Rectangle 7"/>
          <p:cNvSpPr/>
          <p:nvPr/>
        </p:nvSpPr>
        <p:spPr>
          <a:xfrm>
            <a:off x="205740" y="4001135"/>
            <a:ext cx="8839200" cy="533400"/>
          </a:xfrm>
          <a:prstGeom prst="rect">
            <a:avLst/>
          </a:prstGeom>
          <a:noFill/>
          <a:ln w="9525">
            <a:noFill/>
          </a:ln>
        </p:spPr>
        <p:txBody>
          <a:bodyPr lIns="92075" tIns="46038" rIns="92075" bIns="46038" anchor="t"/>
          <a:lstStyle/>
          <a:p>
            <a:pPr marL="342900" indent="-342900" algn="just">
              <a:spcBef>
                <a:spcPct val="20000"/>
              </a:spcBef>
              <a:buClr>
                <a:schemeClr val="tx2"/>
              </a:buClr>
              <a:buFont typeface="Arial" panose="020B0604020202020204" pitchFamily="34" charset="0"/>
              <a:buChar char="•"/>
            </a:pPr>
            <a:r>
              <a:rPr lang="zh-CN" altLang="en-US" sz="3200" b="1" i="1" dirty="0">
                <a:latin typeface="Times New Roman" panose="02020603050405020304" pitchFamily="18" charset="0"/>
                <a:ea typeface="宋体" panose="02010600030101010101" pitchFamily="2" charset="-122"/>
              </a:rPr>
              <a:t>点电荷电场的电势能：</a:t>
            </a:r>
            <a:r>
              <a:rPr lang="en-US" altLang="zh-CN" sz="3200" b="1" i="1" dirty="0">
                <a:latin typeface="Times New Roman" panose="02020603050405020304" pitchFamily="18" charset="0"/>
                <a:ea typeface="宋体" panose="02010600030101010101" pitchFamily="2" charset="-122"/>
              </a:rPr>
              <a:t>q</a:t>
            </a:r>
            <a:r>
              <a:rPr lang="en-US" altLang="zh-CN" sz="3200" b="1" baseline="-25000" dirty="0">
                <a:latin typeface="Times New Roman" panose="02020603050405020304" pitchFamily="18" charset="0"/>
                <a:ea typeface="宋体" panose="02010600030101010101" pitchFamily="2" charset="-122"/>
              </a:rPr>
              <a:t>0 </a:t>
            </a:r>
            <a:r>
              <a:rPr lang="zh-CN" altLang="en-US" sz="3200" b="1" dirty="0">
                <a:latin typeface="Times New Roman" panose="02020603050405020304" pitchFamily="18" charset="0"/>
                <a:ea typeface="宋体" panose="02010600030101010101" pitchFamily="2" charset="-122"/>
              </a:rPr>
              <a:t>在</a:t>
            </a:r>
            <a:r>
              <a:rPr lang="en-US" altLang="zh-CN" sz="3200" b="1" i="1" dirty="0">
                <a:latin typeface="Times New Roman" panose="02020603050405020304" pitchFamily="18" charset="0"/>
                <a:ea typeface="宋体" panose="02010600030101010101" pitchFamily="2" charset="-122"/>
              </a:rPr>
              <a:t>Q</a:t>
            </a:r>
            <a:r>
              <a:rPr lang="zh-CN" altLang="en-US" sz="3200" b="1" dirty="0">
                <a:latin typeface="Times New Roman" panose="02020603050405020304" pitchFamily="18" charset="0"/>
                <a:ea typeface="宋体" panose="02010600030101010101" pitchFamily="2" charset="-122"/>
              </a:rPr>
              <a:t>的场中的电势能</a:t>
            </a:r>
            <a:r>
              <a:rPr lang="en-US" altLang="en-US" sz="3200" b="1" dirty="0">
                <a:latin typeface="Times New Roman" panose="02020603050405020304" pitchFamily="18" charset="0"/>
                <a:ea typeface="宋体" panose="02010600030101010101" pitchFamily="2" charset="-122"/>
              </a:rPr>
              <a:t>(无穷远</a:t>
            </a:r>
            <a:r>
              <a:rPr lang="zh-CN" altLang="en-US" sz="3200" b="1" dirty="0">
                <a:latin typeface="Times New Roman" panose="02020603050405020304" pitchFamily="18" charset="0"/>
                <a:ea typeface="宋体" panose="02010600030101010101" pitchFamily="2" charset="-122"/>
              </a:rPr>
              <a:t>处为零点，</a:t>
            </a:r>
            <a:r>
              <a:rPr lang="en-US" altLang="zh-CN" sz="3200" b="1" i="1" dirty="0">
                <a:sym typeface="+mn-ea"/>
              </a:rPr>
              <a:t>Q</a:t>
            </a:r>
            <a:r>
              <a:rPr lang="zh-CN" altLang="en-US" sz="3200" b="1" i="1" dirty="0">
                <a:sym typeface="+mn-ea"/>
              </a:rPr>
              <a:t>与</a:t>
            </a:r>
            <a:r>
              <a:rPr lang="en-US" altLang="zh-CN" sz="3200" b="1" i="1" dirty="0">
                <a:sym typeface="+mn-ea"/>
              </a:rPr>
              <a:t>q</a:t>
            </a:r>
            <a:r>
              <a:rPr lang="en-US" altLang="zh-CN" sz="3200" b="1" baseline="-25000" dirty="0">
                <a:sym typeface="+mn-ea"/>
              </a:rPr>
              <a:t>0</a:t>
            </a:r>
            <a:r>
              <a:rPr lang="zh-CN" altLang="en-US" sz="3200" b="1" i="1" dirty="0">
                <a:sym typeface="+mn-ea"/>
              </a:rPr>
              <a:t>的距离为</a:t>
            </a:r>
            <a:r>
              <a:rPr lang="en-US" altLang="zh-CN" sz="3200" b="1" i="1" dirty="0">
                <a:sym typeface="+mn-ea"/>
              </a:rPr>
              <a:t>r</a:t>
            </a:r>
            <a:r>
              <a:rPr lang="en-US" altLang="zh-CN" sz="3200" b="1" baseline="-25000" dirty="0">
                <a:sym typeface="+mn-ea"/>
              </a:rPr>
              <a:t> </a:t>
            </a:r>
            <a:r>
              <a:rPr lang="en-US" altLang="zh-CN" sz="32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194568" name="Text Box 8"/>
          <p:cNvSpPr txBox="1"/>
          <p:nvPr/>
        </p:nvSpPr>
        <p:spPr>
          <a:xfrm>
            <a:off x="457200" y="6096000"/>
            <a:ext cx="6491288" cy="579438"/>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3200" b="1" dirty="0">
                <a:latin typeface="Times New Roman" panose="02020603050405020304" pitchFamily="18" charset="0"/>
                <a:ea typeface="宋体" panose="02010600030101010101" pitchFamily="2" charset="-122"/>
              </a:rPr>
              <a:t>注意：电势能属于 </a:t>
            </a:r>
            <a:r>
              <a:rPr lang="en-US" altLang="zh-CN" sz="3200" b="1" dirty="0">
                <a:latin typeface="Times New Roman" panose="02020603050405020304" pitchFamily="18" charset="0"/>
                <a:ea typeface="宋体" panose="02010600030101010101" pitchFamily="2" charset="-122"/>
              </a:rPr>
              <a:t>(</a:t>
            </a:r>
            <a:r>
              <a:rPr lang="en-US" altLang="zh-CN" sz="3200" b="1" i="1" dirty="0">
                <a:latin typeface="Times New Roman" panose="02020603050405020304" pitchFamily="18" charset="0"/>
                <a:ea typeface="宋体" panose="02010600030101010101" pitchFamily="2" charset="-122"/>
              </a:rPr>
              <a:t>q</a:t>
            </a:r>
            <a:r>
              <a:rPr lang="en-US" altLang="zh-CN" sz="3200" b="1" baseline="-25000" dirty="0">
                <a:latin typeface="Times New Roman" panose="02020603050405020304" pitchFamily="18" charset="0"/>
                <a:ea typeface="宋体" panose="02010600030101010101" pitchFamily="2" charset="-122"/>
              </a:rPr>
              <a:t>0</a:t>
            </a:r>
            <a:r>
              <a:rPr lang="en-US" altLang="zh-CN" sz="3200" b="1" dirty="0">
                <a:latin typeface="Times New Roman" panose="02020603050405020304" pitchFamily="18" charset="0"/>
                <a:ea typeface="宋体" panose="02010600030101010101" pitchFamily="2" charset="-122"/>
              </a:rPr>
              <a:t>, </a:t>
            </a:r>
            <a:r>
              <a:rPr lang="en-US" altLang="zh-CN" sz="3200" b="1" i="1" dirty="0">
                <a:latin typeface="Times New Roman" panose="02020603050405020304" pitchFamily="18" charset="0"/>
                <a:ea typeface="宋体" panose="02010600030101010101" pitchFamily="2" charset="-122"/>
              </a:rPr>
              <a:t>Q</a:t>
            </a:r>
            <a:r>
              <a:rPr lang="en-US" altLang="zh-CN" sz="32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电荷系统</a:t>
            </a:r>
            <a:endParaRPr lang="zh-CN" altLang="en-US" sz="3200" b="1" dirty="0">
              <a:latin typeface="Times New Roman" panose="02020603050405020304" pitchFamily="18" charset="0"/>
              <a:ea typeface="宋体" panose="02010600030101010101" pitchFamily="2" charset="-122"/>
            </a:endParaRPr>
          </a:p>
        </p:txBody>
      </p:sp>
      <p:sp>
        <p:nvSpPr>
          <p:cNvPr id="10247" name="Text Box 13"/>
          <p:cNvSpPr txBox="1"/>
          <p:nvPr/>
        </p:nvSpPr>
        <p:spPr>
          <a:xfrm>
            <a:off x="304800" y="182563"/>
            <a:ext cx="7315200" cy="579437"/>
          </a:xfrm>
          <a:prstGeom prst="rect">
            <a:avLst/>
          </a:prstGeom>
          <a:noFill/>
          <a:ln w="9525">
            <a:noFill/>
          </a:ln>
        </p:spPr>
        <p:txBody>
          <a:bodyPr anchor="t">
            <a:spAutoFit/>
          </a:bodyPr>
          <a:lstStyle/>
          <a:p>
            <a:pPr algn="just">
              <a:spcBef>
                <a:spcPct val="20000"/>
              </a:spcBef>
              <a:buClr>
                <a:schemeClr val="tx2"/>
              </a:buClr>
              <a:buFont typeface="Arial" panose="020B0604020202020204" pitchFamily="34" charset="0"/>
              <a:buChar char="•"/>
            </a:pPr>
            <a:r>
              <a:rPr lang="en-US" altLang="zh-CN" sz="32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如果选 </a:t>
            </a:r>
            <a:r>
              <a:rPr lang="en-US" altLang="zh-CN" sz="3200" b="1" dirty="0">
                <a:solidFill>
                  <a:srgbClr val="0000FF"/>
                </a:solidFill>
                <a:latin typeface="Times New Roman" panose="02020603050405020304" pitchFamily="18" charset="0"/>
                <a:ea typeface="宋体" panose="02010600030101010101" pitchFamily="2" charset="-122"/>
              </a:rPr>
              <a:t>b </a:t>
            </a:r>
            <a:r>
              <a:rPr lang="zh-CN" altLang="en-US" sz="3200" b="1" dirty="0">
                <a:solidFill>
                  <a:srgbClr val="0000FF"/>
                </a:solidFill>
                <a:latin typeface="Times New Roman" panose="02020603050405020304" pitchFamily="18" charset="0"/>
                <a:ea typeface="宋体" panose="02010600030101010101" pitchFamily="2" charset="-122"/>
              </a:rPr>
              <a:t>点的电势能为零</a:t>
            </a:r>
            <a:r>
              <a:rPr lang="zh-CN" altLang="en-US" sz="3200" b="1" dirty="0">
                <a:latin typeface="Times New Roman" panose="02020603050405020304" pitchFamily="18" charset="0"/>
                <a:ea typeface="宋体" panose="02010600030101010101" pitchFamily="2" charset="-122"/>
              </a:rPr>
              <a:t>，则</a:t>
            </a:r>
            <a:r>
              <a:rPr lang="zh-CN" altLang="en-US" b="1"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194563"/>
                                        </p:tgtEl>
                                        <p:attrNameLst>
                                          <p:attrName>style.visibility</p:attrName>
                                        </p:attrNameLst>
                                      </p:cBhvr>
                                      <p:to>
                                        <p:strVal val="visible"/>
                                      </p:to>
                                    </p:set>
                                    <p:anim calcmode="lin" valueType="num">
                                      <p:cBhvr>
                                        <p:cTn id="7" dur="1" fill="hold"/>
                                        <p:tgtEl>
                                          <p:spTgt spid="194563"/>
                                        </p:tgtEl>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9456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194564"/>
                                        </p:tgtEl>
                                        <p:attrNameLst>
                                          <p:attrName>style.visibility</p:attrName>
                                        </p:attrNameLst>
                                      </p:cBhvr>
                                      <p:to>
                                        <p:strVal val="visible"/>
                                      </p:to>
                                    </p:set>
                                    <p:animEffect transition="in" filter="slide(fromBottom)">
                                      <p:cBhvr>
                                        <p:cTn id="16" dur="500"/>
                                        <p:tgtEl>
                                          <p:spTgt spid="194564"/>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194567"/>
                                        </p:tgtEl>
                                        <p:attrNameLst>
                                          <p:attrName>style.visibility</p:attrName>
                                        </p:attrNameLst>
                                      </p:cBhvr>
                                      <p:to>
                                        <p:strVal val="visible"/>
                                      </p:to>
                                    </p:set>
                                    <p:anim calcmode="lin" valueType="num">
                                      <p:cBhvr>
                                        <p:cTn id="21" dur="500" fill="hold"/>
                                        <p:tgtEl>
                                          <p:spTgt spid="194567"/>
                                        </p:tgtEl>
                                        <p:attrNameLst>
                                          <p:attrName>ppt_w</p:attrName>
                                        </p:attrNameLst>
                                      </p:cBhvr>
                                      <p:tavLst>
                                        <p:tav tm="0">
                                          <p:val>
                                            <p:fltVal val="0"/>
                                          </p:val>
                                        </p:tav>
                                        <p:tav tm="100000">
                                          <p:val>
                                            <p:strVal val="#ppt_w"/>
                                          </p:val>
                                        </p:tav>
                                      </p:tavLst>
                                    </p:anim>
                                    <p:anim calcmode="lin" valueType="num">
                                      <p:cBhvr>
                                        <p:cTn id="22" dur="500" fill="hold"/>
                                        <p:tgtEl>
                                          <p:spTgt spid="19456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499"/>
                                          </p:stCondLst>
                                        </p:cTn>
                                        <p:tgtEl>
                                          <p:spTgt spid="194565"/>
                                        </p:tgtEl>
                                        <p:attrNameLst>
                                          <p:attrName>style.visibility</p:attrName>
                                        </p:attrNameLst>
                                      </p:cBhvr>
                                      <p:to>
                                        <p:strVal val="visible"/>
                                      </p:to>
                                    </p:set>
                                    <p:anim calcmode="lin" valueType="num">
                                      <p:cBhvr>
                                        <p:cTn id="27" dur="1" fill="hold"/>
                                        <p:tgtEl>
                                          <p:spTgt spid="194565"/>
                                        </p:tgtEl>
                                      </p:cBhvr>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94568"/>
                                        </p:tgtEl>
                                        <p:attrNameLst>
                                          <p:attrName>style.visibility</p:attrName>
                                        </p:attrNameLst>
                                      </p:cBhvr>
                                      <p:to>
                                        <p:strVal val="visible"/>
                                      </p:to>
                                    </p:set>
                                    <p:anim calcmode="lin" valueType="num">
                                      <p:cBhvr additive="base">
                                        <p:cTn id="32" dur="500" fill="hold"/>
                                        <p:tgtEl>
                                          <p:spTgt spid="194568"/>
                                        </p:tgtEl>
                                        <p:attrNameLst>
                                          <p:attrName>ppt_x</p:attrName>
                                        </p:attrNameLst>
                                      </p:cBhvr>
                                      <p:tavLst>
                                        <p:tav tm="0">
                                          <p:val>
                                            <p:strVal val="0-#ppt_w/2"/>
                                          </p:val>
                                        </p:tav>
                                        <p:tav tm="100000">
                                          <p:val>
                                            <p:strVal val="#ppt_x"/>
                                          </p:val>
                                        </p:tav>
                                      </p:tavLst>
                                    </p:anim>
                                    <p:anim calcmode="lin" valueType="num">
                                      <p:cBhvr additive="base">
                                        <p:cTn id="33" dur="500" fill="hold"/>
                                        <p:tgtEl>
                                          <p:spTgt spid="1945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6" grpId="0"/>
      <p:bldP spid="194567" grpId="0"/>
      <p:bldP spid="1945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600" name="Object 16"/>
          <p:cNvGraphicFramePr>
            <a:graphicFrameLocks noChangeAspect="1"/>
          </p:cNvGraphicFramePr>
          <p:nvPr/>
        </p:nvGraphicFramePr>
        <p:xfrm>
          <a:off x="2317750" y="973138"/>
          <a:ext cx="5335588" cy="1682750"/>
        </p:xfrm>
        <a:graphic>
          <a:graphicData uri="http://schemas.openxmlformats.org/presentationml/2006/ole">
            <mc:AlternateContent xmlns:mc="http://schemas.openxmlformats.org/markup-compatibility/2006">
              <mc:Choice xmlns:v="urn:schemas-microsoft-com:vml" Requires="v">
                <p:oleObj spid="_x0000_s7171" name="" r:id="rId1" imgW="1689100" imgH="609600" progId="Equation.DSMT4">
                  <p:embed/>
                </p:oleObj>
              </mc:Choice>
              <mc:Fallback>
                <p:oleObj name="" r:id="rId1" imgW="1689100" imgH="609600" progId="Equation.DSMT4">
                  <p:embed/>
                  <p:pic>
                    <p:nvPicPr>
                      <p:cNvPr id="0" name="图片 3113"/>
                      <p:cNvPicPr/>
                      <p:nvPr/>
                    </p:nvPicPr>
                    <p:blipFill>
                      <a:blip r:embed="rId2">
                        <a:clrChange>
                          <a:clrFrom>
                            <a:srgbClr val="000000"/>
                          </a:clrFrom>
                          <a:clrTo>
                            <a:srgbClr val="FFFFFF"/>
                          </a:clrTo>
                        </a:clrChange>
                      </a:blip>
                      <a:stretch>
                        <a:fillRect/>
                      </a:stretch>
                    </p:blipFill>
                    <p:spPr>
                      <a:xfrm>
                        <a:off x="2317750" y="973138"/>
                        <a:ext cx="5335588" cy="1682750"/>
                      </a:xfrm>
                      <a:prstGeom prst="rect">
                        <a:avLst/>
                      </a:prstGeom>
                      <a:noFill/>
                      <a:ln w="38100">
                        <a:noFill/>
                        <a:miter/>
                      </a:ln>
                    </p:spPr>
                  </p:pic>
                </p:oleObj>
              </mc:Fallback>
            </mc:AlternateContent>
          </a:graphicData>
        </a:graphic>
      </p:graphicFrame>
      <p:sp>
        <p:nvSpPr>
          <p:cNvPr id="195592" name="Text Box 8"/>
          <p:cNvSpPr txBox="1"/>
          <p:nvPr/>
        </p:nvSpPr>
        <p:spPr>
          <a:xfrm>
            <a:off x="556260" y="4900613"/>
            <a:ext cx="8439150" cy="519112"/>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2800" b="1" dirty="0">
                <a:latin typeface="Times New Roman" panose="02020603050405020304" pitchFamily="18" charset="0"/>
                <a:ea typeface="宋体" panose="02010600030101010101" pitchFamily="2" charset="-122"/>
              </a:rPr>
              <a:t>从电荷在电场中受力作功的角度描述静电场的特性</a:t>
            </a:r>
            <a:r>
              <a:rPr lang="zh-CN" altLang="en-US" sz="2800" dirty="0">
                <a:latin typeface="Times New Roman" panose="02020603050405020304" pitchFamily="18" charset="0"/>
                <a:ea typeface="宋体" panose="02010600030101010101" pitchFamily="2" charset="-122"/>
              </a:rPr>
              <a:t>。</a:t>
            </a:r>
            <a:endParaRPr lang="zh-CN" altLang="en-US" sz="2800" dirty="0">
              <a:latin typeface="Times New Roman" panose="02020603050405020304" pitchFamily="18" charset="0"/>
              <a:ea typeface="宋体" panose="02010600030101010101" pitchFamily="2" charset="-122"/>
            </a:endParaRPr>
          </a:p>
        </p:txBody>
      </p:sp>
      <p:graphicFrame>
        <p:nvGraphicFramePr>
          <p:cNvPr id="195596" name="Object 12"/>
          <p:cNvGraphicFramePr>
            <a:graphicFrameLocks noChangeAspect="1"/>
          </p:cNvGraphicFramePr>
          <p:nvPr/>
        </p:nvGraphicFramePr>
        <p:xfrm>
          <a:off x="1292225" y="5762943"/>
          <a:ext cx="5411788" cy="615950"/>
        </p:xfrm>
        <a:graphic>
          <a:graphicData uri="http://schemas.openxmlformats.org/presentationml/2006/ole">
            <mc:AlternateContent xmlns:mc="http://schemas.openxmlformats.org/markup-compatibility/2006">
              <mc:Choice xmlns:v="urn:schemas-microsoft-com:vml" Requires="v">
                <p:oleObj spid="_x0000_s7172" name="" r:id="rId3" imgW="2819400" imgH="266700" progId="Equation.DSMT4">
                  <p:embed/>
                </p:oleObj>
              </mc:Choice>
              <mc:Fallback>
                <p:oleObj name="" r:id="rId3" imgW="2819400" imgH="266700" progId="Equation.DSMT4">
                  <p:embed/>
                  <p:pic>
                    <p:nvPicPr>
                      <p:cNvPr id="0" name="图片 3108"/>
                      <p:cNvPicPr/>
                      <p:nvPr/>
                    </p:nvPicPr>
                    <p:blipFill>
                      <a:blip r:embed="rId4">
                        <a:clrChange>
                          <a:clrFrom>
                            <a:srgbClr val="000000"/>
                          </a:clrFrom>
                          <a:clrTo>
                            <a:srgbClr val="FFFFFF"/>
                          </a:clrTo>
                        </a:clrChange>
                      </a:blip>
                      <a:stretch>
                        <a:fillRect/>
                      </a:stretch>
                    </p:blipFill>
                    <p:spPr>
                      <a:xfrm>
                        <a:off x="1292225" y="5762943"/>
                        <a:ext cx="5411788" cy="615950"/>
                      </a:xfrm>
                      <a:prstGeom prst="rect">
                        <a:avLst/>
                      </a:prstGeom>
                      <a:noFill/>
                      <a:ln w="38100">
                        <a:noFill/>
                        <a:miter/>
                      </a:ln>
                    </p:spPr>
                  </p:pic>
                </p:oleObj>
              </mc:Fallback>
            </mc:AlternateContent>
          </a:graphicData>
        </a:graphic>
      </p:graphicFrame>
      <p:sp>
        <p:nvSpPr>
          <p:cNvPr id="195598" name="Text Box 14"/>
          <p:cNvSpPr txBox="1"/>
          <p:nvPr/>
        </p:nvSpPr>
        <p:spPr>
          <a:xfrm>
            <a:off x="274955" y="2656205"/>
            <a:ext cx="8594090" cy="1272540"/>
          </a:xfrm>
          <a:prstGeom prst="rect">
            <a:avLst/>
          </a:prstGeom>
          <a:noFill/>
          <a:ln w="9525">
            <a:noFill/>
          </a:ln>
        </p:spPr>
        <p:txBody>
          <a:bodyPr wrap="square" anchor="t">
            <a:spAutoFit/>
          </a:bodyPr>
          <a:lstStyle/>
          <a:p>
            <a:pPr algn="just">
              <a:lnSpc>
                <a:spcPct val="120000"/>
              </a:lnSpc>
              <a:buFont typeface="Arial" panose="020B0604020202020204" pitchFamily="34" charset="0"/>
            </a:pPr>
            <a:r>
              <a:rPr lang="zh-CN" altLang="en-US" sz="3200" b="1" dirty="0">
                <a:latin typeface="Times New Roman" panose="02020603050405020304" pitchFamily="18" charset="0"/>
                <a:ea typeface="黑体" pitchFamily="49" charset="-122"/>
              </a:rPr>
              <a:t>该式表明：</a:t>
            </a:r>
            <a:r>
              <a:rPr lang="en-US" altLang="zh-CN" sz="3200" b="1" i="1" dirty="0">
                <a:solidFill>
                  <a:srgbClr val="0000FF"/>
                </a:solidFill>
                <a:latin typeface="Times New Roman" panose="02020603050405020304" pitchFamily="18" charset="0"/>
                <a:ea typeface="黑体" pitchFamily="49" charset="-122"/>
              </a:rPr>
              <a:t>U</a:t>
            </a:r>
            <a:r>
              <a:rPr lang="en-US" altLang="zh-CN" sz="3200" b="1" baseline="-25000" dirty="0">
                <a:solidFill>
                  <a:srgbClr val="0000FF"/>
                </a:solidFill>
                <a:latin typeface="Times New Roman" panose="02020603050405020304" pitchFamily="18" charset="0"/>
                <a:ea typeface="黑体" pitchFamily="49" charset="-122"/>
              </a:rPr>
              <a:t>p </a:t>
            </a:r>
            <a:r>
              <a:rPr lang="zh-CN" altLang="en-US" sz="3200" b="1" dirty="0">
                <a:solidFill>
                  <a:srgbClr val="0000FF"/>
                </a:solidFill>
                <a:latin typeface="Times New Roman" panose="02020603050405020304" pitchFamily="18" charset="0"/>
                <a:ea typeface="黑体" pitchFamily="49" charset="-122"/>
              </a:rPr>
              <a:t>等于单位正电荷的电势能</a:t>
            </a:r>
            <a:r>
              <a:rPr lang="zh-CN" altLang="en-US" sz="3200" b="1" dirty="0">
                <a:latin typeface="Times New Roman" panose="02020603050405020304" pitchFamily="18" charset="0"/>
                <a:ea typeface="黑体" pitchFamily="49" charset="-122"/>
              </a:rPr>
              <a:t>，或等于电场力对单位正电荷移动到零势能点作的功。</a:t>
            </a:r>
            <a:endParaRPr lang="zh-CN" altLang="en-US" sz="3200" b="1" dirty="0">
              <a:latin typeface="Times New Roman" panose="02020603050405020304" pitchFamily="18" charset="0"/>
              <a:ea typeface="黑体" pitchFamily="49" charset="-122"/>
            </a:endParaRPr>
          </a:p>
        </p:txBody>
      </p:sp>
      <p:sp>
        <p:nvSpPr>
          <p:cNvPr id="195599" name="Text Box 15"/>
          <p:cNvSpPr txBox="1"/>
          <p:nvPr/>
        </p:nvSpPr>
        <p:spPr>
          <a:xfrm>
            <a:off x="323850" y="1509713"/>
            <a:ext cx="1885950" cy="579437"/>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3200" b="1" dirty="0">
                <a:latin typeface="Times New Roman" panose="02020603050405020304" pitchFamily="18" charset="0"/>
                <a:ea typeface="黑体" pitchFamily="49" charset="-122"/>
              </a:rPr>
              <a:t>定义：</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195602" name="Text Box 18"/>
          <p:cNvSpPr txBox="1"/>
          <p:nvPr/>
        </p:nvSpPr>
        <p:spPr>
          <a:xfrm>
            <a:off x="556260" y="4110355"/>
            <a:ext cx="5845810" cy="583565"/>
          </a:xfrm>
          <a:prstGeom prst="rect">
            <a:avLst/>
          </a:prstGeom>
          <a:noFill/>
          <a:ln w="9525">
            <a:noFill/>
          </a:ln>
        </p:spPr>
        <p:txBody>
          <a:bodyPr wrap="square" anchor="t">
            <a:spAutoFit/>
          </a:bodyPr>
          <a:lstStyle/>
          <a:p>
            <a:pPr algn="just">
              <a:buFont typeface="Arial" panose="020B0604020202020204" pitchFamily="34" charset="0"/>
            </a:pPr>
            <a:r>
              <a:rPr lang="zh-CN" altLang="en-US" sz="3200" b="1" dirty="0">
                <a:latin typeface="Times New Roman" panose="02020603050405020304" pitchFamily="18" charset="0"/>
                <a:ea typeface="黑体" pitchFamily="49" charset="-122"/>
              </a:rPr>
              <a:t>说明：电势是场点的标量函数</a:t>
            </a:r>
            <a:endParaRPr lang="zh-CN" altLang="en-US" sz="3200" b="1" dirty="0">
              <a:latin typeface="Times New Roman" panose="02020603050405020304" pitchFamily="18" charset="0"/>
              <a:ea typeface="黑体" pitchFamily="49" charset="-122"/>
            </a:endParaRPr>
          </a:p>
        </p:txBody>
      </p:sp>
      <p:sp>
        <p:nvSpPr>
          <p:cNvPr id="11271" name="Text Box 20"/>
          <p:cNvSpPr txBox="1"/>
          <p:nvPr/>
        </p:nvSpPr>
        <p:spPr>
          <a:xfrm>
            <a:off x="304800" y="381000"/>
            <a:ext cx="5181600" cy="641350"/>
          </a:xfrm>
          <a:prstGeom prst="rect">
            <a:avLst/>
          </a:prstGeom>
          <a:noFill/>
          <a:ln w="9525">
            <a:noFill/>
          </a:ln>
        </p:spPr>
        <p:txBody>
          <a:bodyPr anchor="t">
            <a:spAutoFit/>
          </a:bodyPr>
          <a:lstStyle/>
          <a:p>
            <a:pPr algn="just">
              <a:spcBef>
                <a:spcPct val="20000"/>
              </a:spcBef>
              <a:buClr>
                <a:schemeClr val="tx2"/>
              </a:buClr>
              <a:buFont typeface="Arial" panose="020B0604020202020204" pitchFamily="34" charset="0"/>
              <a:buChar char="•"/>
            </a:pPr>
            <a:r>
              <a:rPr lang="zh-CN" altLang="en-US" sz="3600" b="1" dirty="0">
                <a:latin typeface="黑体" pitchFamily="49" charset="-122"/>
                <a:ea typeface="黑体" pitchFamily="49" charset="-122"/>
              </a:rPr>
              <a:t>三、电势</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599"/>
                                        </p:tgtEl>
                                        <p:attrNameLst>
                                          <p:attrName>style.visibility</p:attrName>
                                        </p:attrNameLst>
                                      </p:cBhvr>
                                      <p:to>
                                        <p:strVal val="visible"/>
                                      </p:to>
                                    </p:set>
                                    <p:anim calcmode="lin" valueType="num">
                                      <p:cBhvr additive="base">
                                        <p:cTn id="7" dur="500" fill="hold"/>
                                        <p:tgtEl>
                                          <p:spTgt spid="195599"/>
                                        </p:tgtEl>
                                        <p:attrNameLst>
                                          <p:attrName>ppt_x</p:attrName>
                                        </p:attrNameLst>
                                      </p:cBhvr>
                                      <p:tavLst>
                                        <p:tav tm="0">
                                          <p:val>
                                            <p:strVal val="0-#ppt_w/2"/>
                                          </p:val>
                                        </p:tav>
                                        <p:tav tm="100000">
                                          <p:val>
                                            <p:strVal val="#ppt_x"/>
                                          </p:val>
                                        </p:tav>
                                      </p:tavLst>
                                    </p:anim>
                                    <p:anim calcmode="lin" valueType="num">
                                      <p:cBhvr additive="base">
                                        <p:cTn id="8" dur="500" fill="hold"/>
                                        <p:tgtEl>
                                          <p:spTgt spid="1955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5600"/>
                                        </p:tgtEl>
                                        <p:attrNameLst>
                                          <p:attrName>style.visibility</p:attrName>
                                        </p:attrNameLst>
                                      </p:cBhvr>
                                      <p:to>
                                        <p:strVal val="visible"/>
                                      </p:to>
                                    </p:set>
                                    <p:anim calcmode="lin" valueType="num">
                                      <p:cBhvr additive="base">
                                        <p:cTn id="13" dur="500" fill="hold"/>
                                        <p:tgtEl>
                                          <p:spTgt spid="195600"/>
                                        </p:tgtEl>
                                        <p:attrNameLst>
                                          <p:attrName>ppt_x</p:attrName>
                                        </p:attrNameLst>
                                      </p:cBhvr>
                                      <p:tavLst>
                                        <p:tav tm="0">
                                          <p:val>
                                            <p:strVal val="#ppt_x"/>
                                          </p:val>
                                        </p:tav>
                                        <p:tav tm="100000">
                                          <p:val>
                                            <p:strVal val="#ppt_x"/>
                                          </p:val>
                                        </p:tav>
                                      </p:tavLst>
                                    </p:anim>
                                    <p:anim calcmode="lin" valueType="num">
                                      <p:cBhvr additive="base">
                                        <p:cTn id="14" dur="500" fill="hold"/>
                                        <p:tgtEl>
                                          <p:spTgt spid="1956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5598"/>
                                        </p:tgtEl>
                                        <p:attrNameLst>
                                          <p:attrName>style.visibility</p:attrName>
                                        </p:attrNameLst>
                                      </p:cBhvr>
                                      <p:to>
                                        <p:strVal val="visible"/>
                                      </p:to>
                                    </p:set>
                                    <p:anim calcmode="lin" valueType="num">
                                      <p:cBhvr additive="base">
                                        <p:cTn id="19" dur="500" fill="hold"/>
                                        <p:tgtEl>
                                          <p:spTgt spid="195598"/>
                                        </p:tgtEl>
                                        <p:attrNameLst>
                                          <p:attrName>ppt_x</p:attrName>
                                        </p:attrNameLst>
                                      </p:cBhvr>
                                      <p:tavLst>
                                        <p:tav tm="0">
                                          <p:val>
                                            <p:strVal val="0-#ppt_w/2"/>
                                          </p:val>
                                        </p:tav>
                                        <p:tav tm="100000">
                                          <p:val>
                                            <p:strVal val="#ppt_x"/>
                                          </p:val>
                                        </p:tav>
                                      </p:tavLst>
                                    </p:anim>
                                    <p:anim calcmode="lin" valueType="num">
                                      <p:cBhvr additive="base">
                                        <p:cTn id="20" dur="500" fill="hold"/>
                                        <p:tgtEl>
                                          <p:spTgt spid="19559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5602"/>
                                        </p:tgtEl>
                                        <p:attrNameLst>
                                          <p:attrName>style.visibility</p:attrName>
                                        </p:attrNameLst>
                                      </p:cBhvr>
                                      <p:to>
                                        <p:strVal val="visible"/>
                                      </p:to>
                                    </p:set>
                                    <p:anim calcmode="lin" valueType="num">
                                      <p:cBhvr additive="base">
                                        <p:cTn id="25" dur="500" fill="hold"/>
                                        <p:tgtEl>
                                          <p:spTgt spid="195602"/>
                                        </p:tgtEl>
                                        <p:attrNameLst>
                                          <p:attrName>ppt_x</p:attrName>
                                        </p:attrNameLst>
                                      </p:cBhvr>
                                      <p:tavLst>
                                        <p:tav tm="0">
                                          <p:val>
                                            <p:strVal val="0-#ppt_w/2"/>
                                          </p:val>
                                        </p:tav>
                                        <p:tav tm="100000">
                                          <p:val>
                                            <p:strVal val="#ppt_x"/>
                                          </p:val>
                                        </p:tav>
                                      </p:tavLst>
                                    </p:anim>
                                    <p:anim calcmode="lin" valueType="num">
                                      <p:cBhvr additive="base">
                                        <p:cTn id="26" dur="500" fill="hold"/>
                                        <p:tgtEl>
                                          <p:spTgt spid="1956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5592"/>
                                        </p:tgtEl>
                                        <p:attrNameLst>
                                          <p:attrName>style.visibility</p:attrName>
                                        </p:attrNameLst>
                                      </p:cBhvr>
                                      <p:to>
                                        <p:strVal val="visible"/>
                                      </p:to>
                                    </p:set>
                                    <p:anim calcmode="lin" valueType="num">
                                      <p:cBhvr additive="base">
                                        <p:cTn id="31" dur="500" fill="hold"/>
                                        <p:tgtEl>
                                          <p:spTgt spid="195592"/>
                                        </p:tgtEl>
                                        <p:attrNameLst>
                                          <p:attrName>ppt_x</p:attrName>
                                        </p:attrNameLst>
                                      </p:cBhvr>
                                      <p:tavLst>
                                        <p:tav tm="0">
                                          <p:val>
                                            <p:strVal val="#ppt_x"/>
                                          </p:val>
                                        </p:tav>
                                        <p:tav tm="100000">
                                          <p:val>
                                            <p:strVal val="#ppt_x"/>
                                          </p:val>
                                        </p:tav>
                                      </p:tavLst>
                                    </p:anim>
                                    <p:anim calcmode="lin" valueType="num">
                                      <p:cBhvr additive="base">
                                        <p:cTn id="32" dur="500" fill="hold"/>
                                        <p:tgtEl>
                                          <p:spTgt spid="19559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95596"/>
                                        </p:tgtEl>
                                        <p:attrNameLst>
                                          <p:attrName>style.visibility</p:attrName>
                                        </p:attrNameLst>
                                      </p:cBhvr>
                                      <p:to>
                                        <p:strVal val="visible"/>
                                      </p:to>
                                    </p:set>
                                    <p:anim calcmode="lin" valueType="num">
                                      <p:cBhvr additive="base">
                                        <p:cTn id="37" dur="500" fill="hold"/>
                                        <p:tgtEl>
                                          <p:spTgt spid="195596"/>
                                        </p:tgtEl>
                                        <p:attrNameLst>
                                          <p:attrName>ppt_x</p:attrName>
                                        </p:attrNameLst>
                                      </p:cBhvr>
                                      <p:tavLst>
                                        <p:tav tm="0">
                                          <p:val>
                                            <p:strVal val="0-#ppt_w/2"/>
                                          </p:val>
                                        </p:tav>
                                        <p:tav tm="100000">
                                          <p:val>
                                            <p:strVal val="#ppt_x"/>
                                          </p:val>
                                        </p:tav>
                                      </p:tavLst>
                                    </p:anim>
                                    <p:anim calcmode="lin" valueType="num">
                                      <p:cBhvr additive="base">
                                        <p:cTn id="38" dur="500" fill="hold"/>
                                        <p:tgtEl>
                                          <p:spTgt spid="1955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2" grpId="0"/>
      <p:bldP spid="195598" grpId="0"/>
      <p:bldP spid="195599" grpId="0"/>
      <p:bldP spid="1956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21" name="Text Box 13"/>
          <p:cNvSpPr txBox="1"/>
          <p:nvPr/>
        </p:nvSpPr>
        <p:spPr>
          <a:xfrm>
            <a:off x="299085" y="2514600"/>
            <a:ext cx="8606155" cy="4298315"/>
          </a:xfrm>
          <a:prstGeom prst="rect">
            <a:avLst/>
          </a:prstGeom>
          <a:noFill/>
          <a:ln w="9525">
            <a:noFill/>
          </a:ln>
        </p:spPr>
        <p:txBody>
          <a:bodyPr wrap="square" anchor="t">
            <a:spAutoFit/>
          </a:bodyPr>
          <a:lstStyle/>
          <a:p>
            <a:pPr algn="just">
              <a:lnSpc>
                <a:spcPct val="95000"/>
              </a:lnSpc>
              <a:buClr>
                <a:schemeClr val="tx2"/>
              </a:buClr>
              <a:buFont typeface="Arial" panose="020B0604020202020204" pitchFamily="34" charset="0"/>
              <a:buChar char="•"/>
            </a:pPr>
            <a:r>
              <a:rPr lang="zh-CN" altLang="en-US" sz="3200" b="1" dirty="0">
                <a:latin typeface="黑体" pitchFamily="49" charset="-122"/>
                <a:ea typeface="黑体" pitchFamily="49" charset="-122"/>
              </a:rPr>
              <a:t>注意</a:t>
            </a:r>
            <a:r>
              <a:rPr lang="en-US" altLang="zh-CN" sz="3200" b="1" dirty="0">
                <a:latin typeface="黑体" pitchFamily="49" charset="-122"/>
                <a:ea typeface="黑体" pitchFamily="49" charset="-122"/>
              </a:rPr>
              <a:t>:</a:t>
            </a:r>
            <a:endParaRPr lang="en-US" altLang="zh-CN" sz="3200" b="1" dirty="0">
              <a:latin typeface="黑体" pitchFamily="49" charset="-122"/>
              <a:ea typeface="黑体" pitchFamily="49" charset="-122"/>
            </a:endParaRPr>
          </a:p>
          <a:p>
            <a:pPr algn="just">
              <a:lnSpc>
                <a:spcPct val="95000"/>
              </a:lnSpc>
              <a:buClr>
                <a:schemeClr val="tx2"/>
              </a:buClr>
              <a:buFont typeface="Arial" panose="020B0604020202020204" pitchFamily="34" charset="0"/>
              <a:buChar char="•"/>
            </a:pPr>
            <a:r>
              <a:rPr lang="en-US" altLang="zh-CN" sz="3200" b="1" dirty="0">
                <a:latin typeface="黑体" pitchFamily="49" charset="-122"/>
                <a:ea typeface="黑体" pitchFamily="49" charset="-122"/>
              </a:rPr>
              <a:t>1.</a:t>
            </a:r>
            <a:r>
              <a:rPr lang="zh-CN" altLang="en-US" sz="3200" b="1" dirty="0">
                <a:latin typeface="黑体" pitchFamily="49" charset="-122"/>
                <a:ea typeface="黑体" pitchFamily="49" charset="-122"/>
              </a:rPr>
              <a:t>电势是对一个点而言的，电势差是对两点而 言的。</a:t>
            </a:r>
            <a:endParaRPr lang="zh-CN" altLang="en-US" sz="3200" b="1" dirty="0">
              <a:latin typeface="黑体" pitchFamily="49" charset="-122"/>
              <a:ea typeface="黑体" pitchFamily="49" charset="-122"/>
            </a:endParaRPr>
          </a:p>
          <a:p>
            <a:pPr algn="just">
              <a:lnSpc>
                <a:spcPct val="95000"/>
              </a:lnSpc>
              <a:buClr>
                <a:schemeClr val="tx2"/>
              </a:buClr>
              <a:buFont typeface="Arial" panose="020B0604020202020204" pitchFamily="34" charset="0"/>
              <a:buChar char="•"/>
            </a:pPr>
            <a:r>
              <a:rPr lang="en-US" altLang="zh-CN" sz="3200" b="1" dirty="0">
                <a:latin typeface="黑体" pitchFamily="49" charset="-122"/>
                <a:ea typeface="黑体" pitchFamily="49" charset="-122"/>
              </a:rPr>
              <a:t>2.</a:t>
            </a:r>
            <a:r>
              <a:rPr lang="zh-CN" altLang="en-US" sz="3200" b="1" dirty="0">
                <a:latin typeface="黑体" pitchFamily="49" charset="-122"/>
                <a:ea typeface="黑体" pitchFamily="49" charset="-122"/>
              </a:rPr>
              <a:t>电势与零点的选择有关，而电势差与零点的选择有无关。</a:t>
            </a:r>
            <a:endParaRPr lang="zh-CN" altLang="en-US" sz="3200" b="1" dirty="0">
              <a:latin typeface="黑体" pitchFamily="49" charset="-122"/>
              <a:ea typeface="黑体" pitchFamily="49" charset="-122"/>
            </a:endParaRPr>
          </a:p>
          <a:p>
            <a:pPr algn="just">
              <a:lnSpc>
                <a:spcPct val="95000"/>
              </a:lnSpc>
              <a:buClr>
                <a:schemeClr val="tx2"/>
              </a:buClr>
              <a:buFont typeface="Arial" panose="020B0604020202020204" pitchFamily="34" charset="0"/>
              <a:buChar char="•"/>
            </a:pPr>
            <a:r>
              <a:rPr lang="en-US" altLang="zh-CN" sz="3200" b="1" dirty="0">
                <a:latin typeface="黑体" pitchFamily="49" charset="-122"/>
                <a:ea typeface="黑体" pitchFamily="49" charset="-122"/>
              </a:rPr>
              <a:t>3.</a:t>
            </a:r>
            <a:r>
              <a:rPr lang="zh-CN" altLang="en-US" sz="3200" b="1" dirty="0">
                <a:latin typeface="黑体" pitchFamily="49" charset="-122"/>
                <a:ea typeface="黑体" pitchFamily="49" charset="-122"/>
              </a:rPr>
              <a:t>零电势参考点的选择：理论计算中，对有限空间的带电体，常选无穷远处为零点</a:t>
            </a:r>
            <a:r>
              <a:rPr lang="en-US" altLang="zh-CN" sz="3200" b="1" dirty="0">
                <a:latin typeface="黑体" pitchFamily="49" charset="-122"/>
                <a:ea typeface="黑体" pitchFamily="49" charset="-122"/>
              </a:rPr>
              <a:t>(</a:t>
            </a:r>
            <a:r>
              <a:rPr lang="zh-CN" altLang="en-US" sz="3200" b="1" dirty="0">
                <a:latin typeface="黑体" pitchFamily="49" charset="-122"/>
                <a:ea typeface="黑体" pitchFamily="49" charset="-122"/>
              </a:rPr>
              <a:t>对无穷大带电体则不行</a:t>
            </a:r>
            <a:r>
              <a:rPr lang="en-US" altLang="zh-CN" sz="3200" b="1" dirty="0">
                <a:latin typeface="黑体" pitchFamily="49" charset="-122"/>
                <a:ea typeface="黑体" pitchFamily="49" charset="-122"/>
              </a:rPr>
              <a:t>).</a:t>
            </a:r>
            <a:r>
              <a:rPr lang="zh-CN" altLang="en-US" sz="3200" b="1" dirty="0">
                <a:latin typeface="黑体" pitchFamily="49" charset="-122"/>
                <a:ea typeface="黑体" pitchFamily="49" charset="-122"/>
              </a:rPr>
              <a:t>在实际中常选大地、机壳为零点。</a:t>
            </a:r>
            <a:endParaRPr lang="zh-CN" altLang="en-US" dirty="0">
              <a:latin typeface="Times New Roman" panose="02020603050405020304" pitchFamily="18" charset="0"/>
              <a:ea typeface="宋体" panose="02010600030101010101" pitchFamily="2" charset="-122"/>
            </a:endParaRPr>
          </a:p>
        </p:txBody>
      </p:sp>
      <p:sp>
        <p:nvSpPr>
          <p:cNvPr id="196614" name="Rectangle 6"/>
          <p:cNvSpPr/>
          <p:nvPr/>
        </p:nvSpPr>
        <p:spPr>
          <a:xfrm>
            <a:off x="76200" y="1706563"/>
            <a:ext cx="3810000" cy="579437"/>
          </a:xfrm>
          <a:prstGeom prst="rect">
            <a:avLst/>
          </a:prstGeom>
          <a:noFill/>
          <a:ln w="9525">
            <a:noFill/>
          </a:ln>
        </p:spPr>
        <p:txBody>
          <a:bodyPr anchor="t">
            <a:spAutoFit/>
          </a:bodyPr>
          <a:lstStyle/>
          <a:p>
            <a:pPr algn="just">
              <a:buFont typeface="Arial" panose="020B0604020202020204" pitchFamily="34" charset="0"/>
            </a:pPr>
            <a:r>
              <a:rPr lang="en-US" altLang="zh-CN" sz="1400" dirty="0">
                <a:latin typeface="Times New Roman" panose="02020603050405020304" pitchFamily="18" charset="0"/>
                <a:ea typeface="黑体" pitchFamily="49" charset="-122"/>
              </a:rPr>
              <a:t> </a:t>
            </a:r>
            <a:r>
              <a:rPr lang="zh-CN" altLang="en-US" sz="3200" b="1" dirty="0">
                <a:solidFill>
                  <a:srgbClr val="0000FF"/>
                </a:solidFill>
                <a:latin typeface="Times New Roman" panose="02020603050405020304" pitchFamily="18" charset="0"/>
                <a:ea typeface="黑体" pitchFamily="49" charset="-122"/>
              </a:rPr>
              <a:t>电场力所作的功为</a:t>
            </a:r>
            <a:r>
              <a:rPr lang="zh-CN" altLang="en-US" sz="1400" dirty="0">
                <a:solidFill>
                  <a:srgbClr val="0000FF"/>
                </a:solidFill>
                <a:latin typeface="Times New Roman" panose="02020603050405020304" pitchFamily="18" charset="0"/>
                <a:ea typeface="黑体" pitchFamily="49" charset="-122"/>
              </a:rPr>
              <a:t>  </a:t>
            </a:r>
            <a:endParaRPr lang="zh-CN" altLang="en-US" dirty="0">
              <a:solidFill>
                <a:srgbClr val="0000FF"/>
              </a:solidFill>
              <a:latin typeface="Times New Roman" panose="02020603050405020304" pitchFamily="18" charset="0"/>
              <a:ea typeface="宋体" panose="02010600030101010101" pitchFamily="2" charset="-122"/>
            </a:endParaRPr>
          </a:p>
        </p:txBody>
      </p:sp>
      <p:graphicFrame>
        <p:nvGraphicFramePr>
          <p:cNvPr id="196613" name="Object 5"/>
          <p:cNvGraphicFramePr>
            <a:graphicFrameLocks noChangeAspect="1"/>
          </p:cNvGraphicFramePr>
          <p:nvPr/>
        </p:nvGraphicFramePr>
        <p:xfrm>
          <a:off x="742950" y="806450"/>
          <a:ext cx="7961313" cy="901700"/>
        </p:xfrm>
        <a:graphic>
          <a:graphicData uri="http://schemas.openxmlformats.org/presentationml/2006/ole">
            <mc:AlternateContent xmlns:mc="http://schemas.openxmlformats.org/markup-compatibility/2006">
              <mc:Choice xmlns:v="urn:schemas-microsoft-com:vml" Requires="v">
                <p:oleObj spid="_x0000_s8195" name="Equation" r:id="rId1" imgW="4648200" imgH="431800" progId="Equation.DSMT4">
                  <p:embed/>
                </p:oleObj>
              </mc:Choice>
              <mc:Fallback>
                <p:oleObj name="Equation" r:id="rId1" imgW="4648200" imgH="431800" progId="Equation.DSMT4">
                  <p:embed/>
                  <p:pic>
                    <p:nvPicPr>
                      <p:cNvPr id="0" name="图片 3109"/>
                      <p:cNvPicPr/>
                      <p:nvPr/>
                    </p:nvPicPr>
                    <p:blipFill>
                      <a:blip r:embed="rId2">
                        <a:clrChange>
                          <a:clrFrom>
                            <a:srgbClr val="000000"/>
                          </a:clrFrom>
                          <a:clrTo>
                            <a:srgbClr val="FFFFFF"/>
                          </a:clrTo>
                        </a:clrChange>
                      </a:blip>
                      <a:stretch>
                        <a:fillRect/>
                      </a:stretch>
                    </p:blipFill>
                    <p:spPr>
                      <a:xfrm>
                        <a:off x="742950" y="806450"/>
                        <a:ext cx="7961313" cy="901700"/>
                      </a:xfrm>
                      <a:prstGeom prst="rect">
                        <a:avLst/>
                      </a:prstGeom>
                      <a:solidFill>
                        <a:schemeClr val="bg1"/>
                      </a:solidFill>
                      <a:ln w="38100">
                        <a:noFill/>
                        <a:miter/>
                      </a:ln>
                    </p:spPr>
                  </p:pic>
                </p:oleObj>
              </mc:Fallback>
            </mc:AlternateContent>
          </a:graphicData>
        </a:graphic>
      </p:graphicFrame>
      <p:graphicFrame>
        <p:nvGraphicFramePr>
          <p:cNvPr id="196612" name="Object 4"/>
          <p:cNvGraphicFramePr>
            <a:graphicFrameLocks noChangeAspect="1"/>
          </p:cNvGraphicFramePr>
          <p:nvPr/>
        </p:nvGraphicFramePr>
        <p:xfrm>
          <a:off x="3571875" y="1676400"/>
          <a:ext cx="4776788" cy="838200"/>
        </p:xfrm>
        <a:graphic>
          <a:graphicData uri="http://schemas.openxmlformats.org/presentationml/2006/ole">
            <mc:AlternateContent xmlns:mc="http://schemas.openxmlformats.org/markup-compatibility/2006">
              <mc:Choice xmlns:v="urn:schemas-microsoft-com:vml" Requires="v">
                <p:oleObj spid="_x0000_s8196" name="" r:id="rId3" imgW="2336800" imgH="406400" progId="Equation.DSMT4">
                  <p:embed/>
                </p:oleObj>
              </mc:Choice>
              <mc:Fallback>
                <p:oleObj name="" r:id="rId3" imgW="2336800" imgH="406400" progId="Equation.DSMT4">
                  <p:embed/>
                  <p:pic>
                    <p:nvPicPr>
                      <p:cNvPr id="0" name="图片 3110"/>
                      <p:cNvPicPr/>
                      <p:nvPr/>
                    </p:nvPicPr>
                    <p:blipFill>
                      <a:blip r:embed="rId4">
                        <a:clrChange>
                          <a:clrFrom>
                            <a:srgbClr val="000000"/>
                          </a:clrFrom>
                          <a:clrTo>
                            <a:srgbClr val="FFFFFF"/>
                          </a:clrTo>
                        </a:clrChange>
                      </a:blip>
                      <a:stretch>
                        <a:fillRect/>
                      </a:stretch>
                    </p:blipFill>
                    <p:spPr>
                      <a:xfrm>
                        <a:off x="3571875" y="1676400"/>
                        <a:ext cx="4776788" cy="838200"/>
                      </a:xfrm>
                      <a:prstGeom prst="rect">
                        <a:avLst/>
                      </a:prstGeom>
                      <a:solidFill>
                        <a:schemeClr val="bg1"/>
                      </a:solidFill>
                      <a:ln w="38100">
                        <a:noFill/>
                        <a:miter/>
                      </a:ln>
                    </p:spPr>
                  </p:pic>
                </p:oleObj>
              </mc:Fallback>
            </mc:AlternateContent>
          </a:graphicData>
        </a:graphic>
      </p:graphicFrame>
      <p:sp>
        <p:nvSpPr>
          <p:cNvPr id="196615" name="Text Box 7"/>
          <p:cNvSpPr txBox="1"/>
          <p:nvPr/>
        </p:nvSpPr>
        <p:spPr>
          <a:xfrm>
            <a:off x="228600" y="228600"/>
            <a:ext cx="4630738" cy="579438"/>
          </a:xfrm>
          <a:prstGeom prst="rect">
            <a:avLst/>
          </a:prstGeom>
          <a:noFill/>
          <a:ln w="9525">
            <a:noFill/>
          </a:ln>
        </p:spPr>
        <p:txBody>
          <a:bodyPr anchor="t">
            <a:spAutoFit/>
          </a:bodyPr>
          <a:lstStyle/>
          <a:p>
            <a:pPr algn="ctr">
              <a:spcBef>
                <a:spcPct val="50000"/>
              </a:spcBef>
              <a:buFont typeface="Arial" panose="020B0604020202020204" pitchFamily="34" charset="0"/>
            </a:pPr>
            <a:r>
              <a:rPr lang="zh-CN" altLang="en-US" sz="3200" b="1" dirty="0">
                <a:latin typeface="Times New Roman" panose="02020603050405020304" pitchFamily="18" charset="0"/>
                <a:ea typeface="黑体" pitchFamily="49" charset="-122"/>
              </a:rPr>
              <a:t>选 </a:t>
            </a:r>
            <a:r>
              <a:rPr lang="en-US" altLang="zh-CN" sz="3200" b="1" dirty="0">
                <a:latin typeface="Times New Roman" panose="02020603050405020304" pitchFamily="18" charset="0"/>
                <a:ea typeface="黑体" pitchFamily="49" charset="-122"/>
              </a:rPr>
              <a:t>P</a:t>
            </a:r>
            <a:r>
              <a:rPr lang="en-US" altLang="zh-CN" sz="3200" b="1" baseline="-25000" dirty="0">
                <a:latin typeface="Times New Roman" panose="02020603050405020304" pitchFamily="18" charset="0"/>
                <a:ea typeface="黑体" pitchFamily="49" charset="-122"/>
              </a:rPr>
              <a:t>0</a:t>
            </a:r>
            <a:r>
              <a:rPr lang="en-US" altLang="zh-CN" sz="3200" b="1" dirty="0">
                <a:latin typeface="Times New Roman" panose="02020603050405020304" pitchFamily="18" charset="0"/>
                <a:ea typeface="黑体" pitchFamily="49" charset="-122"/>
              </a:rPr>
              <a:t> </a:t>
            </a:r>
            <a:r>
              <a:rPr lang="zh-CN" altLang="en-US" sz="3200" b="1" dirty="0">
                <a:latin typeface="Times New Roman" panose="02020603050405020304" pitchFamily="18" charset="0"/>
                <a:ea typeface="黑体" pitchFamily="49" charset="-122"/>
              </a:rPr>
              <a:t>处为零点，则有</a:t>
            </a:r>
            <a:endParaRPr lang="zh-CN" altLang="en-US" sz="3200" b="1" dirty="0">
              <a:latin typeface="Times New Roman" panose="02020603050405020304" pitchFamily="18" charset="0"/>
              <a:ea typeface="黑体" pitchFamily="49"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6615"/>
                                        </p:tgtEl>
                                        <p:attrNameLst>
                                          <p:attrName>style.visibility</p:attrName>
                                        </p:attrNameLst>
                                      </p:cBhvr>
                                      <p:to>
                                        <p:strVal val="visible"/>
                                      </p:to>
                                    </p:set>
                                    <p:anim calcmode="lin" valueType="num">
                                      <p:cBhvr additive="base">
                                        <p:cTn id="7" dur="500" fill="hold"/>
                                        <p:tgtEl>
                                          <p:spTgt spid="196615"/>
                                        </p:tgtEl>
                                        <p:attrNameLst>
                                          <p:attrName>ppt_x</p:attrName>
                                        </p:attrNameLst>
                                      </p:cBhvr>
                                      <p:tavLst>
                                        <p:tav tm="0">
                                          <p:val>
                                            <p:strVal val="0-#ppt_w/2"/>
                                          </p:val>
                                        </p:tav>
                                        <p:tav tm="100000">
                                          <p:val>
                                            <p:strVal val="#ppt_x"/>
                                          </p:val>
                                        </p:tav>
                                      </p:tavLst>
                                    </p:anim>
                                    <p:anim calcmode="lin" valueType="num">
                                      <p:cBhvr additive="base">
                                        <p:cTn id="8" dur="500" fill="hold"/>
                                        <p:tgtEl>
                                          <p:spTgt spid="1966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6613"/>
                                        </p:tgtEl>
                                        <p:attrNameLst>
                                          <p:attrName>style.visibility</p:attrName>
                                        </p:attrNameLst>
                                      </p:cBhvr>
                                      <p:to>
                                        <p:strVal val="visible"/>
                                      </p:to>
                                    </p:set>
                                    <p:anim calcmode="lin" valueType="num">
                                      <p:cBhvr additive="base">
                                        <p:cTn id="13" dur="500" fill="hold"/>
                                        <p:tgtEl>
                                          <p:spTgt spid="196613"/>
                                        </p:tgtEl>
                                        <p:attrNameLst>
                                          <p:attrName>ppt_x</p:attrName>
                                        </p:attrNameLst>
                                      </p:cBhvr>
                                      <p:tavLst>
                                        <p:tav tm="0">
                                          <p:val>
                                            <p:strVal val="0-#ppt_w/2"/>
                                          </p:val>
                                        </p:tav>
                                        <p:tav tm="100000">
                                          <p:val>
                                            <p:strVal val="#ppt_x"/>
                                          </p:val>
                                        </p:tav>
                                      </p:tavLst>
                                    </p:anim>
                                    <p:anim calcmode="lin" valueType="num">
                                      <p:cBhvr additive="base">
                                        <p:cTn id="14" dur="500" fill="hold"/>
                                        <p:tgtEl>
                                          <p:spTgt spid="1966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6614"/>
                                        </p:tgtEl>
                                        <p:attrNameLst>
                                          <p:attrName>style.visibility</p:attrName>
                                        </p:attrNameLst>
                                      </p:cBhvr>
                                      <p:to>
                                        <p:strVal val="visible"/>
                                      </p:to>
                                    </p:set>
                                    <p:anim calcmode="lin" valueType="num">
                                      <p:cBhvr additive="base">
                                        <p:cTn id="19" dur="500" fill="hold"/>
                                        <p:tgtEl>
                                          <p:spTgt spid="196614"/>
                                        </p:tgtEl>
                                        <p:attrNameLst>
                                          <p:attrName>ppt_x</p:attrName>
                                        </p:attrNameLst>
                                      </p:cBhvr>
                                      <p:tavLst>
                                        <p:tav tm="0">
                                          <p:val>
                                            <p:strVal val="0-#ppt_w/2"/>
                                          </p:val>
                                        </p:tav>
                                        <p:tav tm="100000">
                                          <p:val>
                                            <p:strVal val="#ppt_x"/>
                                          </p:val>
                                        </p:tav>
                                      </p:tavLst>
                                    </p:anim>
                                    <p:anim calcmode="lin" valueType="num">
                                      <p:cBhvr additive="base">
                                        <p:cTn id="20" dur="500" fill="hold"/>
                                        <p:tgtEl>
                                          <p:spTgt spid="1966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96612"/>
                                        </p:tgtEl>
                                        <p:attrNameLst>
                                          <p:attrName>style.visibility</p:attrName>
                                        </p:attrNameLst>
                                      </p:cBhvr>
                                      <p:to>
                                        <p:strVal val="visible"/>
                                      </p:to>
                                    </p:set>
                                    <p:anim calcmode="lin" valueType="num">
                                      <p:cBhvr additive="base">
                                        <p:cTn id="25" dur="500" fill="hold"/>
                                        <p:tgtEl>
                                          <p:spTgt spid="196612"/>
                                        </p:tgtEl>
                                        <p:attrNameLst>
                                          <p:attrName>ppt_x</p:attrName>
                                        </p:attrNameLst>
                                      </p:cBhvr>
                                      <p:tavLst>
                                        <p:tav tm="0">
                                          <p:val>
                                            <p:strVal val="1+#ppt_w/2"/>
                                          </p:val>
                                        </p:tav>
                                        <p:tav tm="100000">
                                          <p:val>
                                            <p:strVal val="#ppt_x"/>
                                          </p:val>
                                        </p:tav>
                                      </p:tavLst>
                                    </p:anim>
                                    <p:anim calcmode="lin" valueType="num">
                                      <p:cBhvr additive="base">
                                        <p:cTn id="26" dur="500" fill="hold"/>
                                        <p:tgtEl>
                                          <p:spTgt spid="1966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6621">
                                            <p:txEl>
                                              <p:pRg st="0" end="0"/>
                                            </p:txEl>
                                          </p:spTgt>
                                        </p:tgtEl>
                                        <p:attrNameLst>
                                          <p:attrName>style.visibility</p:attrName>
                                        </p:attrNameLst>
                                      </p:cBhvr>
                                      <p:to>
                                        <p:strVal val="visible"/>
                                      </p:to>
                                    </p:set>
                                    <p:anim calcmode="lin" valueType="num">
                                      <p:cBhvr additive="base">
                                        <p:cTn id="31" dur="500" fill="hold"/>
                                        <p:tgtEl>
                                          <p:spTgt spid="196621">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66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6621">
                                            <p:txEl>
                                              <p:pRg st="1" end="1"/>
                                            </p:txEl>
                                          </p:spTgt>
                                        </p:tgtEl>
                                        <p:attrNameLst>
                                          <p:attrName>style.visibility</p:attrName>
                                        </p:attrNameLst>
                                      </p:cBhvr>
                                      <p:to>
                                        <p:strVal val="visible"/>
                                      </p:to>
                                    </p:set>
                                    <p:anim calcmode="lin" valueType="num">
                                      <p:cBhvr additive="base">
                                        <p:cTn id="37" dur="500" fill="hold"/>
                                        <p:tgtEl>
                                          <p:spTgt spid="196621">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662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6621">
                                            <p:txEl>
                                              <p:pRg st="2" end="2"/>
                                            </p:txEl>
                                          </p:spTgt>
                                        </p:tgtEl>
                                        <p:attrNameLst>
                                          <p:attrName>style.visibility</p:attrName>
                                        </p:attrNameLst>
                                      </p:cBhvr>
                                      <p:to>
                                        <p:strVal val="visible"/>
                                      </p:to>
                                    </p:set>
                                    <p:anim calcmode="lin" valueType="num">
                                      <p:cBhvr additive="base">
                                        <p:cTn id="43" dur="500" fill="hold"/>
                                        <p:tgtEl>
                                          <p:spTgt spid="196621">
                                            <p:txEl>
                                              <p:pRg st="2" end="2"/>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662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96621">
                                            <p:txEl>
                                              <p:pRg st="3" end="3"/>
                                            </p:txEl>
                                          </p:spTgt>
                                        </p:tgtEl>
                                        <p:attrNameLst>
                                          <p:attrName>style.visibility</p:attrName>
                                        </p:attrNameLst>
                                      </p:cBhvr>
                                      <p:to>
                                        <p:strVal val="visible"/>
                                      </p:to>
                                    </p:set>
                                    <p:anim calcmode="lin" valueType="num">
                                      <p:cBhvr additive="base">
                                        <p:cTn id="49" dur="500" fill="hold"/>
                                        <p:tgtEl>
                                          <p:spTgt spid="196621">
                                            <p:txEl>
                                              <p:p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9662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21" grpId="0" build="p"/>
      <p:bldP spid="196614" grpId="0"/>
      <p:bldP spid="1966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5" name="Object 3"/>
          <p:cNvGraphicFramePr>
            <a:graphicFrameLocks noChangeAspect="1"/>
          </p:cNvGraphicFramePr>
          <p:nvPr/>
        </p:nvGraphicFramePr>
        <p:xfrm>
          <a:off x="993775" y="1581150"/>
          <a:ext cx="6473825" cy="1236663"/>
        </p:xfrm>
        <a:graphic>
          <a:graphicData uri="http://schemas.openxmlformats.org/presentationml/2006/ole">
            <mc:AlternateContent xmlns:mc="http://schemas.openxmlformats.org/markup-compatibility/2006">
              <mc:Choice xmlns:v="urn:schemas-microsoft-com:vml" Requires="v">
                <p:oleObj spid="_x0000_s9221" name="" r:id="rId1" imgW="2959100" imgH="533400" progId="Equation.DSMT4">
                  <p:embed/>
                </p:oleObj>
              </mc:Choice>
              <mc:Fallback>
                <p:oleObj name="" r:id="rId1" imgW="2959100" imgH="533400" progId="Equation.DSMT4">
                  <p:embed/>
                  <p:pic>
                    <p:nvPicPr>
                      <p:cNvPr id="0" name="图片 3115"/>
                      <p:cNvPicPr/>
                      <p:nvPr/>
                    </p:nvPicPr>
                    <p:blipFill>
                      <a:blip r:embed="rId2">
                        <a:clrChange>
                          <a:clrFrom>
                            <a:srgbClr val="000000"/>
                          </a:clrFrom>
                          <a:clrTo>
                            <a:srgbClr val="FFFFFF"/>
                          </a:clrTo>
                        </a:clrChange>
                      </a:blip>
                      <a:stretch>
                        <a:fillRect/>
                      </a:stretch>
                    </p:blipFill>
                    <p:spPr>
                      <a:xfrm>
                        <a:off x="993775" y="1581150"/>
                        <a:ext cx="6473825" cy="1236663"/>
                      </a:xfrm>
                      <a:prstGeom prst="rect">
                        <a:avLst/>
                      </a:prstGeom>
                      <a:noFill/>
                      <a:ln w="38100">
                        <a:noFill/>
                        <a:miter/>
                      </a:ln>
                    </p:spPr>
                  </p:pic>
                </p:oleObj>
              </mc:Fallback>
            </mc:AlternateContent>
          </a:graphicData>
        </a:graphic>
      </p:graphicFrame>
      <p:sp>
        <p:nvSpPr>
          <p:cNvPr id="197646" name="Text Box 14"/>
          <p:cNvSpPr txBox="1"/>
          <p:nvPr/>
        </p:nvSpPr>
        <p:spPr>
          <a:xfrm>
            <a:off x="304800" y="2971800"/>
            <a:ext cx="4338638" cy="57943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3200" b="1" dirty="0">
                <a:latin typeface="Times New Roman" panose="02020603050405020304" pitchFamily="18" charset="0"/>
                <a:ea typeface="黑体" pitchFamily="49" charset="-122"/>
              </a:rPr>
              <a:t>点电荷系场的电势：</a:t>
            </a:r>
            <a:r>
              <a:rPr lang="zh-CN" altLang="en-US" sz="3200" b="1" dirty="0">
                <a:latin typeface="Times New Roman" panose="02020603050405020304" pitchFamily="18" charset="0"/>
                <a:ea typeface="宋体" panose="02010600030101010101" pitchFamily="2" charset="-122"/>
              </a:rPr>
              <a:t> </a:t>
            </a:r>
            <a:endParaRPr lang="zh-CN" altLang="en-US" sz="3200" b="1" dirty="0">
              <a:latin typeface="Times New Roman" panose="02020603050405020304" pitchFamily="18" charset="0"/>
              <a:ea typeface="宋体" panose="02010600030101010101" pitchFamily="2" charset="-122"/>
            </a:endParaRPr>
          </a:p>
        </p:txBody>
      </p:sp>
      <p:graphicFrame>
        <p:nvGraphicFramePr>
          <p:cNvPr id="197647" name="Object 15"/>
          <p:cNvGraphicFramePr>
            <a:graphicFrameLocks noChangeAspect="1"/>
          </p:cNvGraphicFramePr>
          <p:nvPr/>
        </p:nvGraphicFramePr>
        <p:xfrm>
          <a:off x="792163" y="3717925"/>
          <a:ext cx="6638925" cy="915988"/>
        </p:xfrm>
        <a:graphic>
          <a:graphicData uri="http://schemas.openxmlformats.org/presentationml/2006/ole">
            <mc:AlternateContent xmlns:mc="http://schemas.openxmlformats.org/markup-compatibility/2006">
              <mc:Choice xmlns:v="urn:schemas-microsoft-com:vml" Requires="v">
                <p:oleObj spid="_x0000_s9222" name="" r:id="rId3" imgW="3378200" imgH="431800" progId="Equation.DSMT4">
                  <p:embed/>
                </p:oleObj>
              </mc:Choice>
              <mc:Fallback>
                <p:oleObj name="" r:id="rId3" imgW="3378200" imgH="431800" progId="Equation.DSMT4">
                  <p:embed/>
                  <p:pic>
                    <p:nvPicPr>
                      <p:cNvPr id="0" name="图片 3117"/>
                      <p:cNvPicPr/>
                      <p:nvPr/>
                    </p:nvPicPr>
                    <p:blipFill>
                      <a:blip r:embed="rId4">
                        <a:clrChange>
                          <a:clrFrom>
                            <a:srgbClr val="000000"/>
                          </a:clrFrom>
                          <a:clrTo>
                            <a:srgbClr val="FFFFFF"/>
                          </a:clrTo>
                        </a:clrChange>
                      </a:blip>
                      <a:stretch>
                        <a:fillRect/>
                      </a:stretch>
                    </p:blipFill>
                    <p:spPr>
                      <a:xfrm>
                        <a:off x="792163" y="3717925"/>
                        <a:ext cx="6638925" cy="915988"/>
                      </a:xfrm>
                      <a:prstGeom prst="rect">
                        <a:avLst/>
                      </a:prstGeom>
                      <a:noFill/>
                      <a:ln w="38100">
                        <a:noFill/>
                        <a:miter/>
                      </a:ln>
                    </p:spPr>
                  </p:pic>
                </p:oleObj>
              </mc:Fallback>
            </mc:AlternateContent>
          </a:graphicData>
        </a:graphic>
      </p:graphicFrame>
      <p:graphicFrame>
        <p:nvGraphicFramePr>
          <p:cNvPr id="197651" name="Object 19"/>
          <p:cNvGraphicFramePr>
            <a:graphicFrameLocks noChangeAspect="1"/>
          </p:cNvGraphicFramePr>
          <p:nvPr/>
        </p:nvGraphicFramePr>
        <p:xfrm>
          <a:off x="1312863" y="4572000"/>
          <a:ext cx="5394325" cy="1104900"/>
        </p:xfrm>
        <a:graphic>
          <a:graphicData uri="http://schemas.openxmlformats.org/presentationml/2006/ole">
            <mc:AlternateContent xmlns:mc="http://schemas.openxmlformats.org/markup-compatibility/2006">
              <mc:Choice xmlns:v="urn:schemas-microsoft-com:vml" Requires="v">
                <p:oleObj spid="_x0000_s9223" name="" r:id="rId5" imgW="2870200" imgH="558800" progId="Equation.DSMT4">
                  <p:embed/>
                </p:oleObj>
              </mc:Choice>
              <mc:Fallback>
                <p:oleObj name="" r:id="rId5" imgW="2870200" imgH="558800" progId="Equation.DSMT4">
                  <p:embed/>
                  <p:pic>
                    <p:nvPicPr>
                      <p:cNvPr id="0" name="图片 3120"/>
                      <p:cNvPicPr/>
                      <p:nvPr/>
                    </p:nvPicPr>
                    <p:blipFill>
                      <a:blip r:embed="rId6">
                        <a:clrChange>
                          <a:clrFrom>
                            <a:srgbClr val="000000"/>
                          </a:clrFrom>
                          <a:clrTo>
                            <a:srgbClr val="FFFFFF"/>
                          </a:clrTo>
                        </a:clrChange>
                      </a:blip>
                      <a:stretch>
                        <a:fillRect/>
                      </a:stretch>
                    </p:blipFill>
                    <p:spPr>
                      <a:xfrm>
                        <a:off x="1312863" y="4572000"/>
                        <a:ext cx="5394325" cy="1104900"/>
                      </a:xfrm>
                      <a:prstGeom prst="rect">
                        <a:avLst/>
                      </a:prstGeom>
                      <a:noFill/>
                      <a:ln w="38100">
                        <a:noFill/>
                        <a:miter/>
                      </a:ln>
                    </p:spPr>
                  </p:pic>
                </p:oleObj>
              </mc:Fallback>
            </mc:AlternateContent>
          </a:graphicData>
        </a:graphic>
      </p:graphicFrame>
      <p:sp>
        <p:nvSpPr>
          <p:cNvPr id="197653" name="Text Box 21"/>
          <p:cNvSpPr txBox="1"/>
          <p:nvPr/>
        </p:nvSpPr>
        <p:spPr>
          <a:xfrm>
            <a:off x="2124075" y="5715000"/>
            <a:ext cx="3600450" cy="57943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3200" b="1" dirty="0">
                <a:latin typeface="Times New Roman" panose="02020603050405020304" pitchFamily="18" charset="0"/>
                <a:ea typeface="黑体" pitchFamily="49" charset="-122"/>
              </a:rPr>
              <a:t>电势的叠加原理。</a:t>
            </a:r>
            <a:endParaRPr lang="zh-CN" altLang="en-US" sz="3200" dirty="0">
              <a:latin typeface="Times New Roman" panose="02020603050405020304" pitchFamily="18" charset="0"/>
              <a:ea typeface="宋体" panose="02010600030101010101" pitchFamily="2" charset="-122"/>
            </a:endParaRPr>
          </a:p>
        </p:txBody>
      </p:sp>
      <p:sp>
        <p:nvSpPr>
          <p:cNvPr id="197657" name="Text Box 25"/>
          <p:cNvSpPr txBox="1"/>
          <p:nvPr/>
        </p:nvSpPr>
        <p:spPr>
          <a:xfrm>
            <a:off x="228600" y="228600"/>
            <a:ext cx="4876800" cy="1225550"/>
          </a:xfrm>
          <a:prstGeom prst="rect">
            <a:avLst/>
          </a:prstGeom>
          <a:noFill/>
          <a:ln w="9525">
            <a:noFill/>
          </a:ln>
        </p:spPr>
        <p:txBody>
          <a:bodyPr anchor="t">
            <a:spAutoFit/>
          </a:bodyPr>
          <a:lstStyle/>
          <a:p>
            <a:pPr algn="just">
              <a:spcBef>
                <a:spcPct val="20000"/>
              </a:spcBef>
              <a:buClr>
                <a:schemeClr val="tx2"/>
              </a:buClr>
              <a:buFont typeface="Arial" panose="020B0604020202020204" pitchFamily="34" charset="0"/>
              <a:buChar char="•"/>
            </a:pPr>
            <a:r>
              <a:rPr lang="zh-CN" altLang="en-US" sz="3600" b="1" dirty="0">
                <a:latin typeface="黑体" pitchFamily="49" charset="-122"/>
                <a:ea typeface="黑体" pitchFamily="49" charset="-122"/>
              </a:rPr>
              <a:t>四、电势叠加原理</a:t>
            </a:r>
            <a:endParaRPr lang="zh-CN" altLang="en-US" sz="2800" b="1" dirty="0">
              <a:latin typeface="黑体" pitchFamily="49" charset="-122"/>
              <a:ea typeface="黑体" pitchFamily="49" charset="-122"/>
            </a:endParaRPr>
          </a:p>
          <a:p>
            <a:pPr algn="just">
              <a:spcBef>
                <a:spcPct val="20000"/>
              </a:spcBef>
              <a:buClr>
                <a:schemeClr val="tx2"/>
              </a:buClr>
              <a:buFont typeface="Arial" panose="020B0604020202020204" pitchFamily="34" charset="0"/>
              <a:buChar char="•"/>
            </a:pPr>
            <a:r>
              <a:rPr lang="zh-CN" altLang="en-US" sz="2800" b="1" dirty="0">
                <a:latin typeface="黑体" pitchFamily="49" charset="-122"/>
                <a:ea typeface="黑体" pitchFamily="49" charset="-122"/>
              </a:rPr>
              <a:t>	</a:t>
            </a:r>
            <a:r>
              <a:rPr lang="zh-CN" altLang="en-US" sz="3200" b="1" dirty="0">
                <a:latin typeface="黑体" pitchFamily="49" charset="-122"/>
                <a:ea typeface="黑体" pitchFamily="49" charset="-122"/>
              </a:rPr>
              <a:t> 点电荷场的电势</a:t>
            </a:r>
            <a:r>
              <a:rPr lang="zh-CN" altLang="en-US" sz="2800" b="1" dirty="0">
                <a:latin typeface="黑体" pitchFamily="49" charset="-122"/>
                <a:ea typeface="黑体" pitchFamily="49" charset="-122"/>
              </a:rPr>
              <a:t>：</a:t>
            </a:r>
            <a:endParaRPr lang="zh-CN" altLang="en-US" dirty="0">
              <a:latin typeface="Times New Roman" panose="02020603050405020304" pitchFamily="18" charset="0"/>
              <a:ea typeface="宋体" panose="02010600030101010101" pitchFamily="2" charset="-122"/>
            </a:endParaRPr>
          </a:p>
        </p:txBody>
      </p:sp>
      <p:grpSp>
        <p:nvGrpSpPr>
          <p:cNvPr id="2" name="Group 28"/>
          <p:cNvGrpSpPr/>
          <p:nvPr/>
        </p:nvGrpSpPr>
        <p:grpSpPr>
          <a:xfrm>
            <a:off x="4953000" y="533400"/>
            <a:ext cx="3276600" cy="573088"/>
            <a:chOff x="3120" y="336"/>
            <a:chExt cx="2064" cy="361"/>
          </a:xfrm>
        </p:grpSpPr>
        <p:sp>
          <p:nvSpPr>
            <p:cNvPr id="14344" name="Oval 5"/>
            <p:cNvSpPr/>
            <p:nvPr/>
          </p:nvSpPr>
          <p:spPr>
            <a:xfrm>
              <a:off x="3290" y="651"/>
              <a:ext cx="44" cy="44"/>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10253" name="Line 6"/>
            <p:cNvSpPr>
              <a:spLocks noChangeShapeType="1"/>
            </p:cNvSpPr>
            <p:nvPr/>
          </p:nvSpPr>
          <p:spPr bwMode="auto">
            <a:xfrm>
              <a:off x="3312" y="672"/>
              <a:ext cx="1680" cy="0"/>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4346" name="Oval 7"/>
            <p:cNvSpPr/>
            <p:nvPr/>
          </p:nvSpPr>
          <p:spPr>
            <a:xfrm>
              <a:off x="4992" y="649"/>
              <a:ext cx="48" cy="48"/>
            </a:xfrm>
            <a:prstGeom prst="ellipse">
              <a:avLst/>
            </a:prstGeom>
            <a:solidFill>
              <a:srgbClr val="FFFFFF"/>
            </a:solidFill>
            <a:ln w="9525" cap="flat" cmpd="sng">
              <a:solidFill>
                <a:schemeClr val="tx1"/>
              </a:solidFill>
              <a:prstDash val="solid"/>
              <a:round/>
              <a:headEnd type="none" w="med" len="med"/>
              <a:tailEnd type="none" w="med" len="med"/>
            </a:ln>
          </p:spPr>
          <p:txBody>
            <a:bodyPr wrap="none" anchor="ctr"/>
            <a:lstStyle/>
            <a:p>
              <a:pPr algn="ctr">
                <a:buFont typeface="Arial" panose="020B0604020202020204" pitchFamily="34" charset="0"/>
              </a:pPr>
              <a:endParaRPr lang="zh-CN" altLang="en-US" dirty="0">
                <a:latin typeface="Times New Roman" panose="02020603050405020304" pitchFamily="18" charset="0"/>
                <a:ea typeface="宋体" panose="02010600030101010101" pitchFamily="2" charset="-122"/>
              </a:endParaRPr>
            </a:p>
          </p:txBody>
        </p:sp>
        <p:sp>
          <p:nvSpPr>
            <p:cNvPr id="14347" name="Text Box 8"/>
            <p:cNvSpPr txBox="1"/>
            <p:nvPr/>
          </p:nvSpPr>
          <p:spPr>
            <a:xfrm>
              <a:off x="3120" y="336"/>
              <a:ext cx="336" cy="288"/>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b="1" i="1" dirty="0">
                  <a:latin typeface="Times New Roman" panose="02020603050405020304" pitchFamily="18" charset="0"/>
                  <a:ea typeface="宋体" panose="02010600030101010101" pitchFamily="2" charset="-122"/>
                </a:rPr>
                <a:t>q</a:t>
              </a:r>
              <a:endParaRPr lang="en-US" altLang="zh-CN" b="1" i="1" dirty="0">
                <a:latin typeface="Times New Roman" panose="02020603050405020304" pitchFamily="18" charset="0"/>
                <a:ea typeface="宋体" panose="02010600030101010101" pitchFamily="2" charset="-122"/>
              </a:endParaRPr>
            </a:p>
          </p:txBody>
        </p:sp>
        <p:sp>
          <p:nvSpPr>
            <p:cNvPr id="14348" name="Text Box 10"/>
            <p:cNvSpPr txBox="1"/>
            <p:nvPr/>
          </p:nvSpPr>
          <p:spPr>
            <a:xfrm>
              <a:off x="4860" y="336"/>
              <a:ext cx="324" cy="288"/>
            </a:xfrm>
            <a:prstGeom prst="rect">
              <a:avLst/>
            </a:prstGeom>
            <a:noFill/>
            <a:ln w="9525">
              <a:noFill/>
            </a:ln>
          </p:spPr>
          <p:txBody>
            <a:bodyPr anchor="t">
              <a:spAutoFit/>
            </a:bodyPr>
            <a:lstStyle/>
            <a:p>
              <a:pPr algn="ctr">
                <a:spcBef>
                  <a:spcPct val="50000"/>
                </a:spcBef>
                <a:buFont typeface="Arial" panose="020B0604020202020204" pitchFamily="34" charset="0"/>
              </a:pPr>
              <a:r>
                <a:rPr lang="en-US" altLang="zh-CN" b="1" i="1" dirty="0">
                  <a:latin typeface="Times New Roman" panose="02020603050405020304" pitchFamily="18" charset="0"/>
                  <a:ea typeface="宋体" panose="02010600030101010101" pitchFamily="2" charset="-122"/>
                </a:rPr>
                <a:t>P</a:t>
              </a:r>
              <a:endParaRPr lang="en-US" altLang="zh-CN" b="1" i="1" dirty="0">
                <a:latin typeface="Times New Roman" panose="02020603050405020304" pitchFamily="18" charset="0"/>
                <a:ea typeface="宋体" panose="02010600030101010101" pitchFamily="2" charset="-122"/>
              </a:endParaRPr>
            </a:p>
          </p:txBody>
        </p:sp>
        <p:graphicFrame>
          <p:nvGraphicFramePr>
            <p:cNvPr id="14349" name="Object 26"/>
            <p:cNvGraphicFramePr>
              <a:graphicFrameLocks noChangeAspect="1"/>
            </p:cNvGraphicFramePr>
            <p:nvPr/>
          </p:nvGraphicFramePr>
          <p:xfrm>
            <a:off x="4039" y="401"/>
            <a:ext cx="202" cy="243"/>
          </p:xfrm>
          <a:graphic>
            <a:graphicData uri="http://schemas.openxmlformats.org/presentationml/2006/ole">
              <mc:AlternateContent xmlns:mc="http://schemas.openxmlformats.org/markup-compatibility/2006">
                <mc:Choice xmlns:v="urn:schemas-microsoft-com:vml" Requires="v">
                  <p:oleObj spid="_x0000_s9224" name="" r:id="rId7" imgW="127000" imgH="165100" progId="Equation.DSMT4">
                    <p:embed/>
                  </p:oleObj>
                </mc:Choice>
                <mc:Fallback>
                  <p:oleObj name="" r:id="rId7" imgW="127000" imgH="165100" progId="Equation.DSMT4">
                    <p:embed/>
                    <p:pic>
                      <p:nvPicPr>
                        <p:cNvPr id="0" name="图片 3116"/>
                        <p:cNvPicPr/>
                        <p:nvPr/>
                      </p:nvPicPr>
                      <p:blipFill>
                        <a:blip r:embed="rId8">
                          <a:clrChange>
                            <a:clrFrom>
                              <a:srgbClr val="000000"/>
                            </a:clrFrom>
                            <a:clrTo>
                              <a:srgbClr val="FFFFFF"/>
                            </a:clrTo>
                          </a:clrChange>
                        </a:blip>
                        <a:stretch>
                          <a:fillRect/>
                        </a:stretch>
                      </p:blipFill>
                      <p:spPr>
                        <a:xfrm>
                          <a:off x="4039" y="401"/>
                          <a:ext cx="202" cy="243"/>
                        </a:xfrm>
                        <a:prstGeom prst="rect">
                          <a:avLst/>
                        </a:prstGeom>
                        <a:noFill/>
                        <a:ln w="38100">
                          <a:noFill/>
                          <a:miter/>
                        </a:ln>
                      </p:spPr>
                    </p:pic>
                  </p:oleObj>
                </mc:Fallback>
              </mc:AlternateContent>
            </a:graphicData>
          </a:graphic>
        </p:graphicFrame>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nodeType="clickEffect">
                                  <p:stCondLst>
                                    <p:cond delay="0"/>
                                  </p:stCondLst>
                                  <p:childTnLst>
                                    <p:set>
                                      <p:cBhvr>
                                        <p:cTn id="18" dur="1" fill="hold">
                                          <p:stCondLst>
                                            <p:cond delay="499"/>
                                          </p:stCondLst>
                                        </p:cTn>
                                        <p:tgtEl>
                                          <p:spTgt spid="197635"/>
                                        </p:tgtEl>
                                        <p:attrNameLst>
                                          <p:attrName>style.visibility</p:attrName>
                                        </p:attrNameLst>
                                      </p:cBhvr>
                                      <p:to>
                                        <p:strVal val="visible"/>
                                      </p:to>
                                    </p:set>
                                    <p:anim calcmode="lin" valueType="num">
                                      <p:cBhvr>
                                        <p:cTn id="19" dur="1" fill="hold"/>
                                        <p:tgtEl>
                                          <p:spTgt spid="197635"/>
                                        </p:tgtEl>
                                      </p:cBhvr>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7646"/>
                                        </p:tgtEl>
                                        <p:attrNameLst>
                                          <p:attrName>style.visibility</p:attrName>
                                        </p:attrNameLst>
                                      </p:cBhvr>
                                      <p:to>
                                        <p:strVal val="visible"/>
                                      </p:to>
                                    </p:set>
                                    <p:anim calcmode="lin" valueType="num">
                                      <p:cBhvr additive="base">
                                        <p:cTn id="24" dur="500" fill="hold"/>
                                        <p:tgtEl>
                                          <p:spTgt spid="197646"/>
                                        </p:tgtEl>
                                        <p:attrNameLst>
                                          <p:attrName>ppt_x</p:attrName>
                                        </p:attrNameLst>
                                      </p:cBhvr>
                                      <p:tavLst>
                                        <p:tav tm="0">
                                          <p:val>
                                            <p:strVal val="0-#ppt_w/2"/>
                                          </p:val>
                                        </p:tav>
                                        <p:tav tm="100000">
                                          <p:val>
                                            <p:strVal val="#ppt_x"/>
                                          </p:val>
                                        </p:tav>
                                      </p:tavLst>
                                    </p:anim>
                                    <p:anim calcmode="lin" valueType="num">
                                      <p:cBhvr additive="base">
                                        <p:cTn id="25" dur="500" fill="hold"/>
                                        <p:tgtEl>
                                          <p:spTgt spid="19764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97647"/>
                                        </p:tgtEl>
                                        <p:attrNameLst>
                                          <p:attrName>style.visibility</p:attrName>
                                        </p:attrNameLst>
                                      </p:cBhvr>
                                      <p:to>
                                        <p:strVal val="visible"/>
                                      </p:to>
                                    </p:set>
                                    <p:anim calcmode="lin" valueType="num">
                                      <p:cBhvr additive="base">
                                        <p:cTn id="30" dur="500" fill="hold"/>
                                        <p:tgtEl>
                                          <p:spTgt spid="197647"/>
                                        </p:tgtEl>
                                        <p:attrNameLst>
                                          <p:attrName>ppt_x</p:attrName>
                                        </p:attrNameLst>
                                      </p:cBhvr>
                                      <p:tavLst>
                                        <p:tav tm="0">
                                          <p:val>
                                            <p:strVal val="0-#ppt_w/2"/>
                                          </p:val>
                                        </p:tav>
                                        <p:tav tm="100000">
                                          <p:val>
                                            <p:strVal val="#ppt_x"/>
                                          </p:val>
                                        </p:tav>
                                      </p:tavLst>
                                    </p:anim>
                                    <p:anim calcmode="lin" valueType="num">
                                      <p:cBhvr additive="base">
                                        <p:cTn id="31" dur="500" fill="hold"/>
                                        <p:tgtEl>
                                          <p:spTgt spid="19764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97651"/>
                                        </p:tgtEl>
                                        <p:attrNameLst>
                                          <p:attrName>style.visibility</p:attrName>
                                        </p:attrNameLst>
                                      </p:cBhvr>
                                      <p:to>
                                        <p:strVal val="visible"/>
                                      </p:to>
                                    </p:set>
                                    <p:anim calcmode="lin" valueType="num">
                                      <p:cBhvr additive="base">
                                        <p:cTn id="36" dur="500" fill="hold"/>
                                        <p:tgtEl>
                                          <p:spTgt spid="197651"/>
                                        </p:tgtEl>
                                        <p:attrNameLst>
                                          <p:attrName>ppt_x</p:attrName>
                                        </p:attrNameLst>
                                      </p:cBhvr>
                                      <p:tavLst>
                                        <p:tav tm="0">
                                          <p:val>
                                            <p:strVal val="0-#ppt_w/2"/>
                                          </p:val>
                                        </p:tav>
                                        <p:tav tm="100000">
                                          <p:val>
                                            <p:strVal val="#ppt_x"/>
                                          </p:val>
                                        </p:tav>
                                      </p:tavLst>
                                    </p:anim>
                                    <p:anim calcmode="lin" valueType="num">
                                      <p:cBhvr additive="base">
                                        <p:cTn id="37" dur="500" fill="hold"/>
                                        <p:tgtEl>
                                          <p:spTgt spid="19765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97653"/>
                                        </p:tgtEl>
                                        <p:attrNameLst>
                                          <p:attrName>style.visibility</p:attrName>
                                        </p:attrNameLst>
                                      </p:cBhvr>
                                      <p:to>
                                        <p:strVal val="visible"/>
                                      </p:to>
                                    </p:set>
                                    <p:anim calcmode="lin" valueType="num">
                                      <p:cBhvr additive="base">
                                        <p:cTn id="42" dur="500" fill="hold"/>
                                        <p:tgtEl>
                                          <p:spTgt spid="197653"/>
                                        </p:tgtEl>
                                        <p:attrNameLst>
                                          <p:attrName>ppt_x</p:attrName>
                                        </p:attrNameLst>
                                      </p:cBhvr>
                                      <p:tavLst>
                                        <p:tav tm="0">
                                          <p:val>
                                            <p:strVal val="0-#ppt_w/2"/>
                                          </p:val>
                                        </p:tav>
                                        <p:tav tm="100000">
                                          <p:val>
                                            <p:strVal val="#ppt_x"/>
                                          </p:val>
                                        </p:tav>
                                      </p:tavLst>
                                    </p:anim>
                                    <p:anim calcmode="lin" valueType="num">
                                      <p:cBhvr additive="base">
                                        <p:cTn id="43" dur="500" fill="hold"/>
                                        <p:tgtEl>
                                          <p:spTgt spid="1976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6" grpId="0"/>
      <p:bldP spid="197653" grpId="0"/>
      <p:bldP spid="19765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2" name="Text Box 6"/>
          <p:cNvSpPr txBox="1"/>
          <p:nvPr/>
        </p:nvSpPr>
        <p:spPr>
          <a:xfrm>
            <a:off x="685800" y="381000"/>
            <a:ext cx="3962400" cy="579438"/>
          </a:xfrm>
          <a:prstGeom prst="rect">
            <a:avLst/>
          </a:prstGeom>
          <a:noFill/>
          <a:ln w="9525">
            <a:noFill/>
          </a:ln>
        </p:spPr>
        <p:txBody>
          <a:bodyPr anchor="t">
            <a:spAutoFit/>
          </a:bodyPr>
          <a:lstStyle/>
          <a:p>
            <a:pPr algn="just">
              <a:spcBef>
                <a:spcPct val="50000"/>
              </a:spcBef>
              <a:buFont typeface="Arial" panose="020B0604020202020204" pitchFamily="34" charset="0"/>
            </a:pPr>
            <a:r>
              <a:rPr lang="zh-CN" altLang="en-US" sz="3200" b="1" dirty="0">
                <a:latin typeface="Times New Roman" panose="02020603050405020304" pitchFamily="18" charset="0"/>
                <a:ea typeface="黑体" pitchFamily="49" charset="-122"/>
              </a:rPr>
              <a:t>连续分布的带电体：</a:t>
            </a:r>
            <a:endParaRPr lang="zh-CN" altLang="en-US" sz="3200" b="1" dirty="0">
              <a:latin typeface="Times New Roman" panose="02020603050405020304" pitchFamily="18" charset="0"/>
              <a:ea typeface="黑体" pitchFamily="49" charset="-122"/>
            </a:endParaRPr>
          </a:p>
        </p:txBody>
      </p:sp>
      <p:graphicFrame>
        <p:nvGraphicFramePr>
          <p:cNvPr id="198663" name="Object 7"/>
          <p:cNvGraphicFramePr>
            <a:graphicFrameLocks noChangeAspect="1"/>
          </p:cNvGraphicFramePr>
          <p:nvPr/>
        </p:nvGraphicFramePr>
        <p:xfrm>
          <a:off x="895350" y="885825"/>
          <a:ext cx="3489325" cy="1198563"/>
        </p:xfrm>
        <a:graphic>
          <a:graphicData uri="http://schemas.openxmlformats.org/presentationml/2006/ole">
            <mc:AlternateContent xmlns:mc="http://schemas.openxmlformats.org/markup-compatibility/2006">
              <mc:Choice xmlns:v="urn:schemas-microsoft-com:vml" Requires="v">
                <p:oleObj spid="_x0000_s10246" name="" r:id="rId1" imgW="1308100" imgH="571500" progId="Equation.DSMT4">
                  <p:embed/>
                </p:oleObj>
              </mc:Choice>
              <mc:Fallback>
                <p:oleObj name="" r:id="rId1" imgW="1308100" imgH="571500" progId="Equation.DSMT4">
                  <p:embed/>
                  <p:pic>
                    <p:nvPicPr>
                      <p:cNvPr id="0" name="图片 3077"/>
                      <p:cNvPicPr/>
                      <p:nvPr/>
                    </p:nvPicPr>
                    <p:blipFill>
                      <a:blip r:embed="rId2">
                        <a:clrChange>
                          <a:clrFrom>
                            <a:srgbClr val="000000"/>
                          </a:clrFrom>
                          <a:clrTo>
                            <a:srgbClr val="FFFFFF"/>
                          </a:clrTo>
                        </a:clrChange>
                      </a:blip>
                      <a:stretch>
                        <a:fillRect/>
                      </a:stretch>
                    </p:blipFill>
                    <p:spPr>
                      <a:xfrm>
                        <a:off x="895350" y="885825"/>
                        <a:ext cx="3489325" cy="1198563"/>
                      </a:xfrm>
                      <a:prstGeom prst="rect">
                        <a:avLst/>
                      </a:prstGeom>
                      <a:noFill/>
                      <a:ln w="38100">
                        <a:noFill/>
                        <a:miter/>
                      </a:ln>
                    </p:spPr>
                  </p:pic>
                </p:oleObj>
              </mc:Fallback>
            </mc:AlternateContent>
          </a:graphicData>
        </a:graphic>
      </p:graphicFrame>
      <p:graphicFrame>
        <p:nvGraphicFramePr>
          <p:cNvPr id="198665" name="Object 9"/>
          <p:cNvGraphicFramePr>
            <a:graphicFrameLocks noChangeAspect="1"/>
          </p:cNvGraphicFramePr>
          <p:nvPr/>
        </p:nvGraphicFramePr>
        <p:xfrm>
          <a:off x="4579938" y="900113"/>
          <a:ext cx="2436812" cy="1182687"/>
        </p:xfrm>
        <a:graphic>
          <a:graphicData uri="http://schemas.openxmlformats.org/presentationml/2006/ole">
            <mc:AlternateContent xmlns:mc="http://schemas.openxmlformats.org/markup-compatibility/2006">
              <mc:Choice xmlns:v="urn:schemas-microsoft-com:vml" Requires="v">
                <p:oleObj spid="_x0000_s10247" name="" r:id="rId3" imgW="1219200" imgH="571500" progId="Equation.DSMT4">
                  <p:embed/>
                </p:oleObj>
              </mc:Choice>
              <mc:Fallback>
                <p:oleObj name="" r:id="rId3" imgW="1219200" imgH="571500" progId="Equation.DSMT4">
                  <p:embed/>
                  <p:pic>
                    <p:nvPicPr>
                      <p:cNvPr id="0" name="图片 3075"/>
                      <p:cNvPicPr/>
                      <p:nvPr/>
                    </p:nvPicPr>
                    <p:blipFill>
                      <a:blip r:embed="rId4">
                        <a:clrChange>
                          <a:clrFrom>
                            <a:srgbClr val="000000"/>
                          </a:clrFrom>
                          <a:clrTo>
                            <a:srgbClr val="FFFFFF"/>
                          </a:clrTo>
                        </a:clrChange>
                      </a:blip>
                      <a:stretch>
                        <a:fillRect/>
                      </a:stretch>
                    </p:blipFill>
                    <p:spPr>
                      <a:xfrm>
                        <a:off x="4579938" y="900113"/>
                        <a:ext cx="2436812" cy="1182687"/>
                      </a:xfrm>
                      <a:prstGeom prst="rect">
                        <a:avLst/>
                      </a:prstGeom>
                      <a:noFill/>
                      <a:ln w="38100">
                        <a:noFill/>
                        <a:miter/>
                      </a:ln>
                    </p:spPr>
                  </p:pic>
                </p:oleObj>
              </mc:Fallback>
            </mc:AlternateContent>
          </a:graphicData>
        </a:graphic>
      </p:graphicFrame>
      <p:sp>
        <p:nvSpPr>
          <p:cNvPr id="198667" name="Text Box 11"/>
          <p:cNvSpPr txBox="1"/>
          <p:nvPr/>
        </p:nvSpPr>
        <p:spPr>
          <a:xfrm>
            <a:off x="990600" y="2468563"/>
            <a:ext cx="1600200" cy="579437"/>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3200" b="1" dirty="0">
                <a:latin typeface="Times New Roman" panose="02020603050405020304" pitchFamily="18" charset="0"/>
                <a:ea typeface="黑体" pitchFamily="49" charset="-122"/>
              </a:rPr>
              <a:t>体电荷</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graphicFrame>
        <p:nvGraphicFramePr>
          <p:cNvPr id="198668" name="Object 12"/>
          <p:cNvGraphicFramePr>
            <a:graphicFrameLocks noChangeAspect="1"/>
          </p:cNvGraphicFramePr>
          <p:nvPr/>
        </p:nvGraphicFramePr>
        <p:xfrm>
          <a:off x="2771775" y="2225675"/>
          <a:ext cx="3270250" cy="1120775"/>
        </p:xfrm>
        <a:graphic>
          <a:graphicData uri="http://schemas.openxmlformats.org/presentationml/2006/ole">
            <mc:AlternateContent xmlns:mc="http://schemas.openxmlformats.org/markup-compatibility/2006">
              <mc:Choice xmlns:v="urn:schemas-microsoft-com:vml" Requires="v">
                <p:oleObj spid="_x0000_s10248" name="" r:id="rId5" imgW="1524000" imgH="533400" progId="Equation.DSMT4">
                  <p:embed/>
                </p:oleObj>
              </mc:Choice>
              <mc:Fallback>
                <p:oleObj name="" r:id="rId5" imgW="1524000" imgH="533400" progId="Equation.DSMT4">
                  <p:embed/>
                  <p:pic>
                    <p:nvPicPr>
                      <p:cNvPr id="0" name="图片 3076"/>
                      <p:cNvPicPr/>
                      <p:nvPr/>
                    </p:nvPicPr>
                    <p:blipFill>
                      <a:blip r:embed="rId6">
                        <a:clrChange>
                          <a:clrFrom>
                            <a:srgbClr val="000000"/>
                          </a:clrFrom>
                          <a:clrTo>
                            <a:srgbClr val="FFFFFF"/>
                          </a:clrTo>
                        </a:clrChange>
                      </a:blip>
                      <a:stretch>
                        <a:fillRect/>
                      </a:stretch>
                    </p:blipFill>
                    <p:spPr>
                      <a:xfrm>
                        <a:off x="2771775" y="2225675"/>
                        <a:ext cx="3270250" cy="1120775"/>
                      </a:xfrm>
                      <a:prstGeom prst="rect">
                        <a:avLst/>
                      </a:prstGeom>
                      <a:noFill/>
                      <a:ln w="38100">
                        <a:noFill/>
                        <a:miter/>
                      </a:ln>
                    </p:spPr>
                  </p:pic>
                </p:oleObj>
              </mc:Fallback>
            </mc:AlternateContent>
          </a:graphicData>
        </a:graphic>
      </p:graphicFrame>
      <p:sp>
        <p:nvSpPr>
          <p:cNvPr id="198670" name="Text Box 14"/>
          <p:cNvSpPr txBox="1"/>
          <p:nvPr/>
        </p:nvSpPr>
        <p:spPr>
          <a:xfrm>
            <a:off x="990600" y="3763963"/>
            <a:ext cx="1524000" cy="579437"/>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3200" b="1" dirty="0">
                <a:latin typeface="Times New Roman" panose="02020603050405020304" pitchFamily="18" charset="0"/>
                <a:ea typeface="黑体" pitchFamily="49" charset="-122"/>
              </a:rPr>
              <a:t>面电荷 </a:t>
            </a:r>
            <a:endParaRPr lang="zh-CN" altLang="en-US" sz="3200" b="1" dirty="0">
              <a:latin typeface="Times New Roman" panose="02020603050405020304" pitchFamily="18" charset="0"/>
              <a:ea typeface="黑体" pitchFamily="49" charset="-122"/>
            </a:endParaRPr>
          </a:p>
        </p:txBody>
      </p:sp>
      <p:graphicFrame>
        <p:nvGraphicFramePr>
          <p:cNvPr id="198671" name="Object 15"/>
          <p:cNvGraphicFramePr>
            <a:graphicFrameLocks noChangeAspect="1"/>
          </p:cNvGraphicFramePr>
          <p:nvPr/>
        </p:nvGraphicFramePr>
        <p:xfrm>
          <a:off x="2776538" y="3541713"/>
          <a:ext cx="2928937" cy="1152525"/>
        </p:xfrm>
        <a:graphic>
          <a:graphicData uri="http://schemas.openxmlformats.org/presentationml/2006/ole">
            <mc:AlternateContent xmlns:mc="http://schemas.openxmlformats.org/markup-compatibility/2006">
              <mc:Choice xmlns:v="urn:schemas-microsoft-com:vml" Requires="v">
                <p:oleObj spid="_x0000_s10249" name="" r:id="rId7" imgW="1422400" imgH="533400" progId="Equation.DSMT4">
                  <p:embed/>
                </p:oleObj>
              </mc:Choice>
              <mc:Fallback>
                <p:oleObj name="" r:id="rId7" imgW="1422400" imgH="533400" progId="Equation.DSMT4">
                  <p:embed/>
                  <p:pic>
                    <p:nvPicPr>
                      <p:cNvPr id="0" name="图片 3078"/>
                      <p:cNvPicPr/>
                      <p:nvPr/>
                    </p:nvPicPr>
                    <p:blipFill>
                      <a:blip r:embed="rId8">
                        <a:clrChange>
                          <a:clrFrom>
                            <a:srgbClr val="000000"/>
                          </a:clrFrom>
                          <a:clrTo>
                            <a:srgbClr val="FFFFFF"/>
                          </a:clrTo>
                        </a:clrChange>
                      </a:blip>
                      <a:stretch>
                        <a:fillRect/>
                      </a:stretch>
                    </p:blipFill>
                    <p:spPr>
                      <a:xfrm>
                        <a:off x="2776538" y="3541713"/>
                        <a:ext cx="2928937" cy="1152525"/>
                      </a:xfrm>
                      <a:prstGeom prst="rect">
                        <a:avLst/>
                      </a:prstGeom>
                      <a:noFill/>
                      <a:ln w="38100">
                        <a:noFill/>
                        <a:miter/>
                      </a:ln>
                    </p:spPr>
                  </p:pic>
                </p:oleObj>
              </mc:Fallback>
            </mc:AlternateContent>
          </a:graphicData>
        </a:graphic>
      </p:graphicFrame>
      <p:sp>
        <p:nvSpPr>
          <p:cNvPr id="198673" name="Text Box 17"/>
          <p:cNvSpPr txBox="1"/>
          <p:nvPr/>
        </p:nvSpPr>
        <p:spPr>
          <a:xfrm>
            <a:off x="1066800" y="5211763"/>
            <a:ext cx="1600200" cy="579437"/>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3200" b="1" dirty="0">
                <a:latin typeface="Times New Roman" panose="02020603050405020304" pitchFamily="18" charset="0"/>
                <a:ea typeface="黑体" pitchFamily="49" charset="-122"/>
              </a:rPr>
              <a:t>线电荷 </a:t>
            </a:r>
            <a:endParaRPr lang="zh-CN" altLang="en-US" sz="3200" b="1" dirty="0">
              <a:latin typeface="Times New Roman" panose="02020603050405020304" pitchFamily="18" charset="0"/>
              <a:ea typeface="黑体" pitchFamily="49" charset="-122"/>
            </a:endParaRPr>
          </a:p>
        </p:txBody>
      </p:sp>
      <p:graphicFrame>
        <p:nvGraphicFramePr>
          <p:cNvPr id="198674" name="Object 18"/>
          <p:cNvGraphicFramePr>
            <a:graphicFrameLocks noChangeAspect="1"/>
          </p:cNvGraphicFramePr>
          <p:nvPr/>
        </p:nvGraphicFramePr>
        <p:xfrm>
          <a:off x="2857500" y="4989513"/>
          <a:ext cx="2970213" cy="1165225"/>
        </p:xfrm>
        <a:graphic>
          <a:graphicData uri="http://schemas.openxmlformats.org/presentationml/2006/ole">
            <mc:AlternateContent xmlns:mc="http://schemas.openxmlformats.org/markup-compatibility/2006">
              <mc:Choice xmlns:v="urn:schemas-microsoft-com:vml" Requires="v">
                <p:oleObj spid="_x0000_s10250" name="" r:id="rId9" imgW="1270000" imgH="533400" progId="Equation.DSMT4">
                  <p:embed/>
                </p:oleObj>
              </mc:Choice>
              <mc:Fallback>
                <p:oleObj name="" r:id="rId9" imgW="1270000" imgH="533400" progId="Equation.DSMT4">
                  <p:embed/>
                  <p:pic>
                    <p:nvPicPr>
                      <p:cNvPr id="0" name="图片 3079"/>
                      <p:cNvPicPr/>
                      <p:nvPr/>
                    </p:nvPicPr>
                    <p:blipFill>
                      <a:blip r:embed="rId10">
                        <a:clrChange>
                          <a:clrFrom>
                            <a:srgbClr val="000000"/>
                          </a:clrFrom>
                          <a:clrTo>
                            <a:srgbClr val="FFFFFF"/>
                          </a:clrTo>
                        </a:clrChange>
                      </a:blip>
                      <a:stretch>
                        <a:fillRect/>
                      </a:stretch>
                    </p:blipFill>
                    <p:spPr>
                      <a:xfrm>
                        <a:off x="2857500" y="4989513"/>
                        <a:ext cx="2970213" cy="1165225"/>
                      </a:xfrm>
                      <a:prstGeom prst="rect">
                        <a:avLst/>
                      </a:prstGeom>
                      <a:no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62"/>
                                        </p:tgtEl>
                                        <p:attrNameLst>
                                          <p:attrName>style.visibility</p:attrName>
                                        </p:attrNameLst>
                                      </p:cBhvr>
                                      <p:to>
                                        <p:strVal val="visible"/>
                                      </p:to>
                                    </p:set>
                                    <p:anim calcmode="lin" valueType="num">
                                      <p:cBhvr additive="base">
                                        <p:cTn id="7" dur="500" fill="hold"/>
                                        <p:tgtEl>
                                          <p:spTgt spid="198662"/>
                                        </p:tgtEl>
                                        <p:attrNameLst>
                                          <p:attrName>ppt_x</p:attrName>
                                        </p:attrNameLst>
                                      </p:cBhvr>
                                      <p:tavLst>
                                        <p:tav tm="0">
                                          <p:val>
                                            <p:strVal val="0-#ppt_w/2"/>
                                          </p:val>
                                        </p:tav>
                                        <p:tav tm="100000">
                                          <p:val>
                                            <p:strVal val="#ppt_x"/>
                                          </p:val>
                                        </p:tav>
                                      </p:tavLst>
                                    </p:anim>
                                    <p:anim calcmode="lin" valueType="num">
                                      <p:cBhvr additive="base">
                                        <p:cTn id="8" dur="500" fill="hold"/>
                                        <p:tgtEl>
                                          <p:spTgt spid="1986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8663"/>
                                        </p:tgtEl>
                                        <p:attrNameLst>
                                          <p:attrName>style.visibility</p:attrName>
                                        </p:attrNameLst>
                                      </p:cBhvr>
                                      <p:to>
                                        <p:strVal val="visible"/>
                                      </p:to>
                                    </p:set>
                                    <p:anim calcmode="lin" valueType="num">
                                      <p:cBhvr additive="base">
                                        <p:cTn id="13" dur="500" fill="hold"/>
                                        <p:tgtEl>
                                          <p:spTgt spid="198663"/>
                                        </p:tgtEl>
                                        <p:attrNameLst>
                                          <p:attrName>ppt_x</p:attrName>
                                        </p:attrNameLst>
                                      </p:cBhvr>
                                      <p:tavLst>
                                        <p:tav tm="0">
                                          <p:val>
                                            <p:strVal val="0-#ppt_w/2"/>
                                          </p:val>
                                        </p:tav>
                                        <p:tav tm="100000">
                                          <p:val>
                                            <p:strVal val="#ppt_x"/>
                                          </p:val>
                                        </p:tav>
                                      </p:tavLst>
                                    </p:anim>
                                    <p:anim calcmode="lin" valueType="num">
                                      <p:cBhvr additive="base">
                                        <p:cTn id="14" dur="500" fill="hold"/>
                                        <p:tgtEl>
                                          <p:spTgt spid="1986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86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98667"/>
                                        </p:tgtEl>
                                        <p:attrNameLst>
                                          <p:attrName>style.visibility</p:attrName>
                                        </p:attrNameLst>
                                      </p:cBhvr>
                                      <p:to>
                                        <p:strVal val="visible"/>
                                      </p:to>
                                    </p:set>
                                    <p:anim calcmode="lin" valueType="num">
                                      <p:cBhvr additive="base">
                                        <p:cTn id="23" dur="500" fill="hold"/>
                                        <p:tgtEl>
                                          <p:spTgt spid="198667"/>
                                        </p:tgtEl>
                                        <p:attrNameLst>
                                          <p:attrName>ppt_x</p:attrName>
                                        </p:attrNameLst>
                                      </p:cBhvr>
                                      <p:tavLst>
                                        <p:tav tm="0">
                                          <p:val>
                                            <p:strVal val="0-#ppt_w/2"/>
                                          </p:val>
                                        </p:tav>
                                        <p:tav tm="100000">
                                          <p:val>
                                            <p:strVal val="#ppt_x"/>
                                          </p:val>
                                        </p:tav>
                                      </p:tavLst>
                                    </p:anim>
                                    <p:anim calcmode="lin" valueType="num">
                                      <p:cBhvr additive="base">
                                        <p:cTn id="24" dur="500" fill="hold"/>
                                        <p:tgtEl>
                                          <p:spTgt spid="19866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986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98670"/>
                                        </p:tgtEl>
                                        <p:attrNameLst>
                                          <p:attrName>style.visibility</p:attrName>
                                        </p:attrNameLst>
                                      </p:cBhvr>
                                      <p:to>
                                        <p:strVal val="visible"/>
                                      </p:to>
                                    </p:set>
                                    <p:anim calcmode="lin" valueType="num">
                                      <p:cBhvr additive="base">
                                        <p:cTn id="33" dur="500" fill="hold"/>
                                        <p:tgtEl>
                                          <p:spTgt spid="198670"/>
                                        </p:tgtEl>
                                        <p:attrNameLst>
                                          <p:attrName>ppt_x</p:attrName>
                                        </p:attrNameLst>
                                      </p:cBhvr>
                                      <p:tavLst>
                                        <p:tav tm="0">
                                          <p:val>
                                            <p:strVal val="0-#ppt_w/2"/>
                                          </p:val>
                                        </p:tav>
                                        <p:tav tm="100000">
                                          <p:val>
                                            <p:strVal val="#ppt_x"/>
                                          </p:val>
                                        </p:tav>
                                      </p:tavLst>
                                    </p:anim>
                                    <p:anim calcmode="lin" valueType="num">
                                      <p:cBhvr additive="base">
                                        <p:cTn id="34" dur="500" fill="hold"/>
                                        <p:tgtEl>
                                          <p:spTgt spid="19867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986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8673"/>
                                        </p:tgtEl>
                                        <p:attrNameLst>
                                          <p:attrName>style.visibility</p:attrName>
                                        </p:attrNameLst>
                                      </p:cBhvr>
                                      <p:to>
                                        <p:strVal val="visible"/>
                                      </p:to>
                                    </p:set>
                                    <p:anim calcmode="lin" valueType="num">
                                      <p:cBhvr additive="base">
                                        <p:cTn id="43" dur="500" fill="hold"/>
                                        <p:tgtEl>
                                          <p:spTgt spid="198673"/>
                                        </p:tgtEl>
                                        <p:attrNameLst>
                                          <p:attrName>ppt_x</p:attrName>
                                        </p:attrNameLst>
                                      </p:cBhvr>
                                      <p:tavLst>
                                        <p:tav tm="0">
                                          <p:val>
                                            <p:strVal val="0-#ppt_w/2"/>
                                          </p:val>
                                        </p:tav>
                                        <p:tav tm="100000">
                                          <p:val>
                                            <p:strVal val="#ppt_x"/>
                                          </p:val>
                                        </p:tav>
                                      </p:tavLst>
                                    </p:anim>
                                    <p:anim calcmode="lin" valueType="num">
                                      <p:cBhvr additive="base">
                                        <p:cTn id="44" dur="500" fill="hold"/>
                                        <p:tgtEl>
                                          <p:spTgt spid="19867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198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2" grpId="0"/>
      <p:bldP spid="198667" grpId="0"/>
      <p:bldP spid="198670" grpId="0"/>
      <p:bldP spid="19867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空演示文稿">
  <a:themeElements>
    <a:clrScheme name="空演示文稿 8">
      <a:dk1>
        <a:srgbClr val="000000"/>
      </a:dk1>
      <a:lt1>
        <a:srgbClr val="FFFFCC"/>
      </a:lt1>
      <a:dk2>
        <a:srgbClr val="000099"/>
      </a:dk2>
      <a:lt2>
        <a:srgbClr val="FFFF00"/>
      </a:lt2>
      <a:accent1>
        <a:srgbClr val="FF9900"/>
      </a:accent1>
      <a:accent2>
        <a:srgbClr val="66FF33"/>
      </a:accent2>
      <a:accent3>
        <a:srgbClr val="AAAACA"/>
      </a:accent3>
      <a:accent4>
        <a:srgbClr val="DADAAE"/>
      </a:accent4>
      <a:accent5>
        <a:srgbClr val="FFCAAA"/>
      </a:accent5>
      <a:accent6>
        <a:srgbClr val="5CE72D"/>
      </a:accent6>
      <a:hlink>
        <a:srgbClr val="FF0033"/>
      </a:hlink>
      <a:folHlink>
        <a:srgbClr val="969696"/>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空演示文稿 8">
        <a:dk1>
          <a:srgbClr val="000000"/>
        </a:dk1>
        <a:lt1>
          <a:srgbClr val="FFFFCC"/>
        </a:lt1>
        <a:dk2>
          <a:srgbClr val="000099"/>
        </a:dk2>
        <a:lt2>
          <a:srgbClr val="FFFF00"/>
        </a:lt2>
        <a:accent1>
          <a:srgbClr val="FF9900"/>
        </a:accent1>
        <a:accent2>
          <a:srgbClr val="66FF33"/>
        </a:accent2>
        <a:accent3>
          <a:srgbClr val="AAAACA"/>
        </a:accent3>
        <a:accent4>
          <a:srgbClr val="DADAAE"/>
        </a:accent4>
        <a:accent5>
          <a:srgbClr val="FFCAAA"/>
        </a:accent5>
        <a:accent6>
          <a:srgbClr val="5CE72D"/>
        </a:accent6>
        <a:hlink>
          <a:srgbClr val="FF0033"/>
        </a:hlink>
        <a:folHlink>
          <a:srgbClr val="969696"/>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2616</Words>
  <Application>WPS 演示</Application>
  <PresentationFormat>全屏显示(4:3)</PresentationFormat>
  <Paragraphs>342</Paragraphs>
  <Slides>31</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159</vt:i4>
      </vt:variant>
      <vt:variant>
        <vt:lpstr>幻灯片标题</vt:lpstr>
      </vt:variant>
      <vt:variant>
        <vt:i4>31</vt:i4>
      </vt:variant>
    </vt:vector>
  </HeadingPairs>
  <TitlesOfParts>
    <vt:vector size="201" baseType="lpstr">
      <vt:lpstr>Arial</vt:lpstr>
      <vt:lpstr>宋体</vt:lpstr>
      <vt:lpstr>Wingdings</vt:lpstr>
      <vt:lpstr>Times New Roman</vt:lpstr>
      <vt:lpstr>Calibri</vt:lpstr>
      <vt:lpstr>黑体</vt:lpstr>
      <vt:lpstr>微软雅黑</vt:lpstr>
      <vt:lpstr>Arial Unicode MS</vt:lpstr>
      <vt:lpstr>Symbol</vt:lpstr>
      <vt:lpstr>Office 主题</vt:lpstr>
      <vt:lpstr>空演示文稿</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Equation.DSMT4</vt:lpstr>
      <vt:lpstr>Equation.DSMT4</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四 篇 电磁学</dc:title>
  <dc:creator>jianli</dc:creator>
  <cp:lastModifiedBy>衫军</cp:lastModifiedBy>
  <cp:revision>433</cp:revision>
  <dcterms:created xsi:type="dcterms:W3CDTF">1999-04-22T00:39:00Z</dcterms:created>
  <dcterms:modified xsi:type="dcterms:W3CDTF">2020-10-27T11:34:22Z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