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3" r:id="rId5"/>
    <p:sldId id="262" r:id="rId6"/>
    <p:sldId id="266" r:id="rId7"/>
    <p:sldId id="267" r:id="rId8"/>
    <p:sldId id="283" r:id="rId9"/>
    <p:sldId id="264" r:id="rId10"/>
    <p:sldId id="265" r:id="rId11"/>
    <p:sldId id="268" r:id="rId12"/>
    <p:sldId id="282" r:id="rId13"/>
    <p:sldId id="269" r:id="rId14"/>
    <p:sldId id="270" r:id="rId15"/>
    <p:sldId id="281" r:id="rId16"/>
    <p:sldId id="272" r:id="rId17"/>
    <p:sldId id="273" r:id="rId18"/>
    <p:sldId id="274" r:id="rId19"/>
    <p:sldId id="275" r:id="rId20"/>
    <p:sldId id="276" r:id="rId21"/>
    <p:sldId id="284" r:id="rId22"/>
    <p:sldId id="280" r:id="rId23"/>
    <p:sldId id="278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B33C7"/>
    <a:srgbClr val="CCECFF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180"/>
      </p:cViewPr>
      <p:guideLst>
        <p:guide orient="horz" pos="216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e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5" Type="http://schemas.openxmlformats.org/officeDocument/2006/relationships/image" Target="../media/image16.wmf"/><Relationship Id="rId14" Type="http://schemas.openxmlformats.org/officeDocument/2006/relationships/image" Target="../media/image15.wmf"/><Relationship Id="rId13" Type="http://schemas.openxmlformats.org/officeDocument/2006/relationships/image" Target="../media/image14.wmf"/><Relationship Id="rId12" Type="http://schemas.openxmlformats.org/officeDocument/2006/relationships/image" Target="../media/image13.wmf"/><Relationship Id="rId11" Type="http://schemas.openxmlformats.org/officeDocument/2006/relationships/image" Target="../media/image12.e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82.wmf"/><Relationship Id="rId7" Type="http://schemas.openxmlformats.org/officeDocument/2006/relationships/image" Target="../media/image83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5" Type="http://schemas.openxmlformats.org/officeDocument/2006/relationships/image" Target="../media/image92.wmf"/><Relationship Id="rId14" Type="http://schemas.openxmlformats.org/officeDocument/2006/relationships/image" Target="../media/image91.wmf"/><Relationship Id="rId13" Type="http://schemas.openxmlformats.org/officeDocument/2006/relationships/image" Target="../media/image31.wmf"/><Relationship Id="rId12" Type="http://schemas.openxmlformats.org/officeDocument/2006/relationships/image" Target="../media/image90.wmf"/><Relationship Id="rId11" Type="http://schemas.openxmlformats.org/officeDocument/2006/relationships/image" Target="../media/image89.wmf"/><Relationship Id="rId10" Type="http://schemas.openxmlformats.org/officeDocument/2006/relationships/image" Target="../media/image88.wmf"/><Relationship Id="rId1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38.wmf"/><Relationship Id="rId7" Type="http://schemas.openxmlformats.org/officeDocument/2006/relationships/image" Target="../media/image82.wmf"/><Relationship Id="rId6" Type="http://schemas.openxmlformats.org/officeDocument/2006/relationships/image" Target="../media/image83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4" Type="http://schemas.openxmlformats.org/officeDocument/2006/relationships/image" Target="../media/image92.wmf"/><Relationship Id="rId13" Type="http://schemas.openxmlformats.org/officeDocument/2006/relationships/image" Target="../media/image91.wmf"/><Relationship Id="rId12" Type="http://schemas.openxmlformats.org/officeDocument/2006/relationships/image" Target="../media/image31.wmf"/><Relationship Id="rId11" Type="http://schemas.openxmlformats.org/officeDocument/2006/relationships/image" Target="../media/image90.wmf"/><Relationship Id="rId10" Type="http://schemas.openxmlformats.org/officeDocument/2006/relationships/image" Target="../media/image89.wmf"/><Relationship Id="rId1" Type="http://schemas.openxmlformats.org/officeDocument/2006/relationships/image" Target="../media/image93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image" Target="../media/image89.wmf"/><Relationship Id="rId7" Type="http://schemas.openxmlformats.org/officeDocument/2006/relationships/image" Target="../media/image88.wmf"/><Relationship Id="rId6" Type="http://schemas.openxmlformats.org/officeDocument/2006/relationships/image" Target="../media/image38.wmf"/><Relationship Id="rId5" Type="http://schemas.openxmlformats.org/officeDocument/2006/relationships/image" Target="../media/image82.wmf"/><Relationship Id="rId4" Type="http://schemas.openxmlformats.org/officeDocument/2006/relationships/image" Target="../media/image83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4" Type="http://schemas.openxmlformats.org/officeDocument/2006/relationships/image" Target="../media/image98.wmf"/><Relationship Id="rId13" Type="http://schemas.openxmlformats.org/officeDocument/2006/relationships/image" Target="../media/image97.wmf"/><Relationship Id="rId12" Type="http://schemas.openxmlformats.org/officeDocument/2006/relationships/image" Target="../media/image92.wmf"/><Relationship Id="rId11" Type="http://schemas.openxmlformats.org/officeDocument/2006/relationships/image" Target="../media/image91.wmf"/><Relationship Id="rId10" Type="http://schemas.openxmlformats.org/officeDocument/2006/relationships/image" Target="../media/image31.wmf"/><Relationship Id="rId1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wmf"/><Relationship Id="rId8" Type="http://schemas.openxmlformats.org/officeDocument/2006/relationships/image" Target="../media/image106.emf"/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2" Type="http://schemas.openxmlformats.org/officeDocument/2006/relationships/image" Target="../media/image110.wmf"/><Relationship Id="rId11" Type="http://schemas.openxmlformats.org/officeDocument/2006/relationships/image" Target="../media/image109.wmf"/><Relationship Id="rId10" Type="http://schemas.openxmlformats.org/officeDocument/2006/relationships/image" Target="../media/image108.wmf"/><Relationship Id="rId1" Type="http://schemas.openxmlformats.org/officeDocument/2006/relationships/image" Target="../media/image99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wmf"/><Relationship Id="rId8" Type="http://schemas.openxmlformats.org/officeDocument/2006/relationships/image" Target="../media/image104.wmf"/><Relationship Id="rId7" Type="http://schemas.openxmlformats.org/officeDocument/2006/relationships/image" Target="../media/image115.wmf"/><Relationship Id="rId6" Type="http://schemas.openxmlformats.org/officeDocument/2006/relationships/image" Target="../media/image105.wmf"/><Relationship Id="rId5" Type="http://schemas.openxmlformats.org/officeDocument/2006/relationships/image" Target="../media/image92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5" Type="http://schemas.openxmlformats.org/officeDocument/2006/relationships/image" Target="../media/image118.wmf"/><Relationship Id="rId14" Type="http://schemas.openxmlformats.org/officeDocument/2006/relationships/image" Target="../media/image109.wmf"/><Relationship Id="rId13" Type="http://schemas.openxmlformats.org/officeDocument/2006/relationships/image" Target="../media/image108.wmf"/><Relationship Id="rId12" Type="http://schemas.openxmlformats.org/officeDocument/2006/relationships/image" Target="../media/image107.wmf"/><Relationship Id="rId11" Type="http://schemas.openxmlformats.org/officeDocument/2006/relationships/image" Target="../media/image117.emf"/><Relationship Id="rId10" Type="http://schemas.openxmlformats.org/officeDocument/2006/relationships/image" Target="../media/image110.wmf"/><Relationship Id="rId1" Type="http://schemas.openxmlformats.org/officeDocument/2006/relationships/image" Target="../media/image111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wmf"/><Relationship Id="rId8" Type="http://schemas.openxmlformats.org/officeDocument/2006/relationships/image" Target="../media/image127.wmf"/><Relationship Id="rId7" Type="http://schemas.openxmlformats.org/officeDocument/2006/relationships/image" Target="../media/image126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4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26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wmf"/><Relationship Id="rId8" Type="http://schemas.openxmlformats.org/officeDocument/2006/relationships/image" Target="../media/image139.wmf"/><Relationship Id="rId7" Type="http://schemas.openxmlformats.org/officeDocument/2006/relationships/image" Target="../media/image91.wmf"/><Relationship Id="rId6" Type="http://schemas.openxmlformats.org/officeDocument/2006/relationships/image" Target="../media/image92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26.wmf"/><Relationship Id="rId13" Type="http://schemas.openxmlformats.org/officeDocument/2006/relationships/image" Target="../media/image144.wmf"/><Relationship Id="rId12" Type="http://schemas.openxmlformats.org/officeDocument/2006/relationships/image" Target="../media/image143.wmf"/><Relationship Id="rId11" Type="http://schemas.openxmlformats.org/officeDocument/2006/relationships/image" Target="../media/image142.wmf"/><Relationship Id="rId10" Type="http://schemas.openxmlformats.org/officeDocument/2006/relationships/image" Target="../media/image141.wmf"/><Relationship Id="rId1" Type="http://schemas.openxmlformats.org/officeDocument/2006/relationships/image" Target="../media/image138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wmf"/><Relationship Id="rId8" Type="http://schemas.openxmlformats.org/officeDocument/2006/relationships/image" Target="../media/image135.wmf"/><Relationship Id="rId7" Type="http://schemas.openxmlformats.org/officeDocument/2006/relationships/image" Target="../media/image126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2" Type="http://schemas.openxmlformats.org/officeDocument/2006/relationships/image" Target="../media/image91.wmf"/><Relationship Id="rId11" Type="http://schemas.openxmlformats.org/officeDocument/2006/relationships/image" Target="../media/image92.wmf"/><Relationship Id="rId10" Type="http://schemas.openxmlformats.org/officeDocument/2006/relationships/image" Target="../media/image137.wmf"/><Relationship Id="rId1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6" Type="http://schemas.openxmlformats.org/officeDocument/2006/relationships/image" Target="../media/image43.wmf"/><Relationship Id="rId15" Type="http://schemas.openxmlformats.org/officeDocument/2006/relationships/image" Target="../media/image42.wmf"/><Relationship Id="rId14" Type="http://schemas.openxmlformats.org/officeDocument/2006/relationships/image" Target="../media/image41.wmf"/><Relationship Id="rId13" Type="http://schemas.openxmlformats.org/officeDocument/2006/relationships/image" Target="../media/image40.wmf"/><Relationship Id="rId12" Type="http://schemas.openxmlformats.org/officeDocument/2006/relationships/image" Target="../media/image39.emf"/><Relationship Id="rId11" Type="http://schemas.openxmlformats.org/officeDocument/2006/relationships/image" Target="../media/image38.wmf"/><Relationship Id="rId10" Type="http://schemas.openxmlformats.org/officeDocument/2006/relationships/image" Target="../media/image37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1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1" Type="http://schemas.openxmlformats.org/officeDocument/2006/relationships/image" Target="../media/image30.wmf"/><Relationship Id="rId10" Type="http://schemas.openxmlformats.org/officeDocument/2006/relationships/image" Target="../media/image47.emf"/><Relationship Id="rId1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emf"/><Relationship Id="rId7" Type="http://schemas.openxmlformats.org/officeDocument/2006/relationships/image" Target="../media/image50.wmf"/><Relationship Id="rId6" Type="http://schemas.openxmlformats.org/officeDocument/2006/relationships/image" Target="../media/image32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49.wmf"/><Relationship Id="rId2" Type="http://schemas.openxmlformats.org/officeDocument/2006/relationships/image" Target="../media/image31.wmf"/><Relationship Id="rId10" Type="http://schemas.openxmlformats.org/officeDocument/2006/relationships/image" Target="../media/image30.wmf"/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emf"/><Relationship Id="rId8" Type="http://schemas.openxmlformats.org/officeDocument/2006/relationships/image" Target="../media/image50.wmf"/><Relationship Id="rId7" Type="http://schemas.openxmlformats.org/officeDocument/2006/relationships/image" Target="../media/image32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5" Type="http://schemas.openxmlformats.org/officeDocument/2006/relationships/image" Target="../media/image61.emf"/><Relationship Id="rId14" Type="http://schemas.openxmlformats.org/officeDocument/2006/relationships/image" Target="../media/image60.wmf"/><Relationship Id="rId13" Type="http://schemas.openxmlformats.org/officeDocument/2006/relationships/image" Target="../media/image30.wmf"/><Relationship Id="rId12" Type="http://schemas.openxmlformats.org/officeDocument/2006/relationships/image" Target="../media/image52.wmf"/><Relationship Id="rId11" Type="http://schemas.openxmlformats.org/officeDocument/2006/relationships/image" Target="../media/image59.wmf"/><Relationship Id="rId10" Type="http://schemas.openxmlformats.org/officeDocument/2006/relationships/image" Target="../media/image58.wmf"/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image" Target="../media/image65.emf"/><Relationship Id="rId7" Type="http://schemas.openxmlformats.org/officeDocument/2006/relationships/image" Target="../media/image50.wmf"/><Relationship Id="rId6" Type="http://schemas.openxmlformats.org/officeDocument/2006/relationships/image" Target="../media/image32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6" Type="http://schemas.openxmlformats.org/officeDocument/2006/relationships/image" Target="../media/image69.wmf"/><Relationship Id="rId15" Type="http://schemas.openxmlformats.org/officeDocument/2006/relationships/image" Target="../media/image68.wmf"/><Relationship Id="rId14" Type="http://schemas.openxmlformats.org/officeDocument/2006/relationships/image" Target="../media/image67.wmf"/><Relationship Id="rId13" Type="http://schemas.openxmlformats.org/officeDocument/2006/relationships/image" Target="../media/image66.emf"/><Relationship Id="rId12" Type="http://schemas.openxmlformats.org/officeDocument/2006/relationships/image" Target="../media/image30.wmf"/><Relationship Id="rId11" Type="http://schemas.openxmlformats.org/officeDocument/2006/relationships/image" Target="../media/image52.wmf"/><Relationship Id="rId10" Type="http://schemas.openxmlformats.org/officeDocument/2006/relationships/image" Target="../media/image59.wmf"/><Relationship Id="rId1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8.emf"/><Relationship Id="rId8" Type="http://schemas.openxmlformats.org/officeDocument/2006/relationships/image" Target="../media/image77.emf"/><Relationship Id="rId7" Type="http://schemas.openxmlformats.org/officeDocument/2006/relationships/image" Target="../media/image76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页眉占位符 716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日期占位符 717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幻灯片图像占位符 717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717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页脚占位符 717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灯片编号占位符 717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24579" name="幻灯片图像占位符 3993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4580" name="文本占位符 39938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33795" name="幻灯片图像占位符 4915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3796" name="文本占位符 49154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34819" name="幻灯片图像占位符 5017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4820" name="文本占位符 50178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35843" name="幻灯片图像占位符 5120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5844" name="文本占位符 5120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36867" name="幻灯片图像占位符 5222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6868" name="文本占位符 52226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37891" name="幻灯片图像占位符 5324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7892" name="文本占位符 53250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38915" name="幻灯片图像占位符 5427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8916" name="文本占位符 54274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39939" name="幻灯片图像占位符 5529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9940" name="文本占位符 55298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40963" name="幻灯片图像占位符 5632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0964" name="文本占位符 5632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41987" name="幻灯片图像占位符 5734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1988" name="文本占位符 57346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43011" name="幻灯片图像占位符 5836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3012" name="文本占位符 58370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25603" name="幻灯片图像占位符 4096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5604" name="文本占位符 4096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44035" name="幻灯片图像占位符 5939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4036" name="文本占位符 59394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26627" name="幻灯片图像占位符 4198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6628" name="文本占位符 41986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27651" name="幻灯片图像占位符 4300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7652" name="文本占位符 43010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28675" name="幻灯片图像占位符 4403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8676" name="文本占位符 44034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29699" name="幻灯片图像占位符 4505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9700" name="文本占位符 45058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30723" name="幻灯片图像占位符 4608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0724" name="文本占位符 4608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31747" name="幻灯片图像占位符 4710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1748" name="文本占位符 47106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/>
            </a:fld>
            <a:endParaRPr lang="" altLang="en-US" sz="1200" dirty="0"/>
          </a:p>
        </p:txBody>
      </p:sp>
      <p:sp>
        <p:nvSpPr>
          <p:cNvPr id="32771" name="幻灯片图像占位符 4812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2772" name="文本占位符 48130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2" name="灯片编号占位符 105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938"/>
            <a:ext cx="9147175" cy="2746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308850" y="-46037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第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7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章 恒定磁场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39750" y="-39687"/>
            <a:ext cx="2697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载流导线在磁场中所受力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pic>
        <p:nvPicPr>
          <p:cNvPr id="19" name="Picture 2" descr="https://gss3.bdstatic.com/84oSdTum2Q5BphGlnYG/timg?wapp&amp;quality=80&amp;size=b150_150&amp;subsize=20480&amp;cut_x=0&amp;cut_w=0&amp;cut_y=0&amp;cut_h=0&amp;sec=1369815402&amp;srctrace&amp;di=ccb1b0d34b03a61f5c049019ecad9e38&amp;wh_rate=null&amp;src=http%3A%2F%2Fimgsrc.baidu.com%2Fforum%2Fpic%2Fitem%2Fd5628535e5dde711ef5f72fba0efce1b9d166129.jpg"/>
          <p:cNvPicPr>
            <a:picLocks noChangeAspect="1" noChangeArrowheads="1"/>
          </p:cNvPicPr>
          <p:nvPr/>
        </p:nvPicPr>
        <p:blipFill rotWithShape="1">
          <a:blip r:embed="rId12"/>
          <a:srcRect l="10056" t="8437" r="9071" b="11272"/>
          <a:stretch>
            <a:fillRect/>
          </a:stretch>
        </p:blipFill>
        <p:spPr bwMode="auto">
          <a:xfrm>
            <a:off x="-12700" y="-46037"/>
            <a:ext cx="431800" cy="430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3" Type="http://schemas.openxmlformats.org/officeDocument/2006/relationships/notesSlide" Target="../notesSlides/notesSlide1.xml"/><Relationship Id="rId32" Type="http://schemas.openxmlformats.org/officeDocument/2006/relationships/vmlDrawing" Target="../drawings/vmlDrawing1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5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4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3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2.e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1.w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79.wmf"/><Relationship Id="rId17" Type="http://schemas.openxmlformats.org/officeDocument/2006/relationships/notesSlide" Target="../notesSlides/notesSlide10.xml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121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120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11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85.wmf"/><Relationship Id="rId33" Type="http://schemas.openxmlformats.org/officeDocument/2006/relationships/notesSlide" Target="../notesSlides/notesSlide11.xml"/><Relationship Id="rId32" Type="http://schemas.openxmlformats.org/officeDocument/2006/relationships/vmlDrawing" Target="../drawings/vmlDrawing11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92.wmf"/><Relationship Id="rId3" Type="http://schemas.openxmlformats.org/officeDocument/2006/relationships/oleObject" Target="../embeddings/oleObject123.bin"/><Relationship Id="rId29" Type="http://schemas.openxmlformats.org/officeDocument/2006/relationships/oleObject" Target="../embeddings/oleObject136.bin"/><Relationship Id="rId28" Type="http://schemas.openxmlformats.org/officeDocument/2006/relationships/image" Target="../media/image91.wmf"/><Relationship Id="rId27" Type="http://schemas.openxmlformats.org/officeDocument/2006/relationships/oleObject" Target="../embeddings/oleObject135.bin"/><Relationship Id="rId26" Type="http://schemas.openxmlformats.org/officeDocument/2006/relationships/image" Target="../media/image31.wmf"/><Relationship Id="rId25" Type="http://schemas.openxmlformats.org/officeDocument/2006/relationships/oleObject" Target="../embeddings/oleObject134.bin"/><Relationship Id="rId24" Type="http://schemas.openxmlformats.org/officeDocument/2006/relationships/image" Target="../media/image90.wmf"/><Relationship Id="rId23" Type="http://schemas.openxmlformats.org/officeDocument/2006/relationships/oleObject" Target="../embeddings/oleObject133.bin"/><Relationship Id="rId22" Type="http://schemas.openxmlformats.org/officeDocument/2006/relationships/image" Target="../media/image89.wmf"/><Relationship Id="rId21" Type="http://schemas.openxmlformats.org/officeDocument/2006/relationships/oleObject" Target="../embeddings/oleObject132.bin"/><Relationship Id="rId20" Type="http://schemas.openxmlformats.org/officeDocument/2006/relationships/image" Target="../media/image88.wmf"/><Relationship Id="rId2" Type="http://schemas.openxmlformats.org/officeDocument/2006/relationships/image" Target="../media/image84.wmf"/><Relationship Id="rId19" Type="http://schemas.openxmlformats.org/officeDocument/2006/relationships/oleObject" Target="../embeddings/oleObject131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130.bin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12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1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140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94.wmf"/><Relationship Id="rId31" Type="http://schemas.openxmlformats.org/officeDocument/2006/relationships/notesSlide" Target="../notesSlides/notesSlide12.xml"/><Relationship Id="rId30" Type="http://schemas.openxmlformats.org/officeDocument/2006/relationships/vmlDrawing" Target="../drawings/vmlDrawing12.vml"/><Relationship Id="rId3" Type="http://schemas.openxmlformats.org/officeDocument/2006/relationships/oleObject" Target="../embeddings/oleObject138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92.wmf"/><Relationship Id="rId27" Type="http://schemas.openxmlformats.org/officeDocument/2006/relationships/oleObject" Target="../embeddings/oleObject150.bin"/><Relationship Id="rId26" Type="http://schemas.openxmlformats.org/officeDocument/2006/relationships/image" Target="../media/image91.wmf"/><Relationship Id="rId25" Type="http://schemas.openxmlformats.org/officeDocument/2006/relationships/oleObject" Target="../embeddings/oleObject149.bin"/><Relationship Id="rId24" Type="http://schemas.openxmlformats.org/officeDocument/2006/relationships/image" Target="../media/image31.wmf"/><Relationship Id="rId23" Type="http://schemas.openxmlformats.org/officeDocument/2006/relationships/oleObject" Target="../embeddings/oleObject148.bin"/><Relationship Id="rId22" Type="http://schemas.openxmlformats.org/officeDocument/2006/relationships/image" Target="../media/image90.wmf"/><Relationship Id="rId21" Type="http://schemas.openxmlformats.org/officeDocument/2006/relationships/oleObject" Target="../embeddings/oleObject147.bin"/><Relationship Id="rId20" Type="http://schemas.openxmlformats.org/officeDocument/2006/relationships/image" Target="../media/image89.wmf"/><Relationship Id="rId2" Type="http://schemas.openxmlformats.org/officeDocument/2006/relationships/image" Target="../media/image93.wmf"/><Relationship Id="rId19" Type="http://schemas.openxmlformats.org/officeDocument/2006/relationships/oleObject" Target="../embeddings/oleObject146.bin"/><Relationship Id="rId18" Type="http://schemas.openxmlformats.org/officeDocument/2006/relationships/image" Target="../media/image88.wmf"/><Relationship Id="rId17" Type="http://schemas.openxmlformats.org/officeDocument/2006/relationships/oleObject" Target="../embeddings/oleObject145.bin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144.bin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143.bin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142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13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33.wmf"/><Relationship Id="rId31" Type="http://schemas.openxmlformats.org/officeDocument/2006/relationships/notesSlide" Target="../notesSlides/notesSlide13.xml"/><Relationship Id="rId30" Type="http://schemas.openxmlformats.org/officeDocument/2006/relationships/vmlDrawing" Target="../drawings/vmlDrawing13.vml"/><Relationship Id="rId3" Type="http://schemas.openxmlformats.org/officeDocument/2006/relationships/oleObject" Target="../embeddings/oleObject152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98.wmf"/><Relationship Id="rId27" Type="http://schemas.openxmlformats.org/officeDocument/2006/relationships/oleObject" Target="../embeddings/oleObject164.bin"/><Relationship Id="rId26" Type="http://schemas.openxmlformats.org/officeDocument/2006/relationships/image" Target="../media/image97.wmf"/><Relationship Id="rId25" Type="http://schemas.openxmlformats.org/officeDocument/2006/relationships/oleObject" Target="../embeddings/oleObject163.bin"/><Relationship Id="rId24" Type="http://schemas.openxmlformats.org/officeDocument/2006/relationships/image" Target="../media/image92.wmf"/><Relationship Id="rId23" Type="http://schemas.openxmlformats.org/officeDocument/2006/relationships/oleObject" Target="../embeddings/oleObject162.bin"/><Relationship Id="rId22" Type="http://schemas.openxmlformats.org/officeDocument/2006/relationships/image" Target="../media/image91.wmf"/><Relationship Id="rId21" Type="http://schemas.openxmlformats.org/officeDocument/2006/relationships/oleObject" Target="../embeddings/oleObject161.bin"/><Relationship Id="rId20" Type="http://schemas.openxmlformats.org/officeDocument/2006/relationships/image" Target="../media/image31.wmf"/><Relationship Id="rId2" Type="http://schemas.openxmlformats.org/officeDocument/2006/relationships/image" Target="../media/image96.wmf"/><Relationship Id="rId19" Type="http://schemas.openxmlformats.org/officeDocument/2006/relationships/oleObject" Target="../embeddings/oleObject160.bin"/><Relationship Id="rId18" Type="http://schemas.openxmlformats.org/officeDocument/2006/relationships/image" Target="../media/image90.wmf"/><Relationship Id="rId17" Type="http://schemas.openxmlformats.org/officeDocument/2006/relationships/oleObject" Target="../embeddings/oleObject159.bin"/><Relationship Id="rId16" Type="http://schemas.openxmlformats.org/officeDocument/2006/relationships/image" Target="../media/image89.wmf"/><Relationship Id="rId15" Type="http://schemas.openxmlformats.org/officeDocument/2006/relationships/oleObject" Target="../embeddings/oleObject158.bin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15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9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68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66.bin"/><Relationship Id="rId27" Type="http://schemas.openxmlformats.org/officeDocument/2006/relationships/notesSlide" Target="../notesSlides/notesSlide14.xml"/><Relationship Id="rId26" Type="http://schemas.openxmlformats.org/officeDocument/2006/relationships/vmlDrawing" Target="../drawings/vmlDrawing1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10.wmf"/><Relationship Id="rId23" Type="http://schemas.openxmlformats.org/officeDocument/2006/relationships/oleObject" Target="../embeddings/oleObject176.bin"/><Relationship Id="rId22" Type="http://schemas.openxmlformats.org/officeDocument/2006/relationships/image" Target="../media/image109.wmf"/><Relationship Id="rId21" Type="http://schemas.openxmlformats.org/officeDocument/2006/relationships/oleObject" Target="../embeddings/oleObject175.bin"/><Relationship Id="rId20" Type="http://schemas.openxmlformats.org/officeDocument/2006/relationships/image" Target="../media/image108.wmf"/><Relationship Id="rId2" Type="http://schemas.openxmlformats.org/officeDocument/2006/relationships/image" Target="../media/image99.wmf"/><Relationship Id="rId19" Type="http://schemas.openxmlformats.org/officeDocument/2006/relationships/oleObject" Target="../embeddings/oleObject174.bin"/><Relationship Id="rId18" Type="http://schemas.openxmlformats.org/officeDocument/2006/relationships/image" Target="../media/image107.wmf"/><Relationship Id="rId17" Type="http://schemas.openxmlformats.org/officeDocument/2006/relationships/oleObject" Target="../embeddings/oleObject173.bin"/><Relationship Id="rId16" Type="http://schemas.openxmlformats.org/officeDocument/2006/relationships/image" Target="../media/image106.emf"/><Relationship Id="rId15" Type="http://schemas.openxmlformats.org/officeDocument/2006/relationships/oleObject" Target="../embeddings/oleObject172.bin"/><Relationship Id="rId14" Type="http://schemas.openxmlformats.org/officeDocument/2006/relationships/image" Target="../media/image105.wmf"/><Relationship Id="rId13" Type="http://schemas.openxmlformats.org/officeDocument/2006/relationships/oleObject" Target="../embeddings/oleObject171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70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6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1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80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12.wmf"/><Relationship Id="rId38" Type="http://schemas.openxmlformats.org/officeDocument/2006/relationships/notesSlide" Target="../notesSlides/notesSlide15.xml"/><Relationship Id="rId37" Type="http://schemas.openxmlformats.org/officeDocument/2006/relationships/vmlDrawing" Target="../drawings/vmlDrawing15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119.jpeg"/><Relationship Id="rId34" Type="http://schemas.openxmlformats.org/officeDocument/2006/relationships/oleObject" Target="../embeddings/oleObject195.bin"/><Relationship Id="rId33" Type="http://schemas.openxmlformats.org/officeDocument/2006/relationships/image" Target="../media/image118.wmf"/><Relationship Id="rId32" Type="http://schemas.openxmlformats.org/officeDocument/2006/relationships/oleObject" Target="../embeddings/oleObject194.bin"/><Relationship Id="rId31" Type="http://schemas.openxmlformats.org/officeDocument/2006/relationships/oleObject" Target="../embeddings/oleObject193.bin"/><Relationship Id="rId30" Type="http://schemas.openxmlformats.org/officeDocument/2006/relationships/image" Target="../media/image109.wmf"/><Relationship Id="rId3" Type="http://schemas.openxmlformats.org/officeDocument/2006/relationships/oleObject" Target="../embeddings/oleObject178.bin"/><Relationship Id="rId29" Type="http://schemas.openxmlformats.org/officeDocument/2006/relationships/oleObject" Target="../embeddings/oleObject192.bin"/><Relationship Id="rId28" Type="http://schemas.openxmlformats.org/officeDocument/2006/relationships/image" Target="../media/image108.wmf"/><Relationship Id="rId27" Type="http://schemas.openxmlformats.org/officeDocument/2006/relationships/oleObject" Target="../embeddings/oleObject191.bin"/><Relationship Id="rId26" Type="http://schemas.openxmlformats.org/officeDocument/2006/relationships/image" Target="../media/image107.wmf"/><Relationship Id="rId25" Type="http://schemas.openxmlformats.org/officeDocument/2006/relationships/oleObject" Target="../embeddings/oleObject190.bin"/><Relationship Id="rId24" Type="http://schemas.openxmlformats.org/officeDocument/2006/relationships/image" Target="../media/image117.emf"/><Relationship Id="rId23" Type="http://schemas.openxmlformats.org/officeDocument/2006/relationships/oleObject" Target="../embeddings/oleObject189.bin"/><Relationship Id="rId22" Type="http://schemas.openxmlformats.org/officeDocument/2006/relationships/oleObject" Target="../embeddings/oleObject188.bin"/><Relationship Id="rId21" Type="http://schemas.openxmlformats.org/officeDocument/2006/relationships/oleObject" Target="../embeddings/oleObject187.bin"/><Relationship Id="rId20" Type="http://schemas.openxmlformats.org/officeDocument/2006/relationships/image" Target="../media/image110.wmf"/><Relationship Id="rId2" Type="http://schemas.openxmlformats.org/officeDocument/2006/relationships/image" Target="../media/image111.wmf"/><Relationship Id="rId19" Type="http://schemas.openxmlformats.org/officeDocument/2006/relationships/oleObject" Target="../embeddings/oleObject186.bin"/><Relationship Id="rId18" Type="http://schemas.openxmlformats.org/officeDocument/2006/relationships/image" Target="../media/image116.wmf"/><Relationship Id="rId17" Type="http://schemas.openxmlformats.org/officeDocument/2006/relationships/oleObject" Target="../embeddings/oleObject185.bin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184.bin"/><Relationship Id="rId14" Type="http://schemas.openxmlformats.org/officeDocument/2006/relationships/image" Target="../media/image115.wmf"/><Relationship Id="rId13" Type="http://schemas.openxmlformats.org/officeDocument/2006/relationships/oleObject" Target="../embeddings/oleObject183.bin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182.bin"/><Relationship Id="rId10" Type="http://schemas.openxmlformats.org/officeDocument/2006/relationships/image" Target="../media/image92.wmf"/><Relationship Id="rId1" Type="http://schemas.openxmlformats.org/officeDocument/2006/relationships/oleObject" Target="../embeddings/oleObject17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0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99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97.bin"/><Relationship Id="rId22" Type="http://schemas.openxmlformats.org/officeDocument/2006/relationships/notesSlide" Target="../notesSlides/notesSlide16.xml"/><Relationship Id="rId21" Type="http://schemas.openxmlformats.org/officeDocument/2006/relationships/vmlDrawing" Target="../drawings/vmlDrawing16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20.wmf"/><Relationship Id="rId19" Type="http://schemas.openxmlformats.org/officeDocument/2006/relationships/image" Target="../media/image129.png"/><Relationship Id="rId18" Type="http://schemas.openxmlformats.org/officeDocument/2006/relationships/image" Target="../media/image128.wmf"/><Relationship Id="rId17" Type="http://schemas.openxmlformats.org/officeDocument/2006/relationships/oleObject" Target="../embeddings/oleObject204.bin"/><Relationship Id="rId16" Type="http://schemas.openxmlformats.org/officeDocument/2006/relationships/image" Target="../media/image127.wmf"/><Relationship Id="rId15" Type="http://schemas.openxmlformats.org/officeDocument/2006/relationships/oleObject" Target="../embeddings/oleObject203.bin"/><Relationship Id="rId14" Type="http://schemas.openxmlformats.org/officeDocument/2006/relationships/image" Target="../media/image126.wmf"/><Relationship Id="rId13" Type="http://schemas.openxmlformats.org/officeDocument/2006/relationships/oleObject" Target="../embeddings/oleObject202.bin"/><Relationship Id="rId12" Type="http://schemas.openxmlformats.org/officeDocument/2006/relationships/image" Target="../media/image125.wmf"/><Relationship Id="rId11" Type="http://schemas.openxmlformats.org/officeDocument/2006/relationships/oleObject" Target="../embeddings/oleObject201.bin"/><Relationship Id="rId10" Type="http://schemas.openxmlformats.org/officeDocument/2006/relationships/image" Target="../media/image124.wmf"/><Relationship Id="rId1" Type="http://schemas.openxmlformats.org/officeDocument/2006/relationships/oleObject" Target="../embeddings/oleObject19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9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208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206.bin"/><Relationship Id="rId2" Type="http://schemas.openxmlformats.org/officeDocument/2006/relationships/image" Target="../media/image130.wmf"/><Relationship Id="rId15" Type="http://schemas.openxmlformats.org/officeDocument/2006/relationships/notesSlide" Target="../notesSlides/notesSlide17.xml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4.wmf"/><Relationship Id="rId11" Type="http://schemas.openxmlformats.org/officeDocument/2006/relationships/oleObject" Target="../embeddings/oleObject210.bin"/><Relationship Id="rId10" Type="http://schemas.openxmlformats.org/officeDocument/2006/relationships/image" Target="../media/image133.wmf"/><Relationship Id="rId1" Type="http://schemas.openxmlformats.org/officeDocument/2006/relationships/oleObject" Target="../embeddings/oleObject20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214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126.wmf"/><Relationship Id="rId11" Type="http://schemas.openxmlformats.org/officeDocument/2006/relationships/notesSlide" Target="../notesSlides/notesSlide18.xml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2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0.e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emf"/><Relationship Id="rId13" Type="http://schemas.openxmlformats.org/officeDocument/2006/relationships/notesSlide" Target="../notesSlides/notesSlide2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6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136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126.wmf"/><Relationship Id="rId30" Type="http://schemas.openxmlformats.org/officeDocument/2006/relationships/notesSlide" Target="../notesSlides/notesSlide19.xml"/><Relationship Id="rId3" Type="http://schemas.openxmlformats.org/officeDocument/2006/relationships/oleObject" Target="../embeddings/oleObject216.bin"/><Relationship Id="rId29" Type="http://schemas.openxmlformats.org/officeDocument/2006/relationships/vmlDrawing" Target="../drawings/vmlDrawing19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44.wmf"/><Relationship Id="rId26" Type="http://schemas.openxmlformats.org/officeDocument/2006/relationships/oleObject" Target="../embeddings/oleObject228.bin"/><Relationship Id="rId25" Type="http://schemas.openxmlformats.org/officeDocument/2006/relationships/image" Target="../media/image143.wmf"/><Relationship Id="rId24" Type="http://schemas.openxmlformats.org/officeDocument/2006/relationships/oleObject" Target="../embeddings/oleObject227.bin"/><Relationship Id="rId23" Type="http://schemas.openxmlformats.org/officeDocument/2006/relationships/image" Target="../media/image142.wmf"/><Relationship Id="rId22" Type="http://schemas.openxmlformats.org/officeDocument/2006/relationships/oleObject" Target="../embeddings/oleObject226.bin"/><Relationship Id="rId21" Type="http://schemas.openxmlformats.org/officeDocument/2006/relationships/image" Target="../media/image141.wmf"/><Relationship Id="rId20" Type="http://schemas.openxmlformats.org/officeDocument/2006/relationships/oleObject" Target="../embeddings/oleObject225.bin"/><Relationship Id="rId2" Type="http://schemas.openxmlformats.org/officeDocument/2006/relationships/image" Target="../media/image138.wmf"/><Relationship Id="rId19" Type="http://schemas.openxmlformats.org/officeDocument/2006/relationships/image" Target="../media/image140.wmf"/><Relationship Id="rId18" Type="http://schemas.openxmlformats.org/officeDocument/2006/relationships/oleObject" Target="../embeddings/oleObject224.bin"/><Relationship Id="rId17" Type="http://schemas.openxmlformats.org/officeDocument/2006/relationships/image" Target="../media/image139.wmf"/><Relationship Id="rId16" Type="http://schemas.openxmlformats.org/officeDocument/2006/relationships/oleObject" Target="../embeddings/oleObject223.bin"/><Relationship Id="rId15" Type="http://schemas.openxmlformats.org/officeDocument/2006/relationships/image" Target="../media/image91.wmf"/><Relationship Id="rId14" Type="http://schemas.openxmlformats.org/officeDocument/2006/relationships/oleObject" Target="../embeddings/oleObject222.bin"/><Relationship Id="rId13" Type="http://schemas.openxmlformats.org/officeDocument/2006/relationships/oleObject" Target="../embeddings/oleObject221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220.bin"/><Relationship Id="rId10" Type="http://schemas.openxmlformats.org/officeDocument/2006/relationships/image" Target="../media/image137.wmf"/><Relationship Id="rId1" Type="http://schemas.openxmlformats.org/officeDocument/2006/relationships/oleObject" Target="../embeddings/oleObject21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3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232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230.bin"/><Relationship Id="rId28" Type="http://schemas.openxmlformats.org/officeDocument/2006/relationships/notesSlide" Target="../notesSlides/notesSlide20.xml"/><Relationship Id="rId27" Type="http://schemas.openxmlformats.org/officeDocument/2006/relationships/vmlDrawing" Target="../drawings/vmlDrawing20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91.wmf"/><Relationship Id="rId24" Type="http://schemas.openxmlformats.org/officeDocument/2006/relationships/oleObject" Target="../embeddings/oleObject241.bin"/><Relationship Id="rId23" Type="http://schemas.openxmlformats.org/officeDocument/2006/relationships/oleObject" Target="../embeddings/oleObject240.bin"/><Relationship Id="rId22" Type="http://schemas.openxmlformats.org/officeDocument/2006/relationships/image" Target="../media/image92.wmf"/><Relationship Id="rId21" Type="http://schemas.openxmlformats.org/officeDocument/2006/relationships/oleObject" Target="../embeddings/oleObject239.bin"/><Relationship Id="rId20" Type="http://schemas.openxmlformats.org/officeDocument/2006/relationships/image" Target="../media/image137.wmf"/><Relationship Id="rId2" Type="http://schemas.openxmlformats.org/officeDocument/2006/relationships/image" Target="../media/image143.wmf"/><Relationship Id="rId19" Type="http://schemas.openxmlformats.org/officeDocument/2006/relationships/oleObject" Target="../embeddings/oleObject238.bin"/><Relationship Id="rId18" Type="http://schemas.openxmlformats.org/officeDocument/2006/relationships/image" Target="../media/image136.wmf"/><Relationship Id="rId17" Type="http://schemas.openxmlformats.org/officeDocument/2006/relationships/oleObject" Target="../embeddings/oleObject237.bin"/><Relationship Id="rId16" Type="http://schemas.openxmlformats.org/officeDocument/2006/relationships/image" Target="../media/image135.wmf"/><Relationship Id="rId15" Type="http://schemas.openxmlformats.org/officeDocument/2006/relationships/oleObject" Target="../embeddings/oleObject236.bin"/><Relationship Id="rId14" Type="http://schemas.openxmlformats.org/officeDocument/2006/relationships/image" Target="../media/image126.wmf"/><Relationship Id="rId13" Type="http://schemas.openxmlformats.org/officeDocument/2006/relationships/oleObject" Target="../embeddings/oleObject235.bin"/><Relationship Id="rId12" Type="http://schemas.openxmlformats.org/officeDocument/2006/relationships/image" Target="../media/image149.wmf"/><Relationship Id="rId11" Type="http://schemas.openxmlformats.org/officeDocument/2006/relationships/oleObject" Target="../embeddings/oleObject234.bin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22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5.e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2.emf"/><Relationship Id="rId15" Type="http://schemas.openxmlformats.org/officeDocument/2006/relationships/notesSlide" Target="../notesSlides/notesSlide3.xml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7.e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6.emf"/><Relationship Id="rId1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Relationship Id="rId37" Type="http://schemas.openxmlformats.org/officeDocument/2006/relationships/notesSlide" Target="../notesSlides/notesSlide4.xml"/><Relationship Id="rId36" Type="http://schemas.openxmlformats.org/officeDocument/2006/relationships/vmlDrawing" Target="../drawings/vmlDrawing4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43.wmf"/><Relationship Id="rId33" Type="http://schemas.openxmlformats.org/officeDocument/2006/relationships/oleObject" Target="../embeddings/oleObject44.bin"/><Relationship Id="rId32" Type="http://schemas.openxmlformats.org/officeDocument/2006/relationships/image" Target="../media/image42.wmf"/><Relationship Id="rId31" Type="http://schemas.openxmlformats.org/officeDocument/2006/relationships/oleObject" Target="../embeddings/oleObject43.bin"/><Relationship Id="rId30" Type="http://schemas.openxmlformats.org/officeDocument/2006/relationships/image" Target="../media/image41.wmf"/><Relationship Id="rId3" Type="http://schemas.openxmlformats.org/officeDocument/2006/relationships/oleObject" Target="../embeddings/oleObject28.bin"/><Relationship Id="rId29" Type="http://schemas.openxmlformats.org/officeDocument/2006/relationships/oleObject" Target="../embeddings/oleObject42.bin"/><Relationship Id="rId28" Type="http://schemas.openxmlformats.org/officeDocument/2006/relationships/image" Target="../media/image40.wmf"/><Relationship Id="rId27" Type="http://schemas.openxmlformats.org/officeDocument/2006/relationships/oleObject" Target="../embeddings/oleObject41.bin"/><Relationship Id="rId26" Type="http://schemas.openxmlformats.org/officeDocument/2006/relationships/oleObject" Target="../embeddings/oleObject40.bin"/><Relationship Id="rId25" Type="http://schemas.openxmlformats.org/officeDocument/2006/relationships/image" Target="../media/image39.emf"/><Relationship Id="rId24" Type="http://schemas.openxmlformats.org/officeDocument/2006/relationships/oleObject" Target="../embeddings/oleObject39.bin"/><Relationship Id="rId23" Type="http://schemas.openxmlformats.org/officeDocument/2006/relationships/image" Target="../media/image38.wmf"/><Relationship Id="rId22" Type="http://schemas.openxmlformats.org/officeDocument/2006/relationships/oleObject" Target="../embeddings/oleObject38.bin"/><Relationship Id="rId21" Type="http://schemas.openxmlformats.org/officeDocument/2006/relationships/image" Target="../media/image37.wmf"/><Relationship Id="rId20" Type="http://schemas.openxmlformats.org/officeDocument/2006/relationships/oleObject" Target="../embeddings/oleObject37.bin"/><Relationship Id="rId2" Type="http://schemas.openxmlformats.org/officeDocument/2006/relationships/image" Target="../media/image28.wmf"/><Relationship Id="rId19" Type="http://schemas.openxmlformats.org/officeDocument/2006/relationships/oleObject" Target="../embeddings/oleObject36.bin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6.bin"/><Relationship Id="rId25" Type="http://schemas.openxmlformats.org/officeDocument/2006/relationships/notesSlide" Target="../notesSlides/notesSlide5.xml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0.wmf"/><Relationship Id="rId21" Type="http://schemas.openxmlformats.org/officeDocument/2006/relationships/oleObject" Target="../embeddings/oleObject55.bin"/><Relationship Id="rId20" Type="http://schemas.openxmlformats.org/officeDocument/2006/relationships/image" Target="../media/image47.e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4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oleObject" Target="../embeddings/oleObject60.bin"/><Relationship Id="rId7" Type="http://schemas.openxmlformats.org/officeDocument/2006/relationships/oleObject" Target="../embeddings/oleObject59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57.bin"/><Relationship Id="rId26" Type="http://schemas.openxmlformats.org/officeDocument/2006/relationships/notesSlide" Target="../notesSlides/notesSlide6.xml"/><Relationship Id="rId25" Type="http://schemas.openxmlformats.org/officeDocument/2006/relationships/vmlDrawing" Target="../drawings/vmlDrawing6.vml"/><Relationship Id="rId24" Type="http://schemas.openxmlformats.org/officeDocument/2006/relationships/slideLayout" Target="../slideLayouts/slideLayout7.xml"/><Relationship Id="rId23" Type="http://schemas.openxmlformats.org/officeDocument/2006/relationships/oleObject" Target="../embeddings/oleObject68.bin"/><Relationship Id="rId22" Type="http://schemas.openxmlformats.org/officeDocument/2006/relationships/image" Target="../media/image30.wmf"/><Relationship Id="rId21" Type="http://schemas.openxmlformats.org/officeDocument/2006/relationships/oleObject" Target="../embeddings/oleObject67.bin"/><Relationship Id="rId20" Type="http://schemas.openxmlformats.org/officeDocument/2006/relationships/image" Target="../media/image52.wmf"/><Relationship Id="rId2" Type="http://schemas.openxmlformats.org/officeDocument/2006/relationships/image" Target="../media/image48.wmf"/><Relationship Id="rId19" Type="http://schemas.openxmlformats.org/officeDocument/2006/relationships/oleObject" Target="../embeddings/oleObject66.bin"/><Relationship Id="rId18" Type="http://schemas.openxmlformats.org/officeDocument/2006/relationships/image" Target="../media/image51.emf"/><Relationship Id="rId17" Type="http://schemas.openxmlformats.org/officeDocument/2006/relationships/oleObject" Target="../embeddings/oleObject65.bin"/><Relationship Id="rId16" Type="http://schemas.openxmlformats.org/officeDocument/2006/relationships/oleObject" Target="../embeddings/oleObject64.bin"/><Relationship Id="rId15" Type="http://schemas.openxmlformats.org/officeDocument/2006/relationships/image" Target="../media/image50.wmf"/><Relationship Id="rId14" Type="http://schemas.openxmlformats.org/officeDocument/2006/relationships/oleObject" Target="../embeddings/oleObject63.bin"/><Relationship Id="rId13" Type="http://schemas.openxmlformats.org/officeDocument/2006/relationships/image" Target="../media/image32.wmf"/><Relationship Id="rId12" Type="http://schemas.openxmlformats.org/officeDocument/2006/relationships/oleObject" Target="../embeddings/oleObject62.bin"/><Relationship Id="rId11" Type="http://schemas.openxmlformats.org/officeDocument/2006/relationships/image" Target="../media/image34.wmf"/><Relationship Id="rId10" Type="http://schemas.openxmlformats.org/officeDocument/2006/relationships/oleObject" Target="../embeddings/oleObject61.bin"/><Relationship Id="rId1" Type="http://schemas.openxmlformats.org/officeDocument/2006/relationships/oleObject" Target="../embeddings/oleObject5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54.wmf"/><Relationship Id="rId36" Type="http://schemas.openxmlformats.org/officeDocument/2006/relationships/notesSlide" Target="../notesSlides/notesSlide7.xml"/><Relationship Id="rId35" Type="http://schemas.openxmlformats.org/officeDocument/2006/relationships/vmlDrawing" Target="../drawings/vmlDrawing7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61.emf"/><Relationship Id="rId32" Type="http://schemas.openxmlformats.org/officeDocument/2006/relationships/oleObject" Target="../embeddings/oleObject86.bin"/><Relationship Id="rId31" Type="http://schemas.openxmlformats.org/officeDocument/2006/relationships/image" Target="../media/image60.wmf"/><Relationship Id="rId30" Type="http://schemas.openxmlformats.org/officeDocument/2006/relationships/oleObject" Target="../embeddings/oleObject85.bin"/><Relationship Id="rId3" Type="http://schemas.openxmlformats.org/officeDocument/2006/relationships/oleObject" Target="../embeddings/oleObject70.bin"/><Relationship Id="rId29" Type="http://schemas.openxmlformats.org/officeDocument/2006/relationships/oleObject" Target="../embeddings/oleObject84.bin"/><Relationship Id="rId28" Type="http://schemas.openxmlformats.org/officeDocument/2006/relationships/oleObject" Target="../embeddings/oleObject83.bin"/><Relationship Id="rId27" Type="http://schemas.openxmlformats.org/officeDocument/2006/relationships/image" Target="../media/image30.wmf"/><Relationship Id="rId26" Type="http://schemas.openxmlformats.org/officeDocument/2006/relationships/oleObject" Target="../embeddings/oleObject82.bin"/><Relationship Id="rId25" Type="http://schemas.openxmlformats.org/officeDocument/2006/relationships/image" Target="../media/image52.wmf"/><Relationship Id="rId24" Type="http://schemas.openxmlformats.org/officeDocument/2006/relationships/oleObject" Target="../embeddings/oleObject81.bin"/><Relationship Id="rId23" Type="http://schemas.openxmlformats.org/officeDocument/2006/relationships/image" Target="../media/image59.wmf"/><Relationship Id="rId22" Type="http://schemas.openxmlformats.org/officeDocument/2006/relationships/oleObject" Target="../embeddings/oleObject80.bin"/><Relationship Id="rId21" Type="http://schemas.openxmlformats.org/officeDocument/2006/relationships/image" Target="../media/image58.wmf"/><Relationship Id="rId20" Type="http://schemas.openxmlformats.org/officeDocument/2006/relationships/oleObject" Target="../embeddings/oleObject79.bin"/><Relationship Id="rId2" Type="http://schemas.openxmlformats.org/officeDocument/2006/relationships/image" Target="../media/image53.wmf"/><Relationship Id="rId19" Type="http://schemas.openxmlformats.org/officeDocument/2006/relationships/image" Target="../media/image57.emf"/><Relationship Id="rId18" Type="http://schemas.openxmlformats.org/officeDocument/2006/relationships/oleObject" Target="../embeddings/oleObject78.bin"/><Relationship Id="rId17" Type="http://schemas.openxmlformats.org/officeDocument/2006/relationships/oleObject" Target="../embeddings/oleObject77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76.bin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6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63.wmf"/><Relationship Id="rId38" Type="http://schemas.openxmlformats.org/officeDocument/2006/relationships/notesSlide" Target="../notesSlides/notesSlide8.xml"/><Relationship Id="rId37" Type="http://schemas.openxmlformats.org/officeDocument/2006/relationships/vmlDrawing" Target="../drawings/vmlDrawing8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69.wmf"/><Relationship Id="rId34" Type="http://schemas.openxmlformats.org/officeDocument/2006/relationships/oleObject" Target="../embeddings/oleObject105.bin"/><Relationship Id="rId33" Type="http://schemas.openxmlformats.org/officeDocument/2006/relationships/image" Target="../media/image68.wmf"/><Relationship Id="rId32" Type="http://schemas.openxmlformats.org/officeDocument/2006/relationships/oleObject" Target="../embeddings/oleObject104.bin"/><Relationship Id="rId31" Type="http://schemas.openxmlformats.org/officeDocument/2006/relationships/image" Target="../media/image67.wmf"/><Relationship Id="rId30" Type="http://schemas.openxmlformats.org/officeDocument/2006/relationships/oleObject" Target="../embeddings/oleObject103.bin"/><Relationship Id="rId3" Type="http://schemas.openxmlformats.org/officeDocument/2006/relationships/oleObject" Target="../embeddings/oleObject88.bin"/><Relationship Id="rId29" Type="http://schemas.openxmlformats.org/officeDocument/2006/relationships/image" Target="../media/image66.emf"/><Relationship Id="rId28" Type="http://schemas.openxmlformats.org/officeDocument/2006/relationships/oleObject" Target="../embeddings/oleObject102.bin"/><Relationship Id="rId27" Type="http://schemas.openxmlformats.org/officeDocument/2006/relationships/oleObject" Target="../embeddings/oleObject101.bin"/><Relationship Id="rId26" Type="http://schemas.openxmlformats.org/officeDocument/2006/relationships/oleObject" Target="../embeddings/oleObject100.bin"/><Relationship Id="rId25" Type="http://schemas.openxmlformats.org/officeDocument/2006/relationships/image" Target="../media/image30.wmf"/><Relationship Id="rId24" Type="http://schemas.openxmlformats.org/officeDocument/2006/relationships/oleObject" Target="../embeddings/oleObject99.bin"/><Relationship Id="rId23" Type="http://schemas.openxmlformats.org/officeDocument/2006/relationships/image" Target="../media/image52.wmf"/><Relationship Id="rId22" Type="http://schemas.openxmlformats.org/officeDocument/2006/relationships/oleObject" Target="../embeddings/oleObject98.bin"/><Relationship Id="rId21" Type="http://schemas.openxmlformats.org/officeDocument/2006/relationships/image" Target="../media/image59.wmf"/><Relationship Id="rId20" Type="http://schemas.openxmlformats.org/officeDocument/2006/relationships/oleObject" Target="../embeddings/oleObject97.bin"/><Relationship Id="rId2" Type="http://schemas.openxmlformats.org/officeDocument/2006/relationships/image" Target="../media/image62.wmf"/><Relationship Id="rId19" Type="http://schemas.openxmlformats.org/officeDocument/2006/relationships/image" Target="../media/image58.wmf"/><Relationship Id="rId18" Type="http://schemas.openxmlformats.org/officeDocument/2006/relationships/oleObject" Target="../embeddings/oleObject96.bin"/><Relationship Id="rId17" Type="http://schemas.openxmlformats.org/officeDocument/2006/relationships/image" Target="../media/image65.emf"/><Relationship Id="rId16" Type="http://schemas.openxmlformats.org/officeDocument/2006/relationships/oleObject" Target="../embeddings/oleObject95.bin"/><Relationship Id="rId15" Type="http://schemas.openxmlformats.org/officeDocument/2006/relationships/oleObject" Target="../embeddings/oleObject94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93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8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73.e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72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71.emf"/><Relationship Id="rId3" Type="http://schemas.openxmlformats.org/officeDocument/2006/relationships/oleObject" Target="../embeddings/oleObject107.bin"/><Relationship Id="rId21" Type="http://schemas.openxmlformats.org/officeDocument/2006/relationships/notesSlide" Target="../notesSlides/notesSlide9.xml"/><Relationship Id="rId20" Type="http://schemas.openxmlformats.org/officeDocument/2006/relationships/vmlDrawing" Target="../drawings/vmlDrawing9.vml"/><Relationship Id="rId2" Type="http://schemas.openxmlformats.org/officeDocument/2006/relationships/image" Target="../media/image70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8.emf"/><Relationship Id="rId17" Type="http://schemas.openxmlformats.org/officeDocument/2006/relationships/oleObject" Target="../embeddings/oleObject114.bin"/><Relationship Id="rId16" Type="http://schemas.openxmlformats.org/officeDocument/2006/relationships/image" Target="../media/image77.emf"/><Relationship Id="rId15" Type="http://schemas.openxmlformats.org/officeDocument/2006/relationships/oleObject" Target="../embeddings/oleObject113.bin"/><Relationship Id="rId14" Type="http://schemas.openxmlformats.org/officeDocument/2006/relationships/image" Target="../media/image76.emf"/><Relationship Id="rId13" Type="http://schemas.openxmlformats.org/officeDocument/2006/relationships/oleObject" Target="../embeddings/oleObject112.bin"/><Relationship Id="rId12" Type="http://schemas.openxmlformats.org/officeDocument/2006/relationships/image" Target="../media/image75.e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74.emf"/><Relationship Id="rId1" Type="http://schemas.openxmlformats.org/officeDocument/2006/relationships/oleObject" Target="../embeddings/oleObject10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sp>
        <p:nvSpPr>
          <p:cNvPr id="2051" name="文本框 9217"/>
          <p:cNvSpPr txBox="1"/>
          <p:nvPr/>
        </p:nvSpPr>
        <p:spPr>
          <a:xfrm>
            <a:off x="663575" y="709613"/>
            <a:ext cx="3505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一    安培力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23" name="对象 9222"/>
          <p:cNvGraphicFramePr/>
          <p:nvPr/>
        </p:nvGraphicFramePr>
        <p:xfrm>
          <a:off x="812800" y="4413250"/>
          <a:ext cx="33766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257300" imgH="228600" progId="Equation.3">
                  <p:embed/>
                </p:oleObj>
              </mc:Choice>
              <mc:Fallback>
                <p:oleObj name="" r:id="rId1" imgW="1257300" imgH="228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800" y="4413250"/>
                        <a:ext cx="3376613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3" name="组合 9303"/>
          <p:cNvGrpSpPr/>
          <p:nvPr/>
        </p:nvGrpSpPr>
        <p:grpSpPr>
          <a:xfrm>
            <a:off x="4529138" y="1322388"/>
            <a:ext cx="4127500" cy="2908300"/>
            <a:chOff x="2835" y="1008"/>
            <a:chExt cx="2600" cy="1832"/>
          </a:xfrm>
        </p:grpSpPr>
        <p:sp>
          <p:nvSpPr>
            <p:cNvPr id="2099" name="矩形 9304"/>
            <p:cNvSpPr/>
            <p:nvPr/>
          </p:nvSpPr>
          <p:spPr>
            <a:xfrm>
              <a:off x="2835" y="1008"/>
              <a:ext cx="2600" cy="18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81" name="圆柱形 9305"/>
            <p:cNvSpPr>
              <a:spLocks noChangeArrowheads="1"/>
            </p:cNvSpPr>
            <p:nvPr/>
          </p:nvSpPr>
          <p:spPr bwMode="auto">
            <a:xfrm rot="4698127">
              <a:off x="3729" y="777"/>
              <a:ext cx="581" cy="2190"/>
            </a:xfrm>
            <a:prstGeom prst="can">
              <a:avLst>
                <a:gd name="adj" fmla="val 40643"/>
              </a:avLst>
            </a:prstGeom>
            <a:gradFill rotWithShape="0">
              <a:gsLst>
                <a:gs pos="0">
                  <a:srgbClr val="336699"/>
                </a:gs>
                <a:gs pos="50000">
                  <a:schemeClr val="bg1"/>
                </a:gs>
                <a:gs pos="100000">
                  <a:srgbClr val="336699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01" name="矩形 9306"/>
            <p:cNvSpPr/>
            <p:nvPr/>
          </p:nvSpPr>
          <p:spPr>
            <a:xfrm rot="-716591">
              <a:off x="3292" y="1590"/>
              <a:ext cx="1458" cy="581"/>
            </a:xfrm>
            <a:prstGeom prst="rect">
              <a:avLst/>
            </a:prstGeom>
            <a:solidFill>
              <a:srgbClr val="F7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102" name="对象 9307"/>
            <p:cNvGraphicFramePr/>
            <p:nvPr/>
          </p:nvGraphicFramePr>
          <p:xfrm>
            <a:off x="3975" y="2304"/>
            <a:ext cx="22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3" imgW="254000" imgH="254000" progId="Equation.3">
                    <p:embed/>
                  </p:oleObj>
                </mc:Choice>
                <mc:Fallback>
                  <p:oleObj name="" r:id="rId3" imgW="254000" imgH="2540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75" y="2304"/>
                          <a:ext cx="227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3" name="任意多边形 9308"/>
            <p:cNvSpPr/>
            <p:nvPr/>
          </p:nvSpPr>
          <p:spPr>
            <a:xfrm>
              <a:off x="4973" y="1586"/>
              <a:ext cx="364" cy="75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346" y="0"/>
                </a:cxn>
              </a:cxnLst>
              <a:pathLst>
                <a:path w="383" h="81">
                  <a:moveTo>
                    <a:pt x="0" y="81"/>
                  </a:moveTo>
                  <a:lnTo>
                    <a:pt x="383" y="0"/>
                  </a:ln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sm" len="lg"/>
              <a:tailEnd type="triangle" w="sm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04" name="组合 9309"/>
            <p:cNvGrpSpPr/>
            <p:nvPr/>
          </p:nvGrpSpPr>
          <p:grpSpPr>
            <a:xfrm>
              <a:off x="3428" y="2115"/>
              <a:ext cx="137" cy="134"/>
              <a:chOff x="3382" y="1776"/>
              <a:chExt cx="144" cy="144"/>
            </a:xfrm>
          </p:grpSpPr>
          <p:sp>
            <p:nvSpPr>
              <p:cNvPr id="2119" name="椭圆 9310"/>
              <p:cNvSpPr/>
              <p:nvPr/>
            </p:nvSpPr>
            <p:spPr>
              <a:xfrm>
                <a:off x="3382" y="1776"/>
                <a:ext cx="144" cy="14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20" name="直接连接符 9311"/>
              <p:cNvSpPr/>
              <p:nvPr/>
            </p:nvSpPr>
            <p:spPr>
              <a:xfrm>
                <a:off x="3404" y="1854"/>
                <a:ext cx="89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sm" len="lg"/>
                <a:tailEnd type="none" w="sm" len="med"/>
              </a:ln>
            </p:spPr>
          </p:sp>
        </p:grpSp>
        <p:grpSp>
          <p:nvGrpSpPr>
            <p:cNvPr id="2105" name="组合 9312"/>
            <p:cNvGrpSpPr/>
            <p:nvPr/>
          </p:nvGrpSpPr>
          <p:grpSpPr>
            <a:xfrm>
              <a:off x="3428" y="1754"/>
              <a:ext cx="137" cy="134"/>
              <a:chOff x="3382" y="1392"/>
              <a:chExt cx="144" cy="144"/>
            </a:xfrm>
          </p:grpSpPr>
          <p:sp>
            <p:nvSpPr>
              <p:cNvPr id="2117" name="椭圆 9313"/>
              <p:cNvSpPr/>
              <p:nvPr/>
            </p:nvSpPr>
            <p:spPr>
              <a:xfrm>
                <a:off x="3382" y="1392"/>
                <a:ext cx="144" cy="14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18" name="直接连接符 9314"/>
              <p:cNvSpPr/>
              <p:nvPr/>
            </p:nvSpPr>
            <p:spPr>
              <a:xfrm>
                <a:off x="3404" y="1470"/>
                <a:ext cx="89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sm" len="lg"/>
                <a:tailEnd type="none" w="sm" len="med"/>
              </a:ln>
            </p:spPr>
          </p:sp>
        </p:grpSp>
        <p:graphicFrame>
          <p:nvGraphicFramePr>
            <p:cNvPr id="2106" name="对象 9315"/>
            <p:cNvGraphicFramePr/>
            <p:nvPr/>
          </p:nvGraphicFramePr>
          <p:xfrm>
            <a:off x="5070" y="1410"/>
            <a:ext cx="13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5" imgW="165100" imgH="228600" progId="Equation.3">
                    <p:embed/>
                  </p:oleObj>
                </mc:Choice>
                <mc:Fallback>
                  <p:oleObj name="" r:id="rId5" imgW="165100" imgH="2286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70" y="1410"/>
                          <a:ext cx="132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7" name="文本框 9316"/>
            <p:cNvSpPr txBox="1"/>
            <p:nvPr/>
          </p:nvSpPr>
          <p:spPr>
            <a:xfrm>
              <a:off x="4887" y="1634"/>
              <a:ext cx="3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08" name="对象 9317"/>
            <p:cNvGraphicFramePr/>
            <p:nvPr/>
          </p:nvGraphicFramePr>
          <p:xfrm>
            <a:off x="3035" y="2438"/>
            <a:ext cx="25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7" imgW="292100" imgH="355600" progId="Equation.3">
                    <p:embed/>
                  </p:oleObj>
                </mc:Choice>
                <mc:Fallback>
                  <p:oleObj name="" r:id="rId7" imgW="292100" imgH="3556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CC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35" y="2438"/>
                          <a:ext cx="259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9" name="直接连接符 9318"/>
            <p:cNvSpPr/>
            <p:nvPr/>
          </p:nvSpPr>
          <p:spPr>
            <a:xfrm>
              <a:off x="4785" y="1231"/>
              <a:ext cx="0" cy="1520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10" name="直接连接符 9319"/>
            <p:cNvSpPr/>
            <p:nvPr/>
          </p:nvSpPr>
          <p:spPr>
            <a:xfrm>
              <a:off x="4332" y="1231"/>
              <a:ext cx="0" cy="1520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11" name="直接连接符 9320"/>
            <p:cNvSpPr/>
            <p:nvPr/>
          </p:nvSpPr>
          <p:spPr>
            <a:xfrm>
              <a:off x="3337" y="1231"/>
              <a:ext cx="0" cy="1520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12" name="直接连接符 9321"/>
            <p:cNvSpPr/>
            <p:nvPr/>
          </p:nvSpPr>
          <p:spPr>
            <a:xfrm rot="19994">
              <a:off x="3373" y="2304"/>
              <a:ext cx="65" cy="32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3" name="直接连接符 9322"/>
            <p:cNvSpPr/>
            <p:nvPr/>
          </p:nvSpPr>
          <p:spPr>
            <a:xfrm rot="194302">
              <a:off x="4795" y="2020"/>
              <a:ext cx="91" cy="35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4" name="直接连接符 9323"/>
            <p:cNvSpPr/>
            <p:nvPr/>
          </p:nvSpPr>
          <p:spPr>
            <a:xfrm flipV="1">
              <a:off x="4203" y="2259"/>
              <a:ext cx="639" cy="1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115" name="直接连接符 9324"/>
            <p:cNvSpPr/>
            <p:nvPr/>
          </p:nvSpPr>
          <p:spPr>
            <a:xfrm rot="-164888" flipH="1">
              <a:off x="3428" y="2438"/>
              <a:ext cx="547" cy="8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116" name="直接连接符 9325"/>
            <p:cNvSpPr/>
            <p:nvPr/>
          </p:nvSpPr>
          <p:spPr>
            <a:xfrm>
              <a:off x="3833" y="1231"/>
              <a:ext cx="0" cy="1520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9366" name="组合 9365"/>
          <p:cNvGrpSpPr/>
          <p:nvPr/>
        </p:nvGrpSpPr>
        <p:grpSpPr>
          <a:xfrm>
            <a:off x="447675" y="1387475"/>
            <a:ext cx="6445250" cy="1265238"/>
            <a:chOff x="264" y="1049"/>
            <a:chExt cx="4060" cy="797"/>
          </a:xfrm>
        </p:grpSpPr>
        <p:grpSp>
          <p:nvGrpSpPr>
            <p:cNvPr id="2090" name="组合 9363"/>
            <p:cNvGrpSpPr/>
            <p:nvPr/>
          </p:nvGrpSpPr>
          <p:grpSpPr>
            <a:xfrm>
              <a:off x="264" y="1049"/>
              <a:ext cx="2555" cy="797"/>
              <a:chOff x="264" y="1049"/>
              <a:chExt cx="2555" cy="797"/>
            </a:xfrm>
          </p:grpSpPr>
          <p:sp>
            <p:nvSpPr>
              <p:cNvPr id="2097" name="文本框 9219"/>
              <p:cNvSpPr txBox="1"/>
              <p:nvPr/>
            </p:nvSpPr>
            <p:spPr>
              <a:xfrm>
                <a:off x="264" y="1049"/>
                <a:ext cx="2555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latin typeface="Times New Roman" panose="02020603050405020304" pitchFamily="18" charset="0"/>
                  </a:rPr>
                  <a:t>单个电子</a:t>
                </a:r>
                <a:r>
                  <a:rPr lang="en-US" altLang="zh-CN" sz="3200" b="1" dirty="0">
                    <a:latin typeface="Times New Roman" panose="02020603050405020304" pitchFamily="18" charset="0"/>
                  </a:rPr>
                  <a:t>e</a:t>
                </a:r>
                <a:r>
                  <a:rPr lang="zh-CN" altLang="en-US" sz="3200" b="1" dirty="0">
                    <a:latin typeface="Times New Roman" panose="02020603050405020304" pitchFamily="18" charset="0"/>
                  </a:rPr>
                  <a:t>洛伦兹力</a:t>
                </a:r>
                <a:endParaRPr lang="zh-CN" altLang="en-US" sz="32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098" name="对象 9220"/>
              <p:cNvGraphicFramePr/>
              <p:nvPr/>
            </p:nvGraphicFramePr>
            <p:xfrm>
              <a:off x="672" y="1440"/>
              <a:ext cx="1269" cy="4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" name="" r:id="rId9" imgW="888365" imgH="241300" progId="Equation.3">
                      <p:embed/>
                    </p:oleObj>
                  </mc:Choice>
                  <mc:Fallback>
                    <p:oleObj name="" r:id="rId9" imgW="888365" imgH="241300" progId="Equation.3">
                      <p:embed/>
                      <p:pic>
                        <p:nvPicPr>
                          <p:cNvPr id="0" name="图片 310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72" y="1440"/>
                            <a:ext cx="1269" cy="40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91" name="组合 9326"/>
            <p:cNvGrpSpPr/>
            <p:nvPr/>
          </p:nvGrpSpPr>
          <p:grpSpPr>
            <a:xfrm>
              <a:off x="3859" y="1154"/>
              <a:ext cx="465" cy="382"/>
              <a:chOff x="4277" y="880"/>
              <a:chExt cx="489" cy="409"/>
            </a:xfrm>
          </p:grpSpPr>
          <p:graphicFrame>
            <p:nvGraphicFramePr>
              <p:cNvPr id="2092" name="对象 9327"/>
              <p:cNvGraphicFramePr/>
              <p:nvPr/>
            </p:nvGraphicFramePr>
            <p:xfrm>
              <a:off x="4511" y="880"/>
              <a:ext cx="255" cy="4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11" imgW="203200" imgH="228600" progId="Equation.3">
                      <p:embed/>
                    </p:oleObj>
                  </mc:Choice>
                  <mc:Fallback>
                    <p:oleObj name="" r:id="rId11" imgW="203200" imgH="228600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511" y="880"/>
                            <a:ext cx="255" cy="4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93" name="组合 9328"/>
              <p:cNvGrpSpPr/>
              <p:nvPr/>
            </p:nvGrpSpPr>
            <p:grpSpPr>
              <a:xfrm>
                <a:off x="4277" y="1013"/>
                <a:ext cx="192" cy="192"/>
                <a:chOff x="3797" y="629"/>
                <a:chExt cx="192" cy="192"/>
              </a:xfrm>
            </p:grpSpPr>
            <p:sp>
              <p:nvSpPr>
                <p:cNvPr id="2094" name="椭圆 9329"/>
                <p:cNvSpPr/>
                <p:nvPr/>
              </p:nvSpPr>
              <p:spPr>
                <a:xfrm>
                  <a:off x="3797" y="629"/>
                  <a:ext cx="192" cy="192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95" name="直接连接符 9330"/>
                <p:cNvSpPr/>
                <p:nvPr/>
              </p:nvSpPr>
              <p:spPr>
                <a:xfrm flipH="1">
                  <a:off x="3843" y="677"/>
                  <a:ext cx="96" cy="96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6" name="直接连接符 9331"/>
                <p:cNvSpPr/>
                <p:nvPr/>
              </p:nvSpPr>
              <p:spPr>
                <a:xfrm>
                  <a:off x="3843" y="677"/>
                  <a:ext cx="96" cy="96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2055" name="组合 9332"/>
          <p:cNvGrpSpPr/>
          <p:nvPr/>
        </p:nvGrpSpPr>
        <p:grpSpPr>
          <a:xfrm>
            <a:off x="5653088" y="2447925"/>
            <a:ext cx="695325" cy="631825"/>
            <a:chOff x="3543" y="1717"/>
            <a:chExt cx="438" cy="398"/>
          </a:xfrm>
        </p:grpSpPr>
        <p:sp>
          <p:nvSpPr>
            <p:cNvPr id="2088" name="任意多边形 9333"/>
            <p:cNvSpPr/>
            <p:nvPr/>
          </p:nvSpPr>
          <p:spPr>
            <a:xfrm>
              <a:off x="3616" y="1717"/>
              <a:ext cx="365" cy="78"/>
            </a:xfrm>
            <a:custGeom>
              <a:avLst/>
              <a:gdLst/>
              <a:ahLst/>
              <a:cxnLst>
                <a:cxn ang="0">
                  <a:pos x="347" y="0"/>
                </a:cxn>
                <a:cxn ang="0">
                  <a:pos x="0" y="72"/>
                </a:cxn>
              </a:cxnLst>
              <a:pathLst>
                <a:path w="384" h="84">
                  <a:moveTo>
                    <a:pt x="384" y="0"/>
                  </a:moveTo>
                  <a:lnTo>
                    <a:pt x="0" y="84"/>
                  </a:lnTo>
                </a:path>
              </a:pathLst>
            </a:custGeom>
            <a:noFill/>
            <a:ln w="38100" cap="flat" cmpd="sng">
              <a:solidFill>
                <a:srgbClr val="3333FF">
                  <a:alpha val="100000"/>
                </a:srgbClr>
              </a:solidFill>
              <a:prstDash val="solid"/>
              <a:round/>
              <a:headEnd type="none" w="sm" len="lg"/>
              <a:tailEnd type="triangle" w="sm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089" name="对象 9334"/>
            <p:cNvGraphicFramePr/>
            <p:nvPr/>
          </p:nvGraphicFramePr>
          <p:xfrm>
            <a:off x="3543" y="1730"/>
            <a:ext cx="335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3" imgW="228600" imgH="304800" progId="Equation.3">
                    <p:embed/>
                  </p:oleObj>
                </mc:Choice>
                <mc:Fallback>
                  <p:oleObj name="" r:id="rId13" imgW="228600" imgH="3048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43" y="1730"/>
                          <a:ext cx="335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65" name="组合 9364"/>
          <p:cNvGrpSpPr/>
          <p:nvPr/>
        </p:nvGrpSpPr>
        <p:grpSpPr>
          <a:xfrm>
            <a:off x="1019175" y="2457450"/>
            <a:ext cx="5424488" cy="993775"/>
            <a:chOff x="624" y="1723"/>
            <a:chExt cx="3417" cy="626"/>
          </a:xfrm>
        </p:grpSpPr>
        <p:graphicFrame>
          <p:nvGraphicFramePr>
            <p:cNvPr id="2082" name="对象 9221"/>
            <p:cNvGraphicFramePr/>
            <p:nvPr/>
          </p:nvGraphicFramePr>
          <p:xfrm>
            <a:off x="624" y="1968"/>
            <a:ext cx="162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5" imgW="977900" imgH="228600" progId="Equation.3">
                    <p:embed/>
                  </p:oleObj>
                </mc:Choice>
                <mc:Fallback>
                  <p:oleObj name="" r:id="rId15" imgW="977900" imgH="2286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24" y="1968"/>
                          <a:ext cx="162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83" name="组合 9335"/>
            <p:cNvGrpSpPr/>
            <p:nvPr/>
          </p:nvGrpSpPr>
          <p:grpSpPr>
            <a:xfrm>
              <a:off x="3778" y="1723"/>
              <a:ext cx="263" cy="437"/>
              <a:chOff x="3766" y="1392"/>
              <a:chExt cx="277" cy="470"/>
            </a:xfrm>
          </p:grpSpPr>
          <p:sp>
            <p:nvSpPr>
              <p:cNvPr id="2084" name="任意多边形 9336"/>
              <p:cNvSpPr/>
              <p:nvPr/>
            </p:nvSpPr>
            <p:spPr>
              <a:xfrm>
                <a:off x="4042" y="1448"/>
                <a:ext cx="1" cy="4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4"/>
                  </a:cxn>
                </a:cxnLst>
                <a:pathLst>
                  <a:path w="1" h="414">
                    <a:moveTo>
                      <a:pt x="0" y="0"/>
                    </a:moveTo>
                    <a:lnTo>
                      <a:pt x="0" y="41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085" name="组合 9337"/>
              <p:cNvGrpSpPr/>
              <p:nvPr/>
            </p:nvGrpSpPr>
            <p:grpSpPr>
              <a:xfrm>
                <a:off x="3766" y="1392"/>
                <a:ext cx="276" cy="380"/>
                <a:chOff x="3766" y="1392"/>
                <a:chExt cx="276" cy="380"/>
              </a:xfrm>
            </p:grpSpPr>
            <p:sp>
              <p:nvSpPr>
                <p:cNvPr id="2086" name="任意多边形 9338"/>
                <p:cNvSpPr/>
                <p:nvPr/>
              </p:nvSpPr>
              <p:spPr>
                <a:xfrm>
                  <a:off x="3897" y="1392"/>
                  <a:ext cx="145" cy="188"/>
                </a:xfrm>
                <a:custGeom>
                  <a:avLst/>
                  <a:gdLst/>
                  <a:ahLst/>
                  <a:cxnLst>
                    <a:cxn ang="0">
                      <a:pos x="7" y="20"/>
                    </a:cxn>
                    <a:cxn ang="0">
                      <a:pos x="7" y="20"/>
                    </a:cxn>
                    <a:cxn ang="0">
                      <a:pos x="49" y="140"/>
                    </a:cxn>
                    <a:cxn ang="0">
                      <a:pos x="145" y="188"/>
                    </a:cxn>
                  </a:cxnLst>
                  <a:pathLst>
                    <a:path w="145" h="188">
                      <a:moveTo>
                        <a:pt x="7" y="20"/>
                      </a:moveTo>
                      <a:cubicBezTo>
                        <a:pt x="7" y="20"/>
                        <a:pt x="0" y="0"/>
                        <a:pt x="7" y="20"/>
                      </a:cubicBezTo>
                      <a:cubicBezTo>
                        <a:pt x="14" y="40"/>
                        <a:pt x="26" y="112"/>
                        <a:pt x="49" y="140"/>
                      </a:cubicBezTo>
                      <a:cubicBezTo>
                        <a:pt x="72" y="168"/>
                        <a:pt x="125" y="178"/>
                        <a:pt x="145" y="188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CC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2087" name="对象 9339"/>
                <p:cNvGraphicFramePr/>
                <p:nvPr/>
              </p:nvGraphicFramePr>
              <p:xfrm>
                <a:off x="3766" y="1482"/>
                <a:ext cx="205" cy="2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3" name="" r:id="rId17" imgW="127000" imgH="177165" progId="Equation.3">
                        <p:embed/>
                      </p:oleObj>
                    </mc:Choice>
                    <mc:Fallback>
                      <p:oleObj name="" r:id="rId17" imgW="127000" imgH="177165" progId="Equation.3">
                        <p:embed/>
                        <p:pic>
                          <p:nvPicPr>
                            <p:cNvPr id="0" name="图片 3122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66" y="1482"/>
                              <a:ext cx="205" cy="29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9341" name="组合 9340"/>
          <p:cNvGrpSpPr/>
          <p:nvPr/>
        </p:nvGrpSpPr>
        <p:grpSpPr>
          <a:xfrm>
            <a:off x="6434138" y="2359025"/>
            <a:ext cx="327025" cy="665163"/>
            <a:chOff x="4105" y="1661"/>
            <a:chExt cx="206" cy="419"/>
          </a:xfrm>
        </p:grpSpPr>
        <p:graphicFrame>
          <p:nvGraphicFramePr>
            <p:cNvPr id="2080" name="对象 9341"/>
            <p:cNvGraphicFramePr/>
            <p:nvPr/>
          </p:nvGraphicFramePr>
          <p:xfrm>
            <a:off x="4112" y="1767"/>
            <a:ext cx="19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9" imgW="127000" imgH="202565" progId="Equation.3">
                    <p:embed/>
                  </p:oleObj>
                </mc:Choice>
                <mc:Fallback>
                  <p:oleObj name="" r:id="rId19" imgW="127000" imgH="202565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12" y="1767"/>
                          <a:ext cx="199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1" name="任意多边形 9342"/>
            <p:cNvSpPr/>
            <p:nvPr/>
          </p:nvSpPr>
          <p:spPr>
            <a:xfrm flipV="1">
              <a:off x="4105" y="1661"/>
              <a:ext cx="13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</a:cxnLst>
              <a:pathLst>
                <a:path w="21600" h="22684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1965"/>
                    <a:pt x="21591" y="22328"/>
                    <a:pt x="21573" y="22685"/>
                  </a:cubicBezTo>
                </a:path>
                <a:path w="21600" h="22684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1965"/>
                    <a:pt x="21591" y="22328"/>
                    <a:pt x="21573" y="22685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58" name="组合 9343"/>
          <p:cNvGrpSpPr/>
          <p:nvPr/>
        </p:nvGrpSpPr>
        <p:grpSpPr>
          <a:xfrm>
            <a:off x="6184900" y="2938463"/>
            <a:ext cx="217488" cy="212725"/>
            <a:chOff x="3382" y="1776"/>
            <a:chExt cx="144" cy="144"/>
          </a:xfrm>
        </p:grpSpPr>
        <p:sp>
          <p:nvSpPr>
            <p:cNvPr id="2078" name="椭圆 9344"/>
            <p:cNvSpPr/>
            <p:nvPr/>
          </p:nvSpPr>
          <p:spPr>
            <a:xfrm>
              <a:off x="3382" y="177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9" name="直接连接符 9345"/>
            <p:cNvSpPr/>
            <p:nvPr/>
          </p:nvSpPr>
          <p:spPr>
            <a:xfrm>
              <a:off x="3404" y="1854"/>
              <a:ext cx="8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med"/>
            </a:ln>
          </p:spPr>
        </p:sp>
      </p:grpSp>
      <p:grpSp>
        <p:nvGrpSpPr>
          <p:cNvPr id="2059" name="组合 9346"/>
          <p:cNvGrpSpPr/>
          <p:nvPr/>
        </p:nvGrpSpPr>
        <p:grpSpPr>
          <a:xfrm>
            <a:off x="6975475" y="2719388"/>
            <a:ext cx="217488" cy="212725"/>
            <a:chOff x="3382" y="1776"/>
            <a:chExt cx="144" cy="144"/>
          </a:xfrm>
        </p:grpSpPr>
        <p:sp>
          <p:nvSpPr>
            <p:cNvPr id="2076" name="椭圆 9347"/>
            <p:cNvSpPr/>
            <p:nvPr/>
          </p:nvSpPr>
          <p:spPr>
            <a:xfrm>
              <a:off x="3382" y="177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7" name="直接连接符 9348"/>
            <p:cNvSpPr/>
            <p:nvPr/>
          </p:nvSpPr>
          <p:spPr>
            <a:xfrm>
              <a:off x="3404" y="1854"/>
              <a:ext cx="8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med"/>
            </a:ln>
          </p:spPr>
        </p:sp>
      </p:grpSp>
      <p:grpSp>
        <p:nvGrpSpPr>
          <p:cNvPr id="2060" name="组合 9349"/>
          <p:cNvGrpSpPr/>
          <p:nvPr/>
        </p:nvGrpSpPr>
        <p:grpSpPr>
          <a:xfrm>
            <a:off x="6329363" y="2287588"/>
            <a:ext cx="217487" cy="212725"/>
            <a:chOff x="3382" y="1776"/>
            <a:chExt cx="144" cy="144"/>
          </a:xfrm>
        </p:grpSpPr>
        <p:sp>
          <p:nvSpPr>
            <p:cNvPr id="2074" name="椭圆 9350"/>
            <p:cNvSpPr/>
            <p:nvPr/>
          </p:nvSpPr>
          <p:spPr>
            <a:xfrm>
              <a:off x="3382" y="177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5" name="直接连接符 9351"/>
            <p:cNvSpPr/>
            <p:nvPr/>
          </p:nvSpPr>
          <p:spPr>
            <a:xfrm>
              <a:off x="3404" y="1854"/>
              <a:ext cx="8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med"/>
            </a:ln>
          </p:spPr>
        </p:sp>
      </p:grpSp>
      <p:grpSp>
        <p:nvGrpSpPr>
          <p:cNvPr id="2061" name="组合 9352"/>
          <p:cNvGrpSpPr/>
          <p:nvPr/>
        </p:nvGrpSpPr>
        <p:grpSpPr>
          <a:xfrm>
            <a:off x="7191375" y="2146300"/>
            <a:ext cx="217488" cy="212725"/>
            <a:chOff x="3382" y="1776"/>
            <a:chExt cx="144" cy="144"/>
          </a:xfrm>
        </p:grpSpPr>
        <p:sp>
          <p:nvSpPr>
            <p:cNvPr id="2072" name="椭圆 9353"/>
            <p:cNvSpPr/>
            <p:nvPr/>
          </p:nvSpPr>
          <p:spPr>
            <a:xfrm>
              <a:off x="3382" y="177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直接连接符 9354"/>
            <p:cNvSpPr/>
            <p:nvPr/>
          </p:nvSpPr>
          <p:spPr>
            <a:xfrm>
              <a:off x="3404" y="1854"/>
              <a:ext cx="8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med"/>
            </a:ln>
          </p:spPr>
        </p:sp>
      </p:grpSp>
      <p:grpSp>
        <p:nvGrpSpPr>
          <p:cNvPr id="9356" name="组合 9355"/>
          <p:cNvGrpSpPr/>
          <p:nvPr/>
        </p:nvGrpSpPr>
        <p:grpSpPr>
          <a:xfrm>
            <a:off x="6545263" y="2287588"/>
            <a:ext cx="704850" cy="358775"/>
            <a:chOff x="4105" y="1616"/>
            <a:chExt cx="444" cy="226"/>
          </a:xfrm>
        </p:grpSpPr>
        <p:graphicFrame>
          <p:nvGraphicFramePr>
            <p:cNvPr id="2070" name="对象 9356"/>
            <p:cNvGraphicFramePr/>
            <p:nvPr/>
          </p:nvGraphicFramePr>
          <p:xfrm>
            <a:off x="4332" y="1624"/>
            <a:ext cx="21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21" imgW="355600" imgH="292100" progId="Equation.3">
                    <p:embed/>
                  </p:oleObj>
                </mc:Choice>
                <mc:Fallback>
                  <p:oleObj name="" r:id="rId21" imgW="355600" imgH="2921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32" y="1624"/>
                          <a:ext cx="217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1" name="任意多边形 9357"/>
            <p:cNvSpPr/>
            <p:nvPr/>
          </p:nvSpPr>
          <p:spPr>
            <a:xfrm>
              <a:off x="4105" y="1616"/>
              <a:ext cx="364" cy="75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346" y="0"/>
                </a:cxn>
              </a:cxnLst>
              <a:pathLst>
                <a:path w="383" h="81">
                  <a:moveTo>
                    <a:pt x="0" y="81"/>
                  </a:moveTo>
                  <a:lnTo>
                    <a:pt x="383" y="0"/>
                  </a:ln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sm" len="lg"/>
              <a:tailEnd type="triangle" w="sm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9359" name="对象 9358"/>
          <p:cNvGraphicFramePr/>
          <p:nvPr/>
        </p:nvGraphicFramePr>
        <p:xfrm>
          <a:off x="2717800" y="6043613"/>
          <a:ext cx="2001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3" imgW="812165" imgH="203200" progId="Equation.3">
                  <p:embed/>
                </p:oleObj>
              </mc:Choice>
              <mc:Fallback>
                <p:oleObj name="" r:id="rId23" imgW="812165" imgH="203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17800" y="6043613"/>
                        <a:ext cx="2001838" cy="5397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61" name="矩形 9360"/>
          <p:cNvSpPr/>
          <p:nvPr/>
        </p:nvSpPr>
        <p:spPr>
          <a:xfrm>
            <a:off x="965200" y="6043613"/>
            <a:ext cx="1752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安培力</a:t>
            </a:r>
            <a:endParaRPr lang="en-US" altLang="zh-CN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3722688"/>
            <a:ext cx="44259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长度为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的带电直线所受力呢？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066" name="对象 9223"/>
          <p:cNvGraphicFramePr/>
          <p:nvPr/>
        </p:nvGraphicFramePr>
        <p:xfrm>
          <a:off x="889000" y="5251450"/>
          <a:ext cx="17367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5" imgW="647700" imgH="228600" progId="Equation.3">
                  <p:embed/>
                </p:oleObj>
              </mc:Choice>
              <mc:Fallback>
                <p:oleObj name="" r:id="rId25" imgW="647700" imgH="2286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89000" y="5251450"/>
                        <a:ext cx="1736725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3746500" y="5324475"/>
            <a:ext cx="4608513" cy="528638"/>
            <a:chOff x="3746500" y="5324475"/>
            <a:chExt cx="4608513" cy="528638"/>
          </a:xfrm>
        </p:grpSpPr>
        <p:graphicFrame>
          <p:nvGraphicFramePr>
            <p:cNvPr id="2068" name="对象 9224"/>
            <p:cNvGraphicFramePr/>
            <p:nvPr/>
          </p:nvGraphicFramePr>
          <p:xfrm>
            <a:off x="6338888" y="5324475"/>
            <a:ext cx="2016125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27" imgW="786130" imgH="215900" progId="Equation.3">
                    <p:embed/>
                  </p:oleObj>
                </mc:Choice>
                <mc:Fallback>
                  <p:oleObj name="" r:id="rId27" imgW="786130" imgH="2159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338888" y="5324475"/>
                          <a:ext cx="2016125" cy="5286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9" name="对象 9225"/>
            <p:cNvGraphicFramePr/>
            <p:nvPr/>
          </p:nvGraphicFramePr>
          <p:xfrm>
            <a:off x="3746500" y="5324475"/>
            <a:ext cx="2592388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29" imgW="1028065" imgH="190500" progId="Equation.3">
                    <p:embed/>
                  </p:oleObj>
                </mc:Choice>
                <mc:Fallback>
                  <p:oleObj name="" r:id="rId29" imgW="1028065" imgH="1905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746500" y="5324475"/>
                          <a:ext cx="2592388" cy="465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grpSp>
        <p:nvGrpSpPr>
          <p:cNvPr id="11267" name="组合 34817"/>
          <p:cNvGrpSpPr/>
          <p:nvPr/>
        </p:nvGrpSpPr>
        <p:grpSpPr>
          <a:xfrm>
            <a:off x="609600" y="838200"/>
            <a:ext cx="7327900" cy="4181475"/>
            <a:chOff x="384" y="528"/>
            <a:chExt cx="4616" cy="2634"/>
          </a:xfrm>
        </p:grpSpPr>
        <p:sp>
          <p:nvSpPr>
            <p:cNvPr id="11295" name="文本框 34818"/>
            <p:cNvSpPr txBox="1"/>
            <p:nvPr/>
          </p:nvSpPr>
          <p:spPr>
            <a:xfrm>
              <a:off x="384" y="528"/>
              <a:ext cx="4616" cy="26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例 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4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半径为    载有电流    的导体圆环与电流为      的长直导线 放在同一平面内（如图），直导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线与圆心相距为 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d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，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且 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R 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&lt; 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d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两者间绝缘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,   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求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作用在圆电流上的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磁场力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.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96" name="对象 34819"/>
            <p:cNvGraphicFramePr/>
            <p:nvPr/>
          </p:nvGraphicFramePr>
          <p:xfrm>
            <a:off x="1779" y="981"/>
            <a:ext cx="2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" imgW="203200" imgH="317500" progId="Equation.3">
                    <p:embed/>
                  </p:oleObj>
                </mc:Choice>
                <mc:Fallback>
                  <p:oleObj name="" r:id="rId1" imgW="203200" imgH="3175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79" y="981"/>
                          <a:ext cx="288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7" name="对象 34820"/>
            <p:cNvGraphicFramePr/>
            <p:nvPr/>
          </p:nvGraphicFramePr>
          <p:xfrm>
            <a:off x="3661" y="619"/>
            <a:ext cx="25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228600" imgH="317500" progId="Equation.3">
                    <p:embed/>
                  </p:oleObj>
                </mc:Choice>
                <mc:Fallback>
                  <p:oleObj name="" r:id="rId3" imgW="228600" imgH="3175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61" y="619"/>
                          <a:ext cx="250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8" name="对象 34821"/>
            <p:cNvGraphicFramePr/>
            <p:nvPr/>
          </p:nvGraphicFramePr>
          <p:xfrm>
            <a:off x="2369" y="637"/>
            <a:ext cx="2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5" imgW="215900" imgH="228600" progId="Equation.3">
                    <p:embed/>
                  </p:oleObj>
                </mc:Choice>
                <mc:Fallback>
                  <p:oleObj name="" r:id="rId5" imgW="215900" imgH="2286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69" y="637"/>
                          <a:ext cx="216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8" name="矩形 34822"/>
          <p:cNvSpPr/>
          <p:nvPr/>
        </p:nvSpPr>
        <p:spPr>
          <a:xfrm>
            <a:off x="4787900" y="2143125"/>
            <a:ext cx="3733800" cy="3733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1269" name="对象 34823"/>
          <p:cNvGraphicFramePr/>
          <p:nvPr/>
        </p:nvGraphicFramePr>
        <p:xfrm>
          <a:off x="8089900" y="4413250"/>
          <a:ext cx="28733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177800" imgH="189865" progId="Equation.3">
                  <p:embed/>
                </p:oleObj>
              </mc:Choice>
              <mc:Fallback>
                <p:oleObj name="" r:id="rId7" imgW="177800" imgH="18986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89900" y="4413250"/>
                        <a:ext cx="287338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34824"/>
          <p:cNvGraphicFramePr/>
          <p:nvPr/>
        </p:nvGraphicFramePr>
        <p:xfrm>
          <a:off x="6110288" y="2270125"/>
          <a:ext cx="31591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190500" imgH="241300" progId="Equation.3">
                  <p:embed/>
                </p:oleObj>
              </mc:Choice>
              <mc:Fallback>
                <p:oleObj name="" r:id="rId9" imgW="190500" imgH="2413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0288" y="2270125"/>
                        <a:ext cx="315912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任意多边形 34825"/>
          <p:cNvSpPr/>
          <p:nvPr/>
        </p:nvSpPr>
        <p:spPr>
          <a:xfrm>
            <a:off x="6438900" y="3846513"/>
            <a:ext cx="382588" cy="179387"/>
          </a:xfrm>
          <a:custGeom>
            <a:avLst/>
            <a:gdLst/>
            <a:ahLst/>
            <a:cxnLst>
              <a:cxn ang="0">
                <a:pos x="0" y="41045988"/>
              </a:cxn>
              <a:cxn ang="0">
                <a:pos x="365934263" y="41045988"/>
              </a:cxn>
              <a:cxn ang="0">
                <a:pos x="609889907" y="287318712"/>
              </a:cxn>
            </a:cxnLst>
            <a:pathLst>
              <a:path w="240" h="112">
                <a:moveTo>
                  <a:pt x="0" y="16"/>
                </a:moveTo>
                <a:cubicBezTo>
                  <a:pt x="52" y="8"/>
                  <a:pt x="104" y="0"/>
                  <a:pt x="144" y="16"/>
                </a:cubicBezTo>
                <a:cubicBezTo>
                  <a:pt x="184" y="32"/>
                  <a:pt x="224" y="96"/>
                  <a:pt x="240" y="112"/>
                </a:cubicBezTo>
              </a:path>
            </a:pathLst>
          </a:cu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none" w="sm" len="lg"/>
          </a:ln>
        </p:spPr>
        <p:txBody>
          <a:bodyPr/>
          <a:p>
            <a:endParaRPr lang="zh-CN" altLang="en-US"/>
          </a:p>
        </p:txBody>
      </p:sp>
      <p:grpSp>
        <p:nvGrpSpPr>
          <p:cNvPr id="11272" name="组合 34826"/>
          <p:cNvGrpSpPr/>
          <p:nvPr/>
        </p:nvGrpSpPr>
        <p:grpSpPr>
          <a:xfrm>
            <a:off x="5505450" y="3387725"/>
            <a:ext cx="1866900" cy="1903413"/>
            <a:chOff x="3456" y="2208"/>
            <a:chExt cx="1248" cy="1248"/>
          </a:xfrm>
        </p:grpSpPr>
        <p:sp>
          <p:nvSpPr>
            <p:cNvPr id="11293" name="椭圆 34827"/>
            <p:cNvSpPr/>
            <p:nvPr/>
          </p:nvSpPr>
          <p:spPr>
            <a:xfrm>
              <a:off x="3456" y="2208"/>
              <a:ext cx="1248" cy="1248"/>
            </a:xfrm>
            <a:prstGeom prst="ellipse">
              <a:avLst/>
            </a:prstGeom>
            <a:solidFill>
              <a:srgbClr val="E1FFFF"/>
            </a:solidFill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4" name="椭圆 34828"/>
            <p:cNvSpPr/>
            <p:nvPr/>
          </p:nvSpPr>
          <p:spPr>
            <a:xfrm>
              <a:off x="3504" y="2256"/>
              <a:ext cx="1152" cy="115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1273" name="直接连接符 34829"/>
          <p:cNvSpPr/>
          <p:nvPr/>
        </p:nvSpPr>
        <p:spPr>
          <a:xfrm>
            <a:off x="6438900" y="4340225"/>
            <a:ext cx="1938338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1274" name="文本框 34830"/>
          <p:cNvSpPr txBox="1"/>
          <p:nvPr/>
        </p:nvSpPr>
        <p:spPr>
          <a:xfrm>
            <a:off x="6008688" y="4265613"/>
            <a:ext cx="4302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O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275" name="组合 34831"/>
          <p:cNvGrpSpPr/>
          <p:nvPr/>
        </p:nvGrpSpPr>
        <p:grpSpPr>
          <a:xfrm>
            <a:off x="5013325" y="2339975"/>
            <a:ext cx="400050" cy="3317875"/>
            <a:chOff x="3454" y="1708"/>
            <a:chExt cx="252" cy="2090"/>
          </a:xfrm>
        </p:grpSpPr>
        <p:grpSp>
          <p:nvGrpSpPr>
            <p:cNvPr id="11287" name="组合 34832"/>
            <p:cNvGrpSpPr/>
            <p:nvPr/>
          </p:nvGrpSpPr>
          <p:grpSpPr>
            <a:xfrm>
              <a:off x="3459" y="1920"/>
              <a:ext cx="247" cy="1680"/>
              <a:chOff x="3408" y="1872"/>
              <a:chExt cx="242" cy="1680"/>
            </a:xfrm>
          </p:grpSpPr>
          <p:graphicFrame>
            <p:nvGraphicFramePr>
              <p:cNvPr id="11291" name="对象 34833"/>
              <p:cNvGraphicFramePr/>
              <p:nvPr/>
            </p:nvGraphicFramePr>
            <p:xfrm>
              <a:off x="3408" y="2304"/>
              <a:ext cx="24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11" imgW="139700" imgH="215900" progId="Equation.3">
                      <p:embed/>
                    </p:oleObj>
                  </mc:Choice>
                  <mc:Fallback>
                    <p:oleObj name="" r:id="rId11" imgW="139700" imgH="21590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408" y="2304"/>
                            <a:ext cx="242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2" name="直接连接符 34834"/>
              <p:cNvSpPr/>
              <p:nvPr/>
            </p:nvSpPr>
            <p:spPr>
              <a:xfrm>
                <a:off x="3408" y="1872"/>
                <a:ext cx="0" cy="168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sp>
          <p:nvSpPr>
            <p:cNvPr id="11288" name="直接连接符 34835"/>
            <p:cNvSpPr/>
            <p:nvPr/>
          </p:nvSpPr>
          <p:spPr>
            <a:xfrm>
              <a:off x="3459" y="2368"/>
              <a:ext cx="0" cy="231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289" name="直接连接符 34836"/>
            <p:cNvSpPr/>
            <p:nvPr/>
          </p:nvSpPr>
          <p:spPr>
            <a:xfrm>
              <a:off x="3454" y="3521"/>
              <a:ext cx="1" cy="2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90" name="直接连接符 34837"/>
            <p:cNvSpPr/>
            <p:nvPr/>
          </p:nvSpPr>
          <p:spPr>
            <a:xfrm>
              <a:off x="3454" y="1708"/>
              <a:ext cx="1" cy="2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1276" name="组合 34838"/>
          <p:cNvGrpSpPr/>
          <p:nvPr/>
        </p:nvGrpSpPr>
        <p:grpSpPr>
          <a:xfrm>
            <a:off x="5016500" y="2684463"/>
            <a:ext cx="1384300" cy="579437"/>
            <a:chOff x="3120" y="1776"/>
            <a:chExt cx="960" cy="380"/>
          </a:xfrm>
        </p:grpSpPr>
        <p:sp>
          <p:nvSpPr>
            <p:cNvPr id="11284" name="文本框 34839"/>
            <p:cNvSpPr txBox="1"/>
            <p:nvPr/>
          </p:nvSpPr>
          <p:spPr>
            <a:xfrm>
              <a:off x="3455" y="1776"/>
              <a:ext cx="268" cy="3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5" name="直接连接符 34840"/>
            <p:cNvSpPr/>
            <p:nvPr/>
          </p:nvSpPr>
          <p:spPr>
            <a:xfrm>
              <a:off x="3696" y="2016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286" name="直接连接符 34841"/>
            <p:cNvSpPr/>
            <p:nvPr/>
          </p:nvSpPr>
          <p:spPr>
            <a:xfrm flipH="1">
              <a:off x="3120" y="201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11277" name="组合 34842"/>
          <p:cNvGrpSpPr/>
          <p:nvPr/>
        </p:nvGrpSpPr>
        <p:grpSpPr>
          <a:xfrm>
            <a:off x="6438900" y="4340225"/>
            <a:ext cx="546100" cy="804863"/>
            <a:chOff x="4080" y="2832"/>
            <a:chExt cx="365" cy="528"/>
          </a:xfrm>
        </p:grpSpPr>
        <p:sp>
          <p:nvSpPr>
            <p:cNvPr id="11282" name="直接连接符 34843"/>
            <p:cNvSpPr/>
            <p:nvPr/>
          </p:nvSpPr>
          <p:spPr>
            <a:xfrm>
              <a:off x="4080" y="2832"/>
              <a:ext cx="192" cy="528"/>
            </a:xfrm>
            <a:prstGeom prst="line">
              <a:avLst/>
            </a:prstGeom>
            <a:ln w="19050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3" name="文本框 34844"/>
            <p:cNvSpPr txBox="1"/>
            <p:nvPr/>
          </p:nvSpPr>
          <p:spPr>
            <a:xfrm>
              <a:off x="4176" y="2880"/>
              <a:ext cx="269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278" name="直接连接符 34845"/>
          <p:cNvSpPr/>
          <p:nvPr/>
        </p:nvSpPr>
        <p:spPr>
          <a:xfrm flipV="1">
            <a:off x="6443663" y="2290763"/>
            <a:ext cx="0" cy="2057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graphicFrame>
        <p:nvGraphicFramePr>
          <p:cNvPr id="11279" name="对象 34846"/>
          <p:cNvGraphicFramePr/>
          <p:nvPr/>
        </p:nvGraphicFramePr>
        <p:xfrm>
          <a:off x="6680200" y="5145088"/>
          <a:ext cx="4127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165100" imgH="215900" progId="Equation.3">
                  <p:embed/>
                </p:oleObj>
              </mc:Choice>
              <mc:Fallback>
                <p:oleObj name="" r:id="rId13" imgW="165100" imgH="215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80200" y="5145088"/>
                        <a:ext cx="412750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直接连接符 34847"/>
          <p:cNvSpPr/>
          <p:nvPr/>
        </p:nvSpPr>
        <p:spPr>
          <a:xfrm>
            <a:off x="6329363" y="5243513"/>
            <a:ext cx="35877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1281" name="矩形 41"/>
          <p:cNvSpPr/>
          <p:nvPr/>
        </p:nvSpPr>
        <p:spPr>
          <a:xfrm>
            <a:off x="3687763" y="319088"/>
            <a:ext cx="3479800" cy="5842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非均匀磁场，曲线</a:t>
            </a:r>
            <a:endParaRPr lang="zh-CN" altLang="en-US" sz="3200" b="1" u="sng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graphicFrame>
        <p:nvGraphicFramePr>
          <p:cNvPr id="19517" name="对象 19516"/>
          <p:cNvGraphicFramePr/>
          <p:nvPr/>
        </p:nvGraphicFramePr>
        <p:xfrm>
          <a:off x="809625" y="4706938"/>
          <a:ext cx="39973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1497965" imgH="431800" progId="Equation.3">
                  <p:embed/>
                </p:oleObj>
              </mc:Choice>
              <mc:Fallback>
                <p:oleObj name="" r:id="rId1" imgW="1497965" imgH="431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9625" y="4706938"/>
                        <a:ext cx="3997325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8" name="对象 19517"/>
          <p:cNvGraphicFramePr/>
          <p:nvPr/>
        </p:nvGraphicFramePr>
        <p:xfrm>
          <a:off x="757238" y="2100263"/>
          <a:ext cx="387667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523365" imgH="660400" progId="Equation.3">
                  <p:embed/>
                </p:oleObj>
              </mc:Choice>
              <mc:Fallback>
                <p:oleObj name="" r:id="rId3" imgW="1523365" imgH="6604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2100263"/>
                        <a:ext cx="3876675" cy="174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9" name="对象 19518"/>
          <p:cNvGraphicFramePr/>
          <p:nvPr/>
        </p:nvGraphicFramePr>
        <p:xfrm>
          <a:off x="942975" y="4038600"/>
          <a:ext cx="16573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595630" imgH="177800" progId="Equation.3">
                  <p:embed/>
                </p:oleObj>
              </mc:Choice>
              <mc:Fallback>
                <p:oleObj name="" r:id="rId5" imgW="595630" imgH="177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2975" y="4038600"/>
                        <a:ext cx="1657350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5" name="组合 19764"/>
          <p:cNvGrpSpPr/>
          <p:nvPr/>
        </p:nvGrpSpPr>
        <p:grpSpPr>
          <a:xfrm>
            <a:off x="684213" y="873125"/>
            <a:ext cx="3670300" cy="1135063"/>
            <a:chOff x="714" y="550"/>
            <a:chExt cx="2312" cy="715"/>
          </a:xfrm>
        </p:grpSpPr>
        <p:sp>
          <p:nvSpPr>
            <p:cNvPr id="12353" name="文本框 19520"/>
            <p:cNvSpPr txBox="1"/>
            <p:nvPr/>
          </p:nvSpPr>
          <p:spPr>
            <a:xfrm>
              <a:off x="714" y="729"/>
              <a:ext cx="11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解</a:t>
              </a:r>
              <a:endPara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54" name="对象 19521"/>
            <p:cNvGraphicFramePr/>
            <p:nvPr/>
          </p:nvGraphicFramePr>
          <p:xfrm>
            <a:off x="1171" y="550"/>
            <a:ext cx="1855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7" imgW="1218565" imgH="431800" progId="Equation.3">
                    <p:embed/>
                  </p:oleObj>
                </mc:Choice>
                <mc:Fallback>
                  <p:oleObj name="" r:id="rId7" imgW="1218565" imgH="4318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71" y="550"/>
                          <a:ext cx="1855" cy="7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5" name="矩形 19765"/>
          <p:cNvSpPr/>
          <p:nvPr/>
        </p:nvSpPr>
        <p:spPr>
          <a:xfrm>
            <a:off x="4787900" y="2143125"/>
            <a:ext cx="3733800" cy="3733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2296" name="对象 19766"/>
          <p:cNvGraphicFramePr/>
          <p:nvPr/>
        </p:nvGraphicFramePr>
        <p:xfrm>
          <a:off x="8089900" y="4413250"/>
          <a:ext cx="28733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177800" imgH="189865" progId="Equation.3">
                  <p:embed/>
                </p:oleObj>
              </mc:Choice>
              <mc:Fallback>
                <p:oleObj name="" r:id="rId9" imgW="177800" imgH="1898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89900" y="4413250"/>
                        <a:ext cx="287338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19767"/>
          <p:cNvGraphicFramePr/>
          <p:nvPr/>
        </p:nvGraphicFramePr>
        <p:xfrm>
          <a:off x="6110288" y="2270125"/>
          <a:ext cx="31591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1" imgW="190500" imgH="241300" progId="Equation.3">
                  <p:embed/>
                </p:oleObj>
              </mc:Choice>
              <mc:Fallback>
                <p:oleObj name="" r:id="rId11" imgW="190500" imgH="241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0288" y="2270125"/>
                        <a:ext cx="315912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任意多边形 19768"/>
          <p:cNvSpPr/>
          <p:nvPr/>
        </p:nvSpPr>
        <p:spPr>
          <a:xfrm>
            <a:off x="6438900" y="3846513"/>
            <a:ext cx="382588" cy="179387"/>
          </a:xfrm>
          <a:custGeom>
            <a:avLst/>
            <a:gdLst/>
            <a:ahLst/>
            <a:cxnLst>
              <a:cxn ang="0">
                <a:pos x="0" y="41045988"/>
              </a:cxn>
              <a:cxn ang="0">
                <a:pos x="365934263" y="41045988"/>
              </a:cxn>
              <a:cxn ang="0">
                <a:pos x="609889907" y="287318712"/>
              </a:cxn>
            </a:cxnLst>
            <a:pathLst>
              <a:path w="240" h="112">
                <a:moveTo>
                  <a:pt x="0" y="16"/>
                </a:moveTo>
                <a:cubicBezTo>
                  <a:pt x="52" y="8"/>
                  <a:pt x="104" y="0"/>
                  <a:pt x="144" y="16"/>
                </a:cubicBezTo>
                <a:cubicBezTo>
                  <a:pt x="184" y="32"/>
                  <a:pt x="224" y="96"/>
                  <a:pt x="240" y="112"/>
                </a:cubicBezTo>
              </a:path>
            </a:pathLst>
          </a:cu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none" w="sm" len="lg"/>
          </a:ln>
        </p:spPr>
        <p:txBody>
          <a:bodyPr/>
          <a:p>
            <a:endParaRPr lang="zh-CN" altLang="en-US"/>
          </a:p>
        </p:txBody>
      </p:sp>
      <p:grpSp>
        <p:nvGrpSpPr>
          <p:cNvPr id="12299" name="组合 19769"/>
          <p:cNvGrpSpPr/>
          <p:nvPr/>
        </p:nvGrpSpPr>
        <p:grpSpPr>
          <a:xfrm>
            <a:off x="5505450" y="3387725"/>
            <a:ext cx="1866900" cy="1903413"/>
            <a:chOff x="3456" y="2208"/>
            <a:chExt cx="1248" cy="1248"/>
          </a:xfrm>
        </p:grpSpPr>
        <p:sp>
          <p:nvSpPr>
            <p:cNvPr id="12351" name="椭圆 19770"/>
            <p:cNvSpPr/>
            <p:nvPr/>
          </p:nvSpPr>
          <p:spPr>
            <a:xfrm>
              <a:off x="3456" y="2208"/>
              <a:ext cx="1248" cy="1248"/>
            </a:xfrm>
            <a:prstGeom prst="ellipse">
              <a:avLst/>
            </a:prstGeom>
            <a:solidFill>
              <a:srgbClr val="E1FFFF"/>
            </a:solidFill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52" name="椭圆 19771"/>
            <p:cNvSpPr/>
            <p:nvPr/>
          </p:nvSpPr>
          <p:spPr>
            <a:xfrm>
              <a:off x="3504" y="2256"/>
              <a:ext cx="1152" cy="115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300" name="直接连接符 19772"/>
          <p:cNvSpPr/>
          <p:nvPr/>
        </p:nvSpPr>
        <p:spPr>
          <a:xfrm>
            <a:off x="6438900" y="4340225"/>
            <a:ext cx="1938338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2301" name="文本框 19773"/>
          <p:cNvSpPr txBox="1"/>
          <p:nvPr/>
        </p:nvSpPr>
        <p:spPr>
          <a:xfrm>
            <a:off x="6008688" y="4265613"/>
            <a:ext cx="4302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O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302" name="对象 19774"/>
          <p:cNvGraphicFramePr/>
          <p:nvPr/>
        </p:nvGraphicFramePr>
        <p:xfrm>
          <a:off x="6670675" y="5145088"/>
          <a:ext cx="4127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3" imgW="165100" imgH="215900" progId="Equation.3">
                  <p:embed/>
                </p:oleObj>
              </mc:Choice>
              <mc:Fallback>
                <p:oleObj name="" r:id="rId13" imgW="165100" imgH="215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70675" y="5145088"/>
                        <a:ext cx="412750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3" name="组合 19775"/>
          <p:cNvGrpSpPr/>
          <p:nvPr/>
        </p:nvGrpSpPr>
        <p:grpSpPr>
          <a:xfrm>
            <a:off x="5013325" y="2339975"/>
            <a:ext cx="400050" cy="3317875"/>
            <a:chOff x="3454" y="1708"/>
            <a:chExt cx="252" cy="2090"/>
          </a:xfrm>
        </p:grpSpPr>
        <p:grpSp>
          <p:nvGrpSpPr>
            <p:cNvPr id="12345" name="组合 19776"/>
            <p:cNvGrpSpPr/>
            <p:nvPr/>
          </p:nvGrpSpPr>
          <p:grpSpPr>
            <a:xfrm>
              <a:off x="3459" y="1920"/>
              <a:ext cx="247" cy="1680"/>
              <a:chOff x="3408" y="1872"/>
              <a:chExt cx="242" cy="1680"/>
            </a:xfrm>
          </p:grpSpPr>
          <p:graphicFrame>
            <p:nvGraphicFramePr>
              <p:cNvPr id="12349" name="对象 19777"/>
              <p:cNvGraphicFramePr/>
              <p:nvPr/>
            </p:nvGraphicFramePr>
            <p:xfrm>
              <a:off x="3408" y="2304"/>
              <a:ext cx="24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15" imgW="139700" imgH="215900" progId="Equation.3">
                      <p:embed/>
                    </p:oleObj>
                  </mc:Choice>
                  <mc:Fallback>
                    <p:oleObj name="" r:id="rId15" imgW="139700" imgH="215900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408" y="2304"/>
                            <a:ext cx="242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50" name="直接连接符 19778"/>
              <p:cNvSpPr/>
              <p:nvPr/>
            </p:nvSpPr>
            <p:spPr>
              <a:xfrm>
                <a:off x="3408" y="1872"/>
                <a:ext cx="0" cy="168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sp>
          <p:nvSpPr>
            <p:cNvPr id="12346" name="直接连接符 19779"/>
            <p:cNvSpPr/>
            <p:nvPr/>
          </p:nvSpPr>
          <p:spPr>
            <a:xfrm>
              <a:off x="3459" y="2368"/>
              <a:ext cx="0" cy="231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47" name="直接连接符 19780"/>
            <p:cNvSpPr/>
            <p:nvPr/>
          </p:nvSpPr>
          <p:spPr>
            <a:xfrm>
              <a:off x="3454" y="3521"/>
              <a:ext cx="1" cy="2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348" name="直接连接符 19781"/>
            <p:cNvSpPr/>
            <p:nvPr/>
          </p:nvSpPr>
          <p:spPr>
            <a:xfrm>
              <a:off x="3454" y="1708"/>
              <a:ext cx="1" cy="2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2304" name="组合 19782"/>
          <p:cNvGrpSpPr/>
          <p:nvPr/>
        </p:nvGrpSpPr>
        <p:grpSpPr>
          <a:xfrm>
            <a:off x="5016500" y="2684463"/>
            <a:ext cx="1384300" cy="579437"/>
            <a:chOff x="3120" y="1776"/>
            <a:chExt cx="960" cy="380"/>
          </a:xfrm>
        </p:grpSpPr>
        <p:sp>
          <p:nvSpPr>
            <p:cNvPr id="12342" name="文本框 19783"/>
            <p:cNvSpPr txBox="1"/>
            <p:nvPr/>
          </p:nvSpPr>
          <p:spPr>
            <a:xfrm>
              <a:off x="3455" y="1776"/>
              <a:ext cx="268" cy="3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43" name="直接连接符 19784"/>
            <p:cNvSpPr/>
            <p:nvPr/>
          </p:nvSpPr>
          <p:spPr>
            <a:xfrm>
              <a:off x="3696" y="2016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44" name="直接连接符 19785"/>
            <p:cNvSpPr/>
            <p:nvPr/>
          </p:nvSpPr>
          <p:spPr>
            <a:xfrm flipH="1">
              <a:off x="3120" y="201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12305" name="组合 19786"/>
          <p:cNvGrpSpPr/>
          <p:nvPr/>
        </p:nvGrpSpPr>
        <p:grpSpPr>
          <a:xfrm>
            <a:off x="6438900" y="4340225"/>
            <a:ext cx="546100" cy="804863"/>
            <a:chOff x="4080" y="2832"/>
            <a:chExt cx="365" cy="528"/>
          </a:xfrm>
        </p:grpSpPr>
        <p:sp>
          <p:nvSpPr>
            <p:cNvPr id="12340" name="直接连接符 19787"/>
            <p:cNvSpPr/>
            <p:nvPr/>
          </p:nvSpPr>
          <p:spPr>
            <a:xfrm>
              <a:off x="4080" y="2832"/>
              <a:ext cx="192" cy="528"/>
            </a:xfrm>
            <a:prstGeom prst="line">
              <a:avLst/>
            </a:prstGeom>
            <a:ln w="19050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41" name="文本框 19788"/>
            <p:cNvSpPr txBox="1"/>
            <p:nvPr/>
          </p:nvSpPr>
          <p:spPr>
            <a:xfrm>
              <a:off x="4176" y="2880"/>
              <a:ext cx="269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790" name="组合 19789"/>
          <p:cNvGrpSpPr/>
          <p:nvPr/>
        </p:nvGrpSpPr>
        <p:grpSpPr>
          <a:xfrm>
            <a:off x="7110413" y="2547938"/>
            <a:ext cx="984250" cy="1108075"/>
            <a:chOff x="4682" y="1824"/>
            <a:chExt cx="620" cy="698"/>
          </a:xfrm>
        </p:grpSpPr>
        <p:sp>
          <p:nvSpPr>
            <p:cNvPr id="12338" name="直接连接符 19790"/>
            <p:cNvSpPr/>
            <p:nvPr/>
          </p:nvSpPr>
          <p:spPr>
            <a:xfrm flipV="1">
              <a:off x="4682" y="2064"/>
              <a:ext cx="454" cy="45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2339" name="对象 19791"/>
            <p:cNvGraphicFramePr/>
            <p:nvPr/>
          </p:nvGraphicFramePr>
          <p:xfrm>
            <a:off x="5040" y="1824"/>
            <a:ext cx="26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7" imgW="342900" imgH="279400" progId="Equation.3">
                    <p:embed/>
                  </p:oleObj>
                </mc:Choice>
                <mc:Fallback>
                  <p:oleObj name="" r:id="rId17" imgW="342900" imgH="2794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040" y="1824"/>
                          <a:ext cx="26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793" name="组合 19792"/>
          <p:cNvGrpSpPr/>
          <p:nvPr/>
        </p:nvGrpSpPr>
        <p:grpSpPr>
          <a:xfrm>
            <a:off x="6788150" y="2420938"/>
            <a:ext cx="1600200" cy="1404937"/>
            <a:chOff x="4464" y="1761"/>
            <a:chExt cx="1008" cy="885"/>
          </a:xfrm>
        </p:grpSpPr>
        <p:graphicFrame>
          <p:nvGraphicFramePr>
            <p:cNvPr id="12332" name="对象 19793"/>
            <p:cNvGraphicFramePr/>
            <p:nvPr/>
          </p:nvGraphicFramePr>
          <p:xfrm>
            <a:off x="4464" y="1761"/>
            <a:ext cx="33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9" imgW="393700" imgH="368300" progId="Equation.3">
                    <p:embed/>
                  </p:oleObj>
                </mc:Choice>
                <mc:Fallback>
                  <p:oleObj name="" r:id="rId19" imgW="393700" imgH="3683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464" y="1761"/>
                          <a:ext cx="336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3" name="直接连接符 19794"/>
            <p:cNvSpPr/>
            <p:nvPr/>
          </p:nvSpPr>
          <p:spPr>
            <a:xfrm flipV="1">
              <a:off x="4682" y="2504"/>
              <a:ext cx="443" cy="2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12334" name="直接连接符 19795"/>
            <p:cNvSpPr/>
            <p:nvPr/>
          </p:nvSpPr>
          <p:spPr>
            <a:xfrm flipV="1">
              <a:off x="4682" y="2043"/>
              <a:ext cx="1" cy="50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triangle" w="sm" len="lg"/>
            </a:ln>
          </p:spPr>
        </p:sp>
        <p:graphicFrame>
          <p:nvGraphicFramePr>
            <p:cNvPr id="12335" name="对象 19796"/>
            <p:cNvGraphicFramePr/>
            <p:nvPr/>
          </p:nvGraphicFramePr>
          <p:xfrm>
            <a:off x="5125" y="2320"/>
            <a:ext cx="34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21" imgW="381000" imgH="342900" progId="Equation.3">
                    <p:embed/>
                  </p:oleObj>
                </mc:Choice>
                <mc:Fallback>
                  <p:oleObj name="" r:id="rId21" imgW="381000" imgH="3429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125" y="2320"/>
                          <a:ext cx="347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6" name="直接连接符 19797"/>
            <p:cNvSpPr/>
            <p:nvPr/>
          </p:nvSpPr>
          <p:spPr>
            <a:xfrm flipH="1">
              <a:off x="5130" y="2064"/>
              <a:ext cx="6" cy="4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12337" name="直接连接符 19798"/>
            <p:cNvSpPr/>
            <p:nvPr/>
          </p:nvSpPr>
          <p:spPr>
            <a:xfrm flipH="1">
              <a:off x="4704" y="2064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</p:grpSp>
      <p:grpSp>
        <p:nvGrpSpPr>
          <p:cNvPr id="19800" name="组合 19799"/>
          <p:cNvGrpSpPr/>
          <p:nvPr/>
        </p:nvGrpSpPr>
        <p:grpSpPr>
          <a:xfrm>
            <a:off x="7026275" y="3573463"/>
            <a:ext cx="1049338" cy="693737"/>
            <a:chOff x="4638" y="2443"/>
            <a:chExt cx="661" cy="437"/>
          </a:xfrm>
        </p:grpSpPr>
        <p:grpSp>
          <p:nvGrpSpPr>
            <p:cNvPr id="12328" name="组合 19800"/>
            <p:cNvGrpSpPr/>
            <p:nvPr/>
          </p:nvGrpSpPr>
          <p:grpSpPr>
            <a:xfrm>
              <a:off x="4944" y="2592"/>
              <a:ext cx="355" cy="288"/>
              <a:chOff x="4944" y="2640"/>
              <a:chExt cx="355" cy="288"/>
            </a:xfrm>
          </p:grpSpPr>
          <p:graphicFrame>
            <p:nvGraphicFramePr>
              <p:cNvPr id="12330" name="对象 19801"/>
              <p:cNvGraphicFramePr/>
              <p:nvPr/>
            </p:nvGraphicFramePr>
            <p:xfrm>
              <a:off x="4944" y="2646"/>
              <a:ext cx="355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23" imgW="495300" imgH="342900" progId="Equation.3">
                      <p:embed/>
                    </p:oleObj>
                  </mc:Choice>
                  <mc:Fallback>
                    <p:oleObj name="" r:id="rId23" imgW="495300" imgH="3429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944" y="2646"/>
                            <a:ext cx="355" cy="2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1" name="矩形标注 19802"/>
              <p:cNvSpPr/>
              <p:nvPr/>
            </p:nvSpPr>
            <p:spPr>
              <a:xfrm>
                <a:off x="4944" y="2640"/>
                <a:ext cx="355" cy="276"/>
              </a:xfrm>
              <a:prstGeom prst="wedgeRectCallout">
                <a:avLst>
                  <a:gd name="adj1" fmla="val -130282"/>
                  <a:gd name="adj2" fmla="val -78986"/>
                </a:avLst>
              </a:prstGeom>
              <a:noFill/>
              <a:ln w="127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329" name="左箭头 19803"/>
            <p:cNvSpPr/>
            <p:nvPr/>
          </p:nvSpPr>
          <p:spPr>
            <a:xfrm rot="2957211">
              <a:off x="4605" y="2476"/>
              <a:ext cx="154" cy="88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28575" cap="flat" cmpd="sng">
              <a:solidFill>
                <a:srgbClr val="EC00E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algn="ctr" eaLnBrk="1" hangingPunct="1"/>
              <a:endParaRPr lang="zh-CN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09" name="组合 19804"/>
          <p:cNvGrpSpPr/>
          <p:nvPr/>
        </p:nvGrpSpPr>
        <p:grpSpPr>
          <a:xfrm>
            <a:off x="5243513" y="2043113"/>
            <a:ext cx="682625" cy="823912"/>
            <a:chOff x="3303" y="1287"/>
            <a:chExt cx="430" cy="519"/>
          </a:xfrm>
        </p:grpSpPr>
        <p:grpSp>
          <p:nvGrpSpPr>
            <p:cNvPr id="12324" name="组合 19805"/>
            <p:cNvGrpSpPr/>
            <p:nvPr/>
          </p:nvGrpSpPr>
          <p:grpSpPr>
            <a:xfrm>
              <a:off x="3303" y="1287"/>
              <a:ext cx="212" cy="519"/>
              <a:chOff x="3303" y="1287"/>
              <a:chExt cx="212" cy="519"/>
            </a:xfrm>
          </p:grpSpPr>
          <p:sp>
            <p:nvSpPr>
              <p:cNvPr id="12326" name="文本框 19806"/>
              <p:cNvSpPr txBox="1"/>
              <p:nvPr/>
            </p:nvSpPr>
            <p:spPr>
              <a:xfrm>
                <a:off x="3303" y="1287"/>
                <a:ext cx="212" cy="5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4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zh-CN" sz="4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27" name="椭圆 19807"/>
              <p:cNvSpPr/>
              <p:nvPr/>
            </p:nvSpPr>
            <p:spPr>
              <a:xfrm>
                <a:off x="3327" y="1570"/>
                <a:ext cx="159" cy="166"/>
              </a:xfrm>
              <a:prstGeom prst="ellipse">
                <a:avLst/>
              </a:prstGeom>
              <a:noFill/>
              <a:ln w="19050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12325" name="对象 19808"/>
            <p:cNvGraphicFramePr/>
            <p:nvPr/>
          </p:nvGraphicFramePr>
          <p:xfrm>
            <a:off x="3545" y="1462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25" imgW="215900" imgH="266065" progId="Equation.3">
                    <p:embed/>
                  </p:oleObj>
                </mc:Choice>
                <mc:Fallback>
                  <p:oleObj name="" r:id="rId25" imgW="215900" imgH="266065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545" y="1462"/>
                          <a:ext cx="188" cy="2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810" name="组合 19809"/>
          <p:cNvGrpSpPr/>
          <p:nvPr/>
        </p:nvGrpSpPr>
        <p:grpSpPr>
          <a:xfrm>
            <a:off x="5808663" y="3679825"/>
            <a:ext cx="1160462" cy="660400"/>
            <a:chOff x="3862" y="2519"/>
            <a:chExt cx="731" cy="416"/>
          </a:xfrm>
        </p:grpSpPr>
        <p:sp>
          <p:nvSpPr>
            <p:cNvPr id="12319" name="直接连接符 19810"/>
            <p:cNvSpPr/>
            <p:nvPr/>
          </p:nvSpPr>
          <p:spPr>
            <a:xfrm flipV="1">
              <a:off x="4283" y="2519"/>
              <a:ext cx="310" cy="416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12320" name="组合 19811"/>
            <p:cNvGrpSpPr/>
            <p:nvPr/>
          </p:nvGrpSpPr>
          <p:grpSpPr>
            <a:xfrm>
              <a:off x="3862" y="2655"/>
              <a:ext cx="650" cy="250"/>
              <a:chOff x="3862" y="2640"/>
              <a:chExt cx="650" cy="250"/>
            </a:xfrm>
          </p:grpSpPr>
          <p:sp>
            <p:nvSpPr>
              <p:cNvPr id="12321" name="任意多边形 19812"/>
              <p:cNvSpPr/>
              <p:nvPr/>
            </p:nvSpPr>
            <p:spPr>
              <a:xfrm>
                <a:off x="4457" y="2688"/>
                <a:ext cx="55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22"/>
                  </a:cxn>
                  <a:cxn ang="0">
                    <a:pos x="50" y="58"/>
                  </a:cxn>
                </a:cxnLst>
                <a:pathLst>
                  <a:path w="60" h="66">
                    <a:moveTo>
                      <a:pt x="0" y="0"/>
                    </a:moveTo>
                    <a:cubicBezTo>
                      <a:pt x="8" y="4"/>
                      <a:pt x="38" y="13"/>
                      <a:pt x="48" y="24"/>
                    </a:cubicBezTo>
                    <a:cubicBezTo>
                      <a:pt x="58" y="35"/>
                      <a:pt x="58" y="57"/>
                      <a:pt x="60" y="66"/>
                    </a:cubicBezTo>
                  </a:path>
                </a:pathLst>
              </a:custGeom>
              <a:noFill/>
              <a:ln w="28575" cap="flat" cmpd="sng">
                <a:solidFill>
                  <a:srgbClr val="FF33CC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" name="矩形标注 19813"/>
              <p:cNvSpPr>
                <a:spLocks noChangeArrowheads="1"/>
              </p:cNvSpPr>
              <p:nvPr/>
            </p:nvSpPr>
            <p:spPr bwMode="auto">
              <a:xfrm>
                <a:off x="3862" y="2640"/>
                <a:ext cx="314" cy="240"/>
              </a:xfrm>
              <a:prstGeom prst="wedgeRectCallout">
                <a:avLst>
                  <a:gd name="adj1" fmla="val 135352"/>
                  <a:gd name="adj2" fmla="val -12500"/>
                </a:avLst>
              </a:prstGeom>
              <a:gradFill rotWithShape="0">
                <a:gsLst>
                  <a:gs pos="0">
                    <a:schemeClr val="folHlink"/>
                  </a:gs>
                  <a:gs pos="50000">
                    <a:schemeClr val="bg1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FF33CC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2323" name="对象 19814"/>
              <p:cNvGraphicFramePr/>
              <p:nvPr/>
            </p:nvGraphicFramePr>
            <p:xfrm>
              <a:off x="3888" y="2640"/>
              <a:ext cx="247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" name="" r:id="rId27" imgW="227965" imgH="177800" progId="Equation.3">
                      <p:embed/>
                    </p:oleObj>
                  </mc:Choice>
                  <mc:Fallback>
                    <p:oleObj name="" r:id="rId27" imgW="227965" imgH="177800" progId="Equation.3">
                      <p:embed/>
                      <p:pic>
                        <p:nvPicPr>
                          <p:cNvPr id="0" name="图片 3113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888" y="2640"/>
                            <a:ext cx="247" cy="2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816" name="组合 19815"/>
          <p:cNvGrpSpPr/>
          <p:nvPr/>
        </p:nvGrpSpPr>
        <p:grpSpPr>
          <a:xfrm>
            <a:off x="6477000" y="3797300"/>
            <a:ext cx="744538" cy="573088"/>
            <a:chOff x="4331" y="2626"/>
            <a:chExt cx="469" cy="361"/>
          </a:xfrm>
        </p:grpSpPr>
        <p:grpSp>
          <p:nvGrpSpPr>
            <p:cNvPr id="12315" name="组合 19816"/>
            <p:cNvGrpSpPr/>
            <p:nvPr/>
          </p:nvGrpSpPr>
          <p:grpSpPr>
            <a:xfrm>
              <a:off x="4548" y="2737"/>
              <a:ext cx="223" cy="250"/>
              <a:chOff x="4548" y="2737"/>
              <a:chExt cx="223" cy="250"/>
            </a:xfrm>
          </p:grpSpPr>
          <p:sp>
            <p:nvSpPr>
              <p:cNvPr id="12317" name="任意多边形 19817"/>
              <p:cNvSpPr/>
              <p:nvPr/>
            </p:nvSpPr>
            <p:spPr>
              <a:xfrm>
                <a:off x="4548" y="2814"/>
                <a:ext cx="46" cy="1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12"/>
                  </a:cxn>
                  <a:cxn ang="0">
                    <a:pos x="42" y="60"/>
                  </a:cxn>
                  <a:cxn ang="0">
                    <a:pos x="42" y="108"/>
                  </a:cxn>
                  <a:cxn ang="0">
                    <a:pos x="24" y="156"/>
                  </a:cxn>
                </a:cxnLst>
                <a:pathLst>
                  <a:path w="46" h="156">
                    <a:moveTo>
                      <a:pt x="0" y="0"/>
                    </a:moveTo>
                    <a:cubicBezTo>
                      <a:pt x="4" y="1"/>
                      <a:pt x="11" y="2"/>
                      <a:pt x="18" y="12"/>
                    </a:cubicBezTo>
                    <a:cubicBezTo>
                      <a:pt x="25" y="22"/>
                      <a:pt x="38" y="44"/>
                      <a:pt x="42" y="60"/>
                    </a:cubicBezTo>
                    <a:cubicBezTo>
                      <a:pt x="46" y="76"/>
                      <a:pt x="45" y="92"/>
                      <a:pt x="42" y="108"/>
                    </a:cubicBezTo>
                    <a:cubicBezTo>
                      <a:pt x="39" y="124"/>
                      <a:pt x="28" y="146"/>
                      <a:pt x="24" y="156"/>
                    </a:cubicBezTo>
                  </a:path>
                </a:pathLst>
              </a:custGeom>
              <a:noFill/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2318" name="对象 19818"/>
              <p:cNvGraphicFramePr/>
              <p:nvPr/>
            </p:nvGraphicFramePr>
            <p:xfrm>
              <a:off x="4597" y="2737"/>
              <a:ext cx="17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29" imgW="127000" imgH="177165" progId="Equation.3">
                      <p:embed/>
                    </p:oleObj>
                  </mc:Choice>
                  <mc:Fallback>
                    <p:oleObj name="" r:id="rId29" imgW="127000" imgH="177165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597" y="2737"/>
                            <a:ext cx="174" cy="2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16" name="直接连接符 19819"/>
            <p:cNvSpPr/>
            <p:nvPr/>
          </p:nvSpPr>
          <p:spPr>
            <a:xfrm flipV="1">
              <a:off x="4331" y="2626"/>
              <a:ext cx="469" cy="342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12312" name="直接连接符 19820"/>
          <p:cNvSpPr/>
          <p:nvPr/>
        </p:nvSpPr>
        <p:spPr>
          <a:xfrm flipV="1">
            <a:off x="6443663" y="2290763"/>
            <a:ext cx="0" cy="2057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2313" name="直接连接符 19821"/>
          <p:cNvSpPr/>
          <p:nvPr/>
        </p:nvSpPr>
        <p:spPr>
          <a:xfrm>
            <a:off x="6329363" y="5243513"/>
            <a:ext cx="35877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2314" name="矩形 41"/>
          <p:cNvSpPr/>
          <p:nvPr/>
        </p:nvSpPr>
        <p:spPr>
          <a:xfrm>
            <a:off x="3687763" y="319088"/>
            <a:ext cx="3449637" cy="5842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非均匀磁场中曲线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graphicFrame>
        <p:nvGraphicFramePr>
          <p:cNvPr id="13315" name="对象 20482"/>
          <p:cNvGraphicFramePr/>
          <p:nvPr/>
        </p:nvGraphicFramePr>
        <p:xfrm>
          <a:off x="1508125" y="1006475"/>
          <a:ext cx="64484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2183765" imgH="393700" progId="Equation.3">
                  <p:embed/>
                </p:oleObj>
              </mc:Choice>
              <mc:Fallback>
                <p:oleObj name="" r:id="rId1" imgW="2183765" imgH="3937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8125" y="1006475"/>
                        <a:ext cx="6448425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7" name="对象 20596"/>
          <p:cNvGraphicFramePr/>
          <p:nvPr/>
        </p:nvGraphicFramePr>
        <p:xfrm>
          <a:off x="1276350" y="2605088"/>
          <a:ext cx="207168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774065" imgH="330200" progId="Equation.3">
                  <p:embed/>
                </p:oleObj>
              </mc:Choice>
              <mc:Fallback>
                <p:oleObj name="" r:id="rId3" imgW="774065" imgH="330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6350" y="2605088"/>
                        <a:ext cx="2071688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8" name="对象 20597"/>
          <p:cNvGraphicFramePr/>
          <p:nvPr/>
        </p:nvGraphicFramePr>
        <p:xfrm>
          <a:off x="1198563" y="3789363"/>
          <a:ext cx="36607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1434465" imgH="431800" progId="Equation.3">
                  <p:embed/>
                </p:oleObj>
              </mc:Choice>
              <mc:Fallback>
                <p:oleObj name="" r:id="rId5" imgW="1434465" imgH="4318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8563" y="3789363"/>
                        <a:ext cx="3660775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组合 20713"/>
          <p:cNvGrpSpPr/>
          <p:nvPr/>
        </p:nvGrpSpPr>
        <p:grpSpPr>
          <a:xfrm>
            <a:off x="4787900" y="2043113"/>
            <a:ext cx="3733800" cy="3833812"/>
            <a:chOff x="3016" y="1287"/>
            <a:chExt cx="2352" cy="2415"/>
          </a:xfrm>
        </p:grpSpPr>
        <p:sp>
          <p:nvSpPr>
            <p:cNvPr id="13319" name="矩形 20655"/>
            <p:cNvSpPr/>
            <p:nvPr/>
          </p:nvSpPr>
          <p:spPr>
            <a:xfrm>
              <a:off x="3016" y="1350"/>
              <a:ext cx="2352" cy="235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3320" name="对象 20656"/>
            <p:cNvGraphicFramePr/>
            <p:nvPr/>
          </p:nvGraphicFramePr>
          <p:xfrm>
            <a:off x="5096" y="2780"/>
            <a:ext cx="181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7" imgW="177800" imgH="189865" progId="Equation.3">
                    <p:embed/>
                  </p:oleObj>
                </mc:Choice>
                <mc:Fallback>
                  <p:oleObj name="" r:id="rId7" imgW="177800" imgH="189865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96" y="2780"/>
                          <a:ext cx="181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对象 20657"/>
            <p:cNvGraphicFramePr/>
            <p:nvPr/>
          </p:nvGraphicFramePr>
          <p:xfrm>
            <a:off x="3849" y="1430"/>
            <a:ext cx="19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9" imgW="190500" imgH="241300" progId="Equation.3">
                    <p:embed/>
                  </p:oleObj>
                </mc:Choice>
                <mc:Fallback>
                  <p:oleObj name="" r:id="rId9" imgW="190500" imgH="2413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49" y="1430"/>
                          <a:ext cx="199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2" name="任意多边形 20658"/>
            <p:cNvSpPr/>
            <p:nvPr/>
          </p:nvSpPr>
          <p:spPr>
            <a:xfrm>
              <a:off x="4056" y="2423"/>
              <a:ext cx="241" cy="11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46" y="16"/>
                </a:cxn>
                <a:cxn ang="0">
                  <a:pos x="242" y="114"/>
                </a:cxn>
              </a:cxnLst>
              <a:pathLst>
                <a:path w="240" h="112">
                  <a:moveTo>
                    <a:pt x="0" y="16"/>
                  </a:moveTo>
                  <a:cubicBezTo>
                    <a:pt x="52" y="8"/>
                    <a:pt x="104" y="0"/>
                    <a:pt x="144" y="16"/>
                  </a:cubicBezTo>
                  <a:cubicBezTo>
                    <a:pt x="184" y="32"/>
                    <a:pt x="224" y="96"/>
                    <a:pt x="240" y="112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3323" name="组合 20659"/>
            <p:cNvGrpSpPr/>
            <p:nvPr/>
          </p:nvGrpSpPr>
          <p:grpSpPr>
            <a:xfrm>
              <a:off x="3468" y="2134"/>
              <a:ext cx="1176" cy="1199"/>
              <a:chOff x="3456" y="2208"/>
              <a:chExt cx="1248" cy="1248"/>
            </a:xfrm>
          </p:grpSpPr>
          <p:sp>
            <p:nvSpPr>
              <p:cNvPr id="13374" name="椭圆 20660"/>
              <p:cNvSpPr/>
              <p:nvPr/>
            </p:nvSpPr>
            <p:spPr>
              <a:xfrm>
                <a:off x="3456" y="2208"/>
                <a:ext cx="1248" cy="1248"/>
              </a:xfrm>
              <a:prstGeom prst="ellipse">
                <a:avLst/>
              </a:prstGeom>
              <a:solidFill>
                <a:srgbClr val="E1FFFF"/>
              </a:solidFill>
              <a:ln w="1905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75" name="椭圆 20661"/>
              <p:cNvSpPr/>
              <p:nvPr/>
            </p:nvSpPr>
            <p:spPr>
              <a:xfrm>
                <a:off x="3504" y="2256"/>
                <a:ext cx="1152" cy="115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324" name="直接连接符 20662"/>
            <p:cNvSpPr/>
            <p:nvPr/>
          </p:nvSpPr>
          <p:spPr>
            <a:xfrm>
              <a:off x="4056" y="2734"/>
              <a:ext cx="122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25" name="文本框 20663"/>
            <p:cNvSpPr txBox="1"/>
            <p:nvPr/>
          </p:nvSpPr>
          <p:spPr>
            <a:xfrm>
              <a:off x="3785" y="2687"/>
              <a:ext cx="27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26" name="对象 20664"/>
            <p:cNvGraphicFramePr/>
            <p:nvPr/>
          </p:nvGraphicFramePr>
          <p:xfrm>
            <a:off x="4202" y="3241"/>
            <a:ext cx="26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1" imgW="165100" imgH="215900" progId="Equation.3">
                    <p:embed/>
                  </p:oleObj>
                </mc:Choice>
                <mc:Fallback>
                  <p:oleObj name="" r:id="rId11" imgW="165100" imgH="2159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02" y="3241"/>
                          <a:ext cx="260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7" name="组合 20665"/>
            <p:cNvGrpSpPr/>
            <p:nvPr/>
          </p:nvGrpSpPr>
          <p:grpSpPr>
            <a:xfrm>
              <a:off x="3158" y="1474"/>
              <a:ext cx="252" cy="2090"/>
              <a:chOff x="3454" y="1708"/>
              <a:chExt cx="252" cy="2090"/>
            </a:xfrm>
          </p:grpSpPr>
          <p:grpSp>
            <p:nvGrpSpPr>
              <p:cNvPr id="13368" name="组合 20666"/>
              <p:cNvGrpSpPr/>
              <p:nvPr/>
            </p:nvGrpSpPr>
            <p:grpSpPr>
              <a:xfrm>
                <a:off x="3459" y="1920"/>
                <a:ext cx="247" cy="1680"/>
                <a:chOff x="3408" y="1872"/>
                <a:chExt cx="242" cy="1680"/>
              </a:xfrm>
            </p:grpSpPr>
            <p:graphicFrame>
              <p:nvGraphicFramePr>
                <p:cNvPr id="13372" name="对象 20667"/>
                <p:cNvGraphicFramePr/>
                <p:nvPr/>
              </p:nvGraphicFramePr>
              <p:xfrm>
                <a:off x="3408" y="2304"/>
                <a:ext cx="242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8" name="" r:id="rId13" imgW="139700" imgH="215900" progId="Equation.3">
                        <p:embed/>
                      </p:oleObj>
                    </mc:Choice>
                    <mc:Fallback>
                      <p:oleObj name="" r:id="rId13" imgW="139700" imgH="215900" progId="Equation.3">
                        <p:embed/>
                        <p:pic>
                          <p:nvPicPr>
                            <p:cNvPr id="0" name="图片 3117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08" y="2304"/>
                              <a:ext cx="242" cy="3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73" name="直接连接符 20668"/>
                <p:cNvSpPr/>
                <p:nvPr/>
              </p:nvSpPr>
              <p:spPr>
                <a:xfrm>
                  <a:off x="3408" y="1872"/>
                  <a:ext cx="0" cy="168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</p:sp>
          </p:grpSp>
          <p:sp>
            <p:nvSpPr>
              <p:cNvPr id="13369" name="直接连接符 20669"/>
              <p:cNvSpPr/>
              <p:nvPr/>
            </p:nvSpPr>
            <p:spPr>
              <a:xfrm>
                <a:off x="3459" y="2368"/>
                <a:ext cx="0" cy="231"/>
              </a:xfrm>
              <a:prstGeom prst="line">
                <a:avLst/>
              </a:prstGeom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3370" name="直接连接符 20670"/>
              <p:cNvSpPr/>
              <p:nvPr/>
            </p:nvSpPr>
            <p:spPr>
              <a:xfrm>
                <a:off x="3454" y="3521"/>
                <a:ext cx="1" cy="27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3371" name="直接连接符 20671"/>
              <p:cNvSpPr/>
              <p:nvPr/>
            </p:nvSpPr>
            <p:spPr>
              <a:xfrm>
                <a:off x="3454" y="1708"/>
                <a:ext cx="1" cy="27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pSp>
          <p:nvGrpSpPr>
            <p:cNvPr id="13328" name="组合 20672"/>
            <p:cNvGrpSpPr/>
            <p:nvPr/>
          </p:nvGrpSpPr>
          <p:grpSpPr>
            <a:xfrm>
              <a:off x="3160" y="1691"/>
              <a:ext cx="872" cy="365"/>
              <a:chOff x="3120" y="1776"/>
              <a:chExt cx="960" cy="380"/>
            </a:xfrm>
          </p:grpSpPr>
          <p:sp>
            <p:nvSpPr>
              <p:cNvPr id="13365" name="文本框 20673"/>
              <p:cNvSpPr txBox="1"/>
              <p:nvPr/>
            </p:nvSpPr>
            <p:spPr>
              <a:xfrm>
                <a:off x="3455" y="1776"/>
                <a:ext cx="268" cy="3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32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32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6" name="直接连接符 20674"/>
              <p:cNvSpPr/>
              <p:nvPr/>
            </p:nvSpPr>
            <p:spPr>
              <a:xfrm>
                <a:off x="3696" y="2016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3367" name="直接连接符 20675"/>
              <p:cNvSpPr/>
              <p:nvPr/>
            </p:nvSpPr>
            <p:spPr>
              <a:xfrm flipH="1">
                <a:off x="3120" y="2016"/>
                <a:ext cx="3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13329" name="组合 20676"/>
            <p:cNvGrpSpPr/>
            <p:nvPr/>
          </p:nvGrpSpPr>
          <p:grpSpPr>
            <a:xfrm>
              <a:off x="4056" y="2734"/>
              <a:ext cx="344" cy="507"/>
              <a:chOff x="4080" y="2832"/>
              <a:chExt cx="365" cy="528"/>
            </a:xfrm>
          </p:grpSpPr>
          <p:sp>
            <p:nvSpPr>
              <p:cNvPr id="13363" name="直接连接符 20677"/>
              <p:cNvSpPr/>
              <p:nvPr/>
            </p:nvSpPr>
            <p:spPr>
              <a:xfrm>
                <a:off x="4080" y="2832"/>
                <a:ext cx="192" cy="528"/>
              </a:xfrm>
              <a:prstGeom prst="line">
                <a:avLst/>
              </a:prstGeom>
              <a:ln w="19050" cap="flat" cmpd="sng">
                <a:solidFill>
                  <a:srgbClr val="33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64" name="文本框 20678"/>
              <p:cNvSpPr txBox="1"/>
              <p:nvPr/>
            </p:nvSpPr>
            <p:spPr>
              <a:xfrm>
                <a:off x="4176" y="2880"/>
                <a:ext cx="269" cy="3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330" name="组合 20679"/>
            <p:cNvGrpSpPr/>
            <p:nvPr/>
          </p:nvGrpSpPr>
          <p:grpSpPr>
            <a:xfrm>
              <a:off x="4479" y="1605"/>
              <a:ext cx="620" cy="698"/>
              <a:chOff x="4682" y="1824"/>
              <a:chExt cx="620" cy="698"/>
            </a:xfrm>
          </p:grpSpPr>
          <p:sp>
            <p:nvSpPr>
              <p:cNvPr id="13361" name="直接连接符 20680"/>
              <p:cNvSpPr/>
              <p:nvPr/>
            </p:nvSpPr>
            <p:spPr>
              <a:xfrm flipV="1">
                <a:off x="4682" y="2064"/>
                <a:ext cx="454" cy="45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3362" name="对象 20681"/>
              <p:cNvGraphicFramePr/>
              <p:nvPr/>
            </p:nvGraphicFramePr>
            <p:xfrm>
              <a:off x="5040" y="1824"/>
              <a:ext cx="26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" name="" r:id="rId15" imgW="342900" imgH="279400" progId="Equation.3">
                      <p:embed/>
                    </p:oleObj>
                  </mc:Choice>
                  <mc:Fallback>
                    <p:oleObj name="" r:id="rId15" imgW="342900" imgH="279400" progId="Equation.3">
                      <p:embed/>
                      <p:pic>
                        <p:nvPicPr>
                          <p:cNvPr id="0" name="图片 3181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5040" y="1824"/>
                            <a:ext cx="262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1" name="组合 20682"/>
            <p:cNvGrpSpPr/>
            <p:nvPr/>
          </p:nvGrpSpPr>
          <p:grpSpPr>
            <a:xfrm>
              <a:off x="4276" y="1525"/>
              <a:ext cx="1008" cy="885"/>
              <a:chOff x="4464" y="1761"/>
              <a:chExt cx="1008" cy="885"/>
            </a:xfrm>
          </p:grpSpPr>
          <p:graphicFrame>
            <p:nvGraphicFramePr>
              <p:cNvPr id="13355" name="对象 20683"/>
              <p:cNvGraphicFramePr/>
              <p:nvPr/>
            </p:nvGraphicFramePr>
            <p:xfrm>
              <a:off x="4464" y="1761"/>
              <a:ext cx="336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" name="" r:id="rId17" imgW="393700" imgH="368300" progId="Equation.3">
                      <p:embed/>
                    </p:oleObj>
                  </mc:Choice>
                  <mc:Fallback>
                    <p:oleObj name="" r:id="rId17" imgW="393700" imgH="368300" progId="Equation.3">
                      <p:embed/>
                      <p:pic>
                        <p:nvPicPr>
                          <p:cNvPr id="0" name="图片 318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464" y="1761"/>
                            <a:ext cx="336" cy="32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6" name="直接连接符 20684"/>
              <p:cNvSpPr/>
              <p:nvPr/>
            </p:nvSpPr>
            <p:spPr>
              <a:xfrm flipV="1">
                <a:off x="4682" y="2504"/>
                <a:ext cx="443" cy="21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3357" name="直接连接符 20685"/>
              <p:cNvSpPr/>
              <p:nvPr/>
            </p:nvSpPr>
            <p:spPr>
              <a:xfrm flipV="1">
                <a:off x="4682" y="2043"/>
                <a:ext cx="1" cy="508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triangle" w="sm" len="lg"/>
              </a:ln>
            </p:spPr>
          </p:sp>
          <p:graphicFrame>
            <p:nvGraphicFramePr>
              <p:cNvPr id="13358" name="对象 20686"/>
              <p:cNvGraphicFramePr/>
              <p:nvPr/>
            </p:nvGraphicFramePr>
            <p:xfrm>
              <a:off x="5125" y="2320"/>
              <a:ext cx="347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" name="" r:id="rId19" imgW="381000" imgH="342900" progId="Equation.3">
                      <p:embed/>
                    </p:oleObj>
                  </mc:Choice>
                  <mc:Fallback>
                    <p:oleObj name="" r:id="rId19" imgW="381000" imgH="342900" progId="Equation.3">
                      <p:embed/>
                      <p:pic>
                        <p:nvPicPr>
                          <p:cNvPr id="0" name="图片 3183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125" y="2320"/>
                            <a:ext cx="347" cy="3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9" name="直接连接符 20687"/>
              <p:cNvSpPr/>
              <p:nvPr/>
            </p:nvSpPr>
            <p:spPr>
              <a:xfrm flipH="1">
                <a:off x="5130" y="2064"/>
                <a:ext cx="6" cy="4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13360" name="直接连接符 20688"/>
              <p:cNvSpPr/>
              <p:nvPr/>
            </p:nvSpPr>
            <p:spPr>
              <a:xfrm flipH="1">
                <a:off x="4704" y="2064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</p:grpSp>
        <p:grpSp>
          <p:nvGrpSpPr>
            <p:cNvPr id="13332" name="组合 20689"/>
            <p:cNvGrpSpPr/>
            <p:nvPr/>
          </p:nvGrpSpPr>
          <p:grpSpPr>
            <a:xfrm>
              <a:off x="4426" y="2251"/>
              <a:ext cx="661" cy="437"/>
              <a:chOff x="4638" y="2443"/>
              <a:chExt cx="661" cy="437"/>
            </a:xfrm>
          </p:grpSpPr>
          <p:grpSp>
            <p:nvGrpSpPr>
              <p:cNvPr id="13351" name="组合 20690"/>
              <p:cNvGrpSpPr/>
              <p:nvPr/>
            </p:nvGrpSpPr>
            <p:grpSpPr>
              <a:xfrm>
                <a:off x="4944" y="2592"/>
                <a:ext cx="355" cy="288"/>
                <a:chOff x="4944" y="2640"/>
                <a:chExt cx="355" cy="288"/>
              </a:xfrm>
            </p:grpSpPr>
            <p:graphicFrame>
              <p:nvGraphicFramePr>
                <p:cNvPr id="13353" name="对象 20691"/>
                <p:cNvGraphicFramePr/>
                <p:nvPr/>
              </p:nvGraphicFramePr>
              <p:xfrm>
                <a:off x="4944" y="2646"/>
                <a:ext cx="355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9" name="" r:id="rId21" imgW="495300" imgH="342900" progId="Equation.3">
                        <p:embed/>
                      </p:oleObj>
                    </mc:Choice>
                    <mc:Fallback>
                      <p:oleObj name="" r:id="rId21" imgW="495300" imgH="342900" progId="Equation.3">
                        <p:embed/>
                        <p:pic>
                          <p:nvPicPr>
                            <p:cNvPr id="0" name="图片 3128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44" y="2646"/>
                              <a:ext cx="355" cy="28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54" name="矩形标注 20692"/>
                <p:cNvSpPr/>
                <p:nvPr/>
              </p:nvSpPr>
              <p:spPr>
                <a:xfrm>
                  <a:off x="4944" y="2640"/>
                  <a:ext cx="355" cy="276"/>
                </a:xfrm>
                <a:prstGeom prst="wedgeRectCallout">
                  <a:avLst>
                    <a:gd name="adj1" fmla="val -130282"/>
                    <a:gd name="adj2" fmla="val -78986"/>
                  </a:avLst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algn="ctr" eaLnBrk="1" hangingPunct="1"/>
                  <a:endParaRPr lang="zh-CN" altLang="zh-CN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52" name="左箭头 20693"/>
              <p:cNvSpPr/>
              <p:nvPr/>
            </p:nvSpPr>
            <p:spPr>
              <a:xfrm rot="2957211">
                <a:off x="4605" y="2476"/>
                <a:ext cx="154" cy="88"/>
              </a:xfrm>
              <a:prstGeom prst="leftArrow">
                <a:avLst>
                  <a:gd name="adj1" fmla="val 50000"/>
                  <a:gd name="adj2" fmla="val 43750"/>
                </a:avLst>
              </a:prstGeom>
              <a:solidFill>
                <a:schemeClr val="accent1"/>
              </a:solidFill>
              <a:ln w="28575" cap="flat" cmpd="sng">
                <a:solidFill>
                  <a:srgbClr val="EC00E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ot="10800000" vert="eaVert" wrap="none" anchor="ctr"/>
              <a:p>
                <a:pPr algn="ctr" eaLnBrk="1" hangingPunct="1"/>
                <a:endPara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333" name="组合 20694"/>
            <p:cNvGrpSpPr/>
            <p:nvPr/>
          </p:nvGrpSpPr>
          <p:grpSpPr>
            <a:xfrm>
              <a:off x="3303" y="1287"/>
              <a:ext cx="430" cy="519"/>
              <a:chOff x="3303" y="1287"/>
              <a:chExt cx="430" cy="519"/>
            </a:xfrm>
          </p:grpSpPr>
          <p:grpSp>
            <p:nvGrpSpPr>
              <p:cNvPr id="13347" name="组合 20695"/>
              <p:cNvGrpSpPr/>
              <p:nvPr/>
            </p:nvGrpSpPr>
            <p:grpSpPr>
              <a:xfrm>
                <a:off x="3303" y="1287"/>
                <a:ext cx="212" cy="519"/>
                <a:chOff x="3303" y="1287"/>
                <a:chExt cx="212" cy="519"/>
              </a:xfrm>
            </p:grpSpPr>
            <p:sp>
              <p:nvSpPr>
                <p:cNvPr id="13349" name="文本框 20696"/>
                <p:cNvSpPr txBox="1"/>
                <p:nvPr/>
              </p:nvSpPr>
              <p:spPr>
                <a:xfrm>
                  <a:off x="3303" y="1287"/>
                  <a:ext cx="212" cy="51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48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48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50" name="椭圆 20697"/>
                <p:cNvSpPr/>
                <p:nvPr/>
              </p:nvSpPr>
              <p:spPr>
                <a:xfrm>
                  <a:off x="3327" y="1570"/>
                  <a:ext cx="159" cy="166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006666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aphicFrame>
            <p:nvGraphicFramePr>
              <p:cNvPr id="13348" name="对象 20698"/>
              <p:cNvGraphicFramePr/>
              <p:nvPr/>
            </p:nvGraphicFramePr>
            <p:xfrm>
              <a:off x="3545" y="1462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" r:id="rId23" imgW="215900" imgH="266065" progId="Equation.3">
                      <p:embed/>
                    </p:oleObj>
                  </mc:Choice>
                  <mc:Fallback>
                    <p:oleObj name="" r:id="rId23" imgW="215900" imgH="266065" progId="Equation.3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545" y="1462"/>
                            <a:ext cx="188" cy="24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4" name="组合 20699"/>
            <p:cNvGrpSpPr/>
            <p:nvPr/>
          </p:nvGrpSpPr>
          <p:grpSpPr>
            <a:xfrm>
              <a:off x="3659" y="2318"/>
              <a:ext cx="731" cy="416"/>
              <a:chOff x="3862" y="2519"/>
              <a:chExt cx="731" cy="416"/>
            </a:xfrm>
          </p:grpSpPr>
          <p:sp>
            <p:nvSpPr>
              <p:cNvPr id="13342" name="直接连接符 20700"/>
              <p:cNvSpPr/>
              <p:nvPr/>
            </p:nvSpPr>
            <p:spPr>
              <a:xfrm flipV="1">
                <a:off x="4283" y="2519"/>
                <a:ext cx="310" cy="416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</p:spPr>
          </p:sp>
          <p:grpSp>
            <p:nvGrpSpPr>
              <p:cNvPr id="13343" name="组合 20701"/>
              <p:cNvGrpSpPr/>
              <p:nvPr/>
            </p:nvGrpSpPr>
            <p:grpSpPr>
              <a:xfrm>
                <a:off x="3862" y="2655"/>
                <a:ext cx="650" cy="250"/>
                <a:chOff x="3862" y="2640"/>
                <a:chExt cx="650" cy="250"/>
              </a:xfrm>
            </p:grpSpPr>
            <p:sp>
              <p:nvSpPr>
                <p:cNvPr id="13344" name="任意多边形 20702"/>
                <p:cNvSpPr/>
                <p:nvPr/>
              </p:nvSpPr>
              <p:spPr>
                <a:xfrm>
                  <a:off x="4457" y="2688"/>
                  <a:ext cx="55" cy="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" y="22"/>
                    </a:cxn>
                    <a:cxn ang="0">
                      <a:pos x="50" y="58"/>
                    </a:cxn>
                  </a:cxnLst>
                  <a:pathLst>
                    <a:path w="60" h="66">
                      <a:moveTo>
                        <a:pt x="0" y="0"/>
                      </a:moveTo>
                      <a:cubicBezTo>
                        <a:pt x="8" y="4"/>
                        <a:pt x="38" y="13"/>
                        <a:pt x="48" y="24"/>
                      </a:cubicBezTo>
                      <a:cubicBezTo>
                        <a:pt x="58" y="35"/>
                        <a:pt x="58" y="57"/>
                        <a:pt x="60" y="6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33CC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" name="矩形标注 20703"/>
                <p:cNvSpPr>
                  <a:spLocks noChangeArrowheads="1"/>
                </p:cNvSpPr>
                <p:nvPr/>
              </p:nvSpPr>
              <p:spPr bwMode="auto">
                <a:xfrm>
                  <a:off x="3862" y="2640"/>
                  <a:ext cx="314" cy="240"/>
                </a:xfrm>
                <a:prstGeom prst="wedgeRectCallout">
                  <a:avLst>
                    <a:gd name="adj1" fmla="val 135352"/>
                    <a:gd name="adj2" fmla="val -12500"/>
                  </a:avLst>
                </a:prstGeom>
                <a:gradFill rotWithShape="0">
                  <a:gsLst>
                    <a:gs pos="0">
                      <a:schemeClr val="folHlink"/>
                    </a:gs>
                    <a:gs pos="50000">
                      <a:schemeClr val="bg1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12700">
                  <a:solidFill>
                    <a:srgbClr val="FF33CC"/>
                  </a:solidFill>
                  <a:miter lim="800000"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13346" name="对象 20704"/>
                <p:cNvGraphicFramePr/>
                <p:nvPr/>
              </p:nvGraphicFramePr>
              <p:xfrm>
                <a:off x="3888" y="2640"/>
                <a:ext cx="247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0" name="" r:id="rId25" imgW="227965" imgH="177800" progId="Equation.3">
                        <p:embed/>
                      </p:oleObj>
                    </mc:Choice>
                    <mc:Fallback>
                      <p:oleObj name="" r:id="rId25" imgW="227965" imgH="177800" progId="Equation.3">
                        <p:embed/>
                        <p:pic>
                          <p:nvPicPr>
                            <p:cNvPr id="0" name="图片 3129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88" y="2640"/>
                              <a:ext cx="247" cy="2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335" name="组合 20705"/>
            <p:cNvGrpSpPr/>
            <p:nvPr/>
          </p:nvGrpSpPr>
          <p:grpSpPr>
            <a:xfrm>
              <a:off x="4080" y="2392"/>
              <a:ext cx="469" cy="361"/>
              <a:chOff x="4331" y="2626"/>
              <a:chExt cx="469" cy="361"/>
            </a:xfrm>
          </p:grpSpPr>
          <p:grpSp>
            <p:nvGrpSpPr>
              <p:cNvPr id="13338" name="组合 20706"/>
              <p:cNvGrpSpPr/>
              <p:nvPr/>
            </p:nvGrpSpPr>
            <p:grpSpPr>
              <a:xfrm>
                <a:off x="4548" y="2737"/>
                <a:ext cx="223" cy="250"/>
                <a:chOff x="4548" y="2737"/>
                <a:chExt cx="223" cy="250"/>
              </a:xfrm>
            </p:grpSpPr>
            <p:sp>
              <p:nvSpPr>
                <p:cNvPr id="13340" name="任意多边形 20707"/>
                <p:cNvSpPr/>
                <p:nvPr/>
              </p:nvSpPr>
              <p:spPr>
                <a:xfrm>
                  <a:off x="4548" y="2814"/>
                  <a:ext cx="46" cy="1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" y="12"/>
                    </a:cxn>
                    <a:cxn ang="0">
                      <a:pos x="42" y="60"/>
                    </a:cxn>
                    <a:cxn ang="0">
                      <a:pos x="42" y="108"/>
                    </a:cxn>
                    <a:cxn ang="0">
                      <a:pos x="24" y="156"/>
                    </a:cxn>
                  </a:cxnLst>
                  <a:pathLst>
                    <a:path w="46" h="156">
                      <a:moveTo>
                        <a:pt x="0" y="0"/>
                      </a:moveTo>
                      <a:cubicBezTo>
                        <a:pt x="4" y="1"/>
                        <a:pt x="11" y="2"/>
                        <a:pt x="18" y="12"/>
                      </a:cubicBezTo>
                      <a:cubicBezTo>
                        <a:pt x="25" y="22"/>
                        <a:pt x="38" y="44"/>
                        <a:pt x="42" y="60"/>
                      </a:cubicBezTo>
                      <a:cubicBezTo>
                        <a:pt x="46" y="76"/>
                        <a:pt x="45" y="92"/>
                        <a:pt x="42" y="108"/>
                      </a:cubicBezTo>
                      <a:cubicBezTo>
                        <a:pt x="39" y="124"/>
                        <a:pt x="28" y="146"/>
                        <a:pt x="24" y="15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13341" name="对象 20708"/>
                <p:cNvGraphicFramePr/>
                <p:nvPr/>
              </p:nvGraphicFramePr>
              <p:xfrm>
                <a:off x="4597" y="2737"/>
                <a:ext cx="174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8" name="" r:id="rId27" imgW="127000" imgH="177165" progId="Equation.3">
                        <p:embed/>
                      </p:oleObj>
                    </mc:Choice>
                    <mc:Fallback>
                      <p:oleObj name="" r:id="rId27" imgW="127000" imgH="177165" progId="Equation.3">
                        <p:embed/>
                        <p:pic>
                          <p:nvPicPr>
                            <p:cNvPr id="0" name="图片 3127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97" y="2737"/>
                              <a:ext cx="174" cy="2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3339" name="直接连接符 20709"/>
              <p:cNvSpPr/>
              <p:nvPr/>
            </p:nvSpPr>
            <p:spPr>
              <a:xfrm flipV="1">
                <a:off x="4331" y="2626"/>
                <a:ext cx="469" cy="342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13336" name="直接连接符 20710"/>
            <p:cNvSpPr/>
            <p:nvPr/>
          </p:nvSpPr>
          <p:spPr>
            <a:xfrm flipV="1">
              <a:off x="4059" y="1443"/>
              <a:ext cx="0" cy="12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37" name="直接连接符 20711"/>
            <p:cNvSpPr/>
            <p:nvPr/>
          </p:nvSpPr>
          <p:spPr>
            <a:xfrm>
              <a:off x="3987" y="3303"/>
              <a:ext cx="226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graphicFrame>
        <p:nvGraphicFramePr>
          <p:cNvPr id="33798" name="对象 33797"/>
          <p:cNvGraphicFramePr/>
          <p:nvPr/>
        </p:nvGraphicFramePr>
        <p:xfrm>
          <a:off x="1398588" y="2205038"/>
          <a:ext cx="25257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1002665" imgH="330200" progId="Equation.3">
                  <p:embed/>
                </p:oleObj>
              </mc:Choice>
              <mc:Fallback>
                <p:oleObj name="" r:id="rId1" imgW="1002665" imgH="330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8588" y="2205038"/>
                        <a:ext cx="2525712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" name="组合 33858"/>
          <p:cNvGrpSpPr/>
          <p:nvPr/>
        </p:nvGrpSpPr>
        <p:grpSpPr>
          <a:xfrm>
            <a:off x="4787900" y="2043113"/>
            <a:ext cx="3733800" cy="3833812"/>
            <a:chOff x="3016" y="1287"/>
            <a:chExt cx="2352" cy="2415"/>
          </a:xfrm>
        </p:grpSpPr>
        <p:sp>
          <p:nvSpPr>
            <p:cNvPr id="14343" name="矩形 33798"/>
            <p:cNvSpPr/>
            <p:nvPr/>
          </p:nvSpPr>
          <p:spPr>
            <a:xfrm>
              <a:off x="3016" y="1350"/>
              <a:ext cx="2352" cy="235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4344" name="对象 33799"/>
            <p:cNvGraphicFramePr/>
            <p:nvPr/>
          </p:nvGraphicFramePr>
          <p:xfrm>
            <a:off x="5096" y="2780"/>
            <a:ext cx="181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3" imgW="177800" imgH="189865" progId="Equation.3">
                    <p:embed/>
                  </p:oleObj>
                </mc:Choice>
                <mc:Fallback>
                  <p:oleObj name="" r:id="rId3" imgW="177800" imgH="189865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96" y="2780"/>
                          <a:ext cx="181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对象 33800"/>
            <p:cNvGraphicFramePr/>
            <p:nvPr/>
          </p:nvGraphicFramePr>
          <p:xfrm>
            <a:off x="3849" y="1430"/>
            <a:ext cx="19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5" imgW="190500" imgH="241300" progId="Equation.3">
                    <p:embed/>
                  </p:oleObj>
                </mc:Choice>
                <mc:Fallback>
                  <p:oleObj name="" r:id="rId5" imgW="190500" imgH="2413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49" y="1430"/>
                          <a:ext cx="199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6" name="任意多边形 33801"/>
            <p:cNvSpPr/>
            <p:nvPr/>
          </p:nvSpPr>
          <p:spPr>
            <a:xfrm>
              <a:off x="4056" y="2423"/>
              <a:ext cx="241" cy="11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46" y="16"/>
                </a:cxn>
                <a:cxn ang="0">
                  <a:pos x="242" y="114"/>
                </a:cxn>
              </a:cxnLst>
              <a:pathLst>
                <a:path w="240" h="112">
                  <a:moveTo>
                    <a:pt x="0" y="16"/>
                  </a:moveTo>
                  <a:cubicBezTo>
                    <a:pt x="52" y="8"/>
                    <a:pt x="104" y="0"/>
                    <a:pt x="144" y="16"/>
                  </a:cubicBezTo>
                  <a:cubicBezTo>
                    <a:pt x="184" y="32"/>
                    <a:pt x="224" y="96"/>
                    <a:pt x="240" y="112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347" name="组合 33802"/>
            <p:cNvGrpSpPr/>
            <p:nvPr/>
          </p:nvGrpSpPr>
          <p:grpSpPr>
            <a:xfrm>
              <a:off x="3468" y="2134"/>
              <a:ext cx="1176" cy="1199"/>
              <a:chOff x="3456" y="2208"/>
              <a:chExt cx="1248" cy="1248"/>
            </a:xfrm>
          </p:grpSpPr>
          <p:sp>
            <p:nvSpPr>
              <p:cNvPr id="14398" name="椭圆 33803"/>
              <p:cNvSpPr/>
              <p:nvPr/>
            </p:nvSpPr>
            <p:spPr>
              <a:xfrm>
                <a:off x="3456" y="2208"/>
                <a:ext cx="1248" cy="1248"/>
              </a:xfrm>
              <a:prstGeom prst="ellipse">
                <a:avLst/>
              </a:prstGeom>
              <a:solidFill>
                <a:srgbClr val="E1FFFF"/>
              </a:solidFill>
              <a:ln w="1905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99" name="椭圆 33804"/>
              <p:cNvSpPr/>
              <p:nvPr/>
            </p:nvSpPr>
            <p:spPr>
              <a:xfrm>
                <a:off x="3504" y="2256"/>
                <a:ext cx="1152" cy="115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348" name="直接连接符 33805"/>
            <p:cNvSpPr/>
            <p:nvPr/>
          </p:nvSpPr>
          <p:spPr>
            <a:xfrm>
              <a:off x="4056" y="2734"/>
              <a:ext cx="122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4349" name="文本框 33806"/>
            <p:cNvSpPr txBox="1"/>
            <p:nvPr/>
          </p:nvSpPr>
          <p:spPr>
            <a:xfrm>
              <a:off x="3785" y="2687"/>
              <a:ext cx="27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50" name="对象 33807"/>
            <p:cNvGraphicFramePr/>
            <p:nvPr/>
          </p:nvGraphicFramePr>
          <p:xfrm>
            <a:off x="4202" y="3241"/>
            <a:ext cx="26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7" imgW="165100" imgH="215900" progId="Equation.3">
                    <p:embed/>
                  </p:oleObj>
                </mc:Choice>
                <mc:Fallback>
                  <p:oleObj name="" r:id="rId7" imgW="165100" imgH="2159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02" y="3241"/>
                          <a:ext cx="260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1" name="组合 33808"/>
            <p:cNvGrpSpPr/>
            <p:nvPr/>
          </p:nvGrpSpPr>
          <p:grpSpPr>
            <a:xfrm>
              <a:off x="3158" y="1474"/>
              <a:ext cx="252" cy="2090"/>
              <a:chOff x="3454" y="1708"/>
              <a:chExt cx="252" cy="2090"/>
            </a:xfrm>
          </p:grpSpPr>
          <p:grpSp>
            <p:nvGrpSpPr>
              <p:cNvPr id="14392" name="组合 33809"/>
              <p:cNvGrpSpPr/>
              <p:nvPr/>
            </p:nvGrpSpPr>
            <p:grpSpPr>
              <a:xfrm>
                <a:off x="3459" y="1920"/>
                <a:ext cx="247" cy="1680"/>
                <a:chOff x="3408" y="1872"/>
                <a:chExt cx="242" cy="1680"/>
              </a:xfrm>
            </p:grpSpPr>
            <p:graphicFrame>
              <p:nvGraphicFramePr>
                <p:cNvPr id="14396" name="对象 33810"/>
                <p:cNvGraphicFramePr/>
                <p:nvPr/>
              </p:nvGraphicFramePr>
              <p:xfrm>
                <a:off x="3408" y="2304"/>
                <a:ext cx="242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2" name="" r:id="rId9" imgW="139700" imgH="215900" progId="Equation.3">
                        <p:embed/>
                      </p:oleObj>
                    </mc:Choice>
                    <mc:Fallback>
                      <p:oleObj name="" r:id="rId9" imgW="139700" imgH="215900" progId="Equation.3">
                        <p:embed/>
                        <p:pic>
                          <p:nvPicPr>
                            <p:cNvPr id="0" name="图片 3131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08" y="2304"/>
                              <a:ext cx="242" cy="3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97" name="直接连接符 33811"/>
                <p:cNvSpPr/>
                <p:nvPr/>
              </p:nvSpPr>
              <p:spPr>
                <a:xfrm>
                  <a:off x="3408" y="1872"/>
                  <a:ext cx="0" cy="168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</p:sp>
          </p:grpSp>
          <p:sp>
            <p:nvSpPr>
              <p:cNvPr id="14393" name="直接连接符 33812"/>
              <p:cNvSpPr/>
              <p:nvPr/>
            </p:nvSpPr>
            <p:spPr>
              <a:xfrm>
                <a:off x="3459" y="2368"/>
                <a:ext cx="0" cy="231"/>
              </a:xfrm>
              <a:prstGeom prst="line">
                <a:avLst/>
              </a:prstGeom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4394" name="直接连接符 33813"/>
              <p:cNvSpPr/>
              <p:nvPr/>
            </p:nvSpPr>
            <p:spPr>
              <a:xfrm>
                <a:off x="3454" y="3521"/>
                <a:ext cx="1" cy="27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4395" name="直接连接符 33814"/>
              <p:cNvSpPr/>
              <p:nvPr/>
            </p:nvSpPr>
            <p:spPr>
              <a:xfrm>
                <a:off x="3454" y="1708"/>
                <a:ext cx="1" cy="27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pSp>
          <p:nvGrpSpPr>
            <p:cNvPr id="14352" name="组合 33815"/>
            <p:cNvGrpSpPr/>
            <p:nvPr/>
          </p:nvGrpSpPr>
          <p:grpSpPr>
            <a:xfrm>
              <a:off x="3160" y="1691"/>
              <a:ext cx="872" cy="365"/>
              <a:chOff x="3120" y="1776"/>
              <a:chExt cx="960" cy="380"/>
            </a:xfrm>
          </p:grpSpPr>
          <p:sp>
            <p:nvSpPr>
              <p:cNvPr id="14389" name="文本框 33816"/>
              <p:cNvSpPr txBox="1"/>
              <p:nvPr/>
            </p:nvSpPr>
            <p:spPr>
              <a:xfrm>
                <a:off x="3455" y="1776"/>
                <a:ext cx="268" cy="3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32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32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0" name="直接连接符 33817"/>
              <p:cNvSpPr/>
              <p:nvPr/>
            </p:nvSpPr>
            <p:spPr>
              <a:xfrm>
                <a:off x="3696" y="2016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4391" name="直接连接符 33818"/>
              <p:cNvSpPr/>
              <p:nvPr/>
            </p:nvSpPr>
            <p:spPr>
              <a:xfrm flipH="1">
                <a:off x="3120" y="2016"/>
                <a:ext cx="3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14353" name="组合 33819"/>
            <p:cNvGrpSpPr/>
            <p:nvPr/>
          </p:nvGrpSpPr>
          <p:grpSpPr>
            <a:xfrm>
              <a:off x="4056" y="2734"/>
              <a:ext cx="344" cy="507"/>
              <a:chOff x="4080" y="2832"/>
              <a:chExt cx="365" cy="528"/>
            </a:xfrm>
          </p:grpSpPr>
          <p:sp>
            <p:nvSpPr>
              <p:cNvPr id="14387" name="直接连接符 33820"/>
              <p:cNvSpPr/>
              <p:nvPr/>
            </p:nvSpPr>
            <p:spPr>
              <a:xfrm>
                <a:off x="4080" y="2832"/>
                <a:ext cx="192" cy="528"/>
              </a:xfrm>
              <a:prstGeom prst="line">
                <a:avLst/>
              </a:prstGeom>
              <a:ln w="19050" cap="flat" cmpd="sng">
                <a:solidFill>
                  <a:srgbClr val="33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88" name="文本框 33821"/>
              <p:cNvSpPr txBox="1"/>
              <p:nvPr/>
            </p:nvSpPr>
            <p:spPr>
              <a:xfrm>
                <a:off x="4176" y="2880"/>
                <a:ext cx="269" cy="3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354" name="组合 33822"/>
            <p:cNvGrpSpPr/>
            <p:nvPr/>
          </p:nvGrpSpPr>
          <p:grpSpPr>
            <a:xfrm>
              <a:off x="4479" y="1605"/>
              <a:ext cx="620" cy="698"/>
              <a:chOff x="4682" y="1824"/>
              <a:chExt cx="620" cy="698"/>
            </a:xfrm>
          </p:grpSpPr>
          <p:sp>
            <p:nvSpPr>
              <p:cNvPr id="14385" name="直接连接符 33823"/>
              <p:cNvSpPr/>
              <p:nvPr/>
            </p:nvSpPr>
            <p:spPr>
              <a:xfrm flipV="1">
                <a:off x="4682" y="2064"/>
                <a:ext cx="454" cy="45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4386" name="对象 33824"/>
              <p:cNvGraphicFramePr/>
              <p:nvPr/>
            </p:nvGraphicFramePr>
            <p:xfrm>
              <a:off x="5040" y="1824"/>
              <a:ext cx="26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8" name="" r:id="rId11" imgW="342900" imgH="279400" progId="Equation.3">
                      <p:embed/>
                    </p:oleObj>
                  </mc:Choice>
                  <mc:Fallback>
                    <p:oleObj name="" r:id="rId11" imgW="342900" imgH="279400" progId="Equation.3">
                      <p:embed/>
                      <p:pic>
                        <p:nvPicPr>
                          <p:cNvPr id="0" name="图片 313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40" y="1824"/>
                            <a:ext cx="262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55" name="组合 33825"/>
            <p:cNvGrpSpPr/>
            <p:nvPr/>
          </p:nvGrpSpPr>
          <p:grpSpPr>
            <a:xfrm>
              <a:off x="4276" y="1525"/>
              <a:ext cx="1008" cy="885"/>
              <a:chOff x="4464" y="1761"/>
              <a:chExt cx="1008" cy="885"/>
            </a:xfrm>
          </p:grpSpPr>
          <p:graphicFrame>
            <p:nvGraphicFramePr>
              <p:cNvPr id="14379" name="对象 33826"/>
              <p:cNvGraphicFramePr/>
              <p:nvPr/>
            </p:nvGraphicFramePr>
            <p:xfrm>
              <a:off x="4464" y="1761"/>
              <a:ext cx="336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13" imgW="393700" imgH="368300" progId="Equation.3">
                      <p:embed/>
                    </p:oleObj>
                  </mc:Choice>
                  <mc:Fallback>
                    <p:oleObj name="" r:id="rId13" imgW="393700" imgH="368300" progId="Equation.3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464" y="1761"/>
                            <a:ext cx="336" cy="32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80" name="直接连接符 33827"/>
              <p:cNvSpPr/>
              <p:nvPr/>
            </p:nvSpPr>
            <p:spPr>
              <a:xfrm flipV="1">
                <a:off x="4682" y="2504"/>
                <a:ext cx="443" cy="21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4381" name="直接连接符 33828"/>
              <p:cNvSpPr/>
              <p:nvPr/>
            </p:nvSpPr>
            <p:spPr>
              <a:xfrm flipV="1">
                <a:off x="4682" y="2043"/>
                <a:ext cx="1" cy="508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triangle" w="sm" len="lg"/>
              </a:ln>
            </p:spPr>
          </p:sp>
          <p:graphicFrame>
            <p:nvGraphicFramePr>
              <p:cNvPr id="14382" name="对象 33829"/>
              <p:cNvGraphicFramePr/>
              <p:nvPr/>
            </p:nvGraphicFramePr>
            <p:xfrm>
              <a:off x="5125" y="2320"/>
              <a:ext cx="347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9" name="" r:id="rId15" imgW="381000" imgH="342900" progId="Equation.3">
                      <p:embed/>
                    </p:oleObj>
                  </mc:Choice>
                  <mc:Fallback>
                    <p:oleObj name="" r:id="rId15" imgW="381000" imgH="342900" progId="Equation.3">
                      <p:embed/>
                      <p:pic>
                        <p:nvPicPr>
                          <p:cNvPr id="0" name="图片 3138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5125" y="2320"/>
                            <a:ext cx="347" cy="3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83" name="直接连接符 33830"/>
              <p:cNvSpPr/>
              <p:nvPr/>
            </p:nvSpPr>
            <p:spPr>
              <a:xfrm flipH="1">
                <a:off x="5130" y="2064"/>
                <a:ext cx="6" cy="4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14384" name="直接连接符 33831"/>
              <p:cNvSpPr/>
              <p:nvPr/>
            </p:nvSpPr>
            <p:spPr>
              <a:xfrm flipH="1">
                <a:off x="4704" y="2064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</p:grpSp>
        <p:grpSp>
          <p:nvGrpSpPr>
            <p:cNvPr id="14356" name="组合 33832"/>
            <p:cNvGrpSpPr/>
            <p:nvPr/>
          </p:nvGrpSpPr>
          <p:grpSpPr>
            <a:xfrm>
              <a:off x="4426" y="2251"/>
              <a:ext cx="661" cy="437"/>
              <a:chOff x="4638" y="2443"/>
              <a:chExt cx="661" cy="437"/>
            </a:xfrm>
          </p:grpSpPr>
          <p:grpSp>
            <p:nvGrpSpPr>
              <p:cNvPr id="14375" name="组合 33833"/>
              <p:cNvGrpSpPr/>
              <p:nvPr/>
            </p:nvGrpSpPr>
            <p:grpSpPr>
              <a:xfrm>
                <a:off x="4944" y="2592"/>
                <a:ext cx="355" cy="288"/>
                <a:chOff x="4944" y="2640"/>
                <a:chExt cx="355" cy="288"/>
              </a:xfrm>
            </p:grpSpPr>
            <p:graphicFrame>
              <p:nvGraphicFramePr>
                <p:cNvPr id="14377" name="对象 33834"/>
                <p:cNvGraphicFramePr/>
                <p:nvPr/>
              </p:nvGraphicFramePr>
              <p:xfrm>
                <a:off x="4944" y="2646"/>
                <a:ext cx="355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0" name="" r:id="rId17" imgW="495300" imgH="342900" progId="Equation.3">
                        <p:embed/>
                      </p:oleObj>
                    </mc:Choice>
                    <mc:Fallback>
                      <p:oleObj name="" r:id="rId17" imgW="495300" imgH="342900" progId="Equation.3">
                        <p:embed/>
                        <p:pic>
                          <p:nvPicPr>
                            <p:cNvPr id="0" name="图片 3139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44" y="2646"/>
                              <a:ext cx="355" cy="28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78" name="矩形标注 33835"/>
                <p:cNvSpPr/>
                <p:nvPr/>
              </p:nvSpPr>
              <p:spPr>
                <a:xfrm>
                  <a:off x="4944" y="2640"/>
                  <a:ext cx="355" cy="276"/>
                </a:xfrm>
                <a:prstGeom prst="wedgeRectCallout">
                  <a:avLst>
                    <a:gd name="adj1" fmla="val -130282"/>
                    <a:gd name="adj2" fmla="val -78986"/>
                  </a:avLst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algn="ctr" eaLnBrk="1" hangingPunct="1"/>
                  <a:endParaRPr lang="zh-CN" altLang="zh-CN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376" name="左箭头 33836"/>
              <p:cNvSpPr/>
              <p:nvPr/>
            </p:nvSpPr>
            <p:spPr>
              <a:xfrm rot="2957211">
                <a:off x="4605" y="2476"/>
                <a:ext cx="154" cy="88"/>
              </a:xfrm>
              <a:prstGeom prst="leftArrow">
                <a:avLst>
                  <a:gd name="adj1" fmla="val 50000"/>
                  <a:gd name="adj2" fmla="val 43750"/>
                </a:avLst>
              </a:prstGeom>
              <a:solidFill>
                <a:schemeClr val="accent1"/>
              </a:solidFill>
              <a:ln w="28575" cap="flat" cmpd="sng">
                <a:solidFill>
                  <a:srgbClr val="EC00E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ot="10800000" vert="eaVert" wrap="none" anchor="ctr"/>
              <a:p>
                <a:pPr algn="ctr" eaLnBrk="1" hangingPunct="1"/>
                <a:endPara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357" name="组合 33837"/>
            <p:cNvGrpSpPr/>
            <p:nvPr/>
          </p:nvGrpSpPr>
          <p:grpSpPr>
            <a:xfrm>
              <a:off x="3303" y="1287"/>
              <a:ext cx="430" cy="519"/>
              <a:chOff x="3303" y="1287"/>
              <a:chExt cx="430" cy="519"/>
            </a:xfrm>
          </p:grpSpPr>
          <p:grpSp>
            <p:nvGrpSpPr>
              <p:cNvPr id="14371" name="组合 33838"/>
              <p:cNvGrpSpPr/>
              <p:nvPr/>
            </p:nvGrpSpPr>
            <p:grpSpPr>
              <a:xfrm>
                <a:off x="3303" y="1287"/>
                <a:ext cx="212" cy="519"/>
                <a:chOff x="3303" y="1287"/>
                <a:chExt cx="212" cy="519"/>
              </a:xfrm>
            </p:grpSpPr>
            <p:sp>
              <p:nvSpPr>
                <p:cNvPr id="14373" name="文本框 33839"/>
                <p:cNvSpPr txBox="1"/>
                <p:nvPr/>
              </p:nvSpPr>
              <p:spPr>
                <a:xfrm>
                  <a:off x="3303" y="1287"/>
                  <a:ext cx="212" cy="51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48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48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74" name="椭圆 33840"/>
                <p:cNvSpPr/>
                <p:nvPr/>
              </p:nvSpPr>
              <p:spPr>
                <a:xfrm>
                  <a:off x="3327" y="1570"/>
                  <a:ext cx="159" cy="166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006666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aphicFrame>
            <p:nvGraphicFramePr>
              <p:cNvPr id="14372" name="对象 33841"/>
              <p:cNvGraphicFramePr/>
              <p:nvPr/>
            </p:nvGraphicFramePr>
            <p:xfrm>
              <a:off x="3545" y="1462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" r:id="rId19" imgW="215900" imgH="266065" progId="Equation.3">
                      <p:embed/>
                    </p:oleObj>
                  </mc:Choice>
                  <mc:Fallback>
                    <p:oleObj name="" r:id="rId19" imgW="215900" imgH="266065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545" y="1462"/>
                            <a:ext cx="188" cy="24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58" name="组合 33842"/>
            <p:cNvGrpSpPr/>
            <p:nvPr/>
          </p:nvGrpSpPr>
          <p:grpSpPr>
            <a:xfrm>
              <a:off x="3659" y="2318"/>
              <a:ext cx="731" cy="416"/>
              <a:chOff x="3862" y="2519"/>
              <a:chExt cx="731" cy="416"/>
            </a:xfrm>
          </p:grpSpPr>
          <p:sp>
            <p:nvSpPr>
              <p:cNvPr id="14366" name="直接连接符 33843"/>
              <p:cNvSpPr/>
              <p:nvPr/>
            </p:nvSpPr>
            <p:spPr>
              <a:xfrm flipV="1">
                <a:off x="4283" y="2519"/>
                <a:ext cx="310" cy="416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</p:spPr>
          </p:sp>
          <p:grpSp>
            <p:nvGrpSpPr>
              <p:cNvPr id="14367" name="组合 33844"/>
              <p:cNvGrpSpPr/>
              <p:nvPr/>
            </p:nvGrpSpPr>
            <p:grpSpPr>
              <a:xfrm>
                <a:off x="3862" y="2655"/>
                <a:ext cx="650" cy="250"/>
                <a:chOff x="3862" y="2640"/>
                <a:chExt cx="650" cy="250"/>
              </a:xfrm>
            </p:grpSpPr>
            <p:sp>
              <p:nvSpPr>
                <p:cNvPr id="14368" name="任意多边形 33845"/>
                <p:cNvSpPr/>
                <p:nvPr/>
              </p:nvSpPr>
              <p:spPr>
                <a:xfrm>
                  <a:off x="4457" y="2688"/>
                  <a:ext cx="55" cy="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" y="22"/>
                    </a:cxn>
                    <a:cxn ang="0">
                      <a:pos x="50" y="58"/>
                    </a:cxn>
                  </a:cxnLst>
                  <a:pathLst>
                    <a:path w="60" h="66">
                      <a:moveTo>
                        <a:pt x="0" y="0"/>
                      </a:moveTo>
                      <a:cubicBezTo>
                        <a:pt x="8" y="4"/>
                        <a:pt x="38" y="13"/>
                        <a:pt x="48" y="24"/>
                      </a:cubicBezTo>
                      <a:cubicBezTo>
                        <a:pt x="58" y="35"/>
                        <a:pt x="58" y="57"/>
                        <a:pt x="60" y="6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33CC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" name="矩形标注 33846"/>
                <p:cNvSpPr>
                  <a:spLocks noChangeArrowheads="1"/>
                </p:cNvSpPr>
                <p:nvPr/>
              </p:nvSpPr>
              <p:spPr bwMode="auto">
                <a:xfrm>
                  <a:off x="3862" y="2640"/>
                  <a:ext cx="314" cy="240"/>
                </a:xfrm>
                <a:prstGeom prst="wedgeRectCallout">
                  <a:avLst>
                    <a:gd name="adj1" fmla="val 135352"/>
                    <a:gd name="adj2" fmla="val -12500"/>
                  </a:avLst>
                </a:prstGeom>
                <a:gradFill rotWithShape="0">
                  <a:gsLst>
                    <a:gs pos="0">
                      <a:schemeClr val="folHlink"/>
                    </a:gs>
                    <a:gs pos="50000">
                      <a:schemeClr val="bg1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12700">
                  <a:solidFill>
                    <a:srgbClr val="FF33CC"/>
                  </a:solidFill>
                  <a:miter lim="800000"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14370" name="对象 33847"/>
                <p:cNvGraphicFramePr/>
                <p:nvPr/>
              </p:nvGraphicFramePr>
              <p:xfrm>
                <a:off x="3888" y="2640"/>
                <a:ext cx="247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6" name="" r:id="rId21" imgW="227965" imgH="177800" progId="Equation.3">
                        <p:embed/>
                      </p:oleObj>
                    </mc:Choice>
                    <mc:Fallback>
                      <p:oleObj name="" r:id="rId21" imgW="227965" imgH="177800" progId="Equation.3">
                        <p:embed/>
                        <p:pic>
                          <p:nvPicPr>
                            <p:cNvPr id="0" name="图片 3135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88" y="2640"/>
                              <a:ext cx="247" cy="2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4359" name="组合 33848"/>
            <p:cNvGrpSpPr/>
            <p:nvPr/>
          </p:nvGrpSpPr>
          <p:grpSpPr>
            <a:xfrm>
              <a:off x="4080" y="2392"/>
              <a:ext cx="469" cy="361"/>
              <a:chOff x="4331" y="2626"/>
              <a:chExt cx="469" cy="361"/>
            </a:xfrm>
          </p:grpSpPr>
          <p:grpSp>
            <p:nvGrpSpPr>
              <p:cNvPr id="14362" name="组合 33849"/>
              <p:cNvGrpSpPr/>
              <p:nvPr/>
            </p:nvGrpSpPr>
            <p:grpSpPr>
              <a:xfrm>
                <a:off x="4548" y="2737"/>
                <a:ext cx="223" cy="250"/>
                <a:chOff x="4548" y="2737"/>
                <a:chExt cx="223" cy="250"/>
              </a:xfrm>
            </p:grpSpPr>
            <p:sp>
              <p:nvSpPr>
                <p:cNvPr id="14364" name="任意多边形 33850"/>
                <p:cNvSpPr/>
                <p:nvPr/>
              </p:nvSpPr>
              <p:spPr>
                <a:xfrm>
                  <a:off x="4548" y="2814"/>
                  <a:ext cx="46" cy="1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" y="12"/>
                    </a:cxn>
                    <a:cxn ang="0">
                      <a:pos x="42" y="60"/>
                    </a:cxn>
                    <a:cxn ang="0">
                      <a:pos x="42" y="108"/>
                    </a:cxn>
                    <a:cxn ang="0">
                      <a:pos x="24" y="156"/>
                    </a:cxn>
                  </a:cxnLst>
                  <a:pathLst>
                    <a:path w="46" h="156">
                      <a:moveTo>
                        <a:pt x="0" y="0"/>
                      </a:moveTo>
                      <a:cubicBezTo>
                        <a:pt x="4" y="1"/>
                        <a:pt x="11" y="2"/>
                        <a:pt x="18" y="12"/>
                      </a:cubicBezTo>
                      <a:cubicBezTo>
                        <a:pt x="25" y="22"/>
                        <a:pt x="38" y="44"/>
                        <a:pt x="42" y="60"/>
                      </a:cubicBezTo>
                      <a:cubicBezTo>
                        <a:pt x="46" y="76"/>
                        <a:pt x="45" y="92"/>
                        <a:pt x="42" y="108"/>
                      </a:cubicBezTo>
                      <a:cubicBezTo>
                        <a:pt x="39" y="124"/>
                        <a:pt x="28" y="146"/>
                        <a:pt x="24" y="15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14365" name="对象 33851"/>
                <p:cNvGraphicFramePr/>
                <p:nvPr/>
              </p:nvGraphicFramePr>
              <p:xfrm>
                <a:off x="4597" y="2737"/>
                <a:ext cx="174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1" name="" r:id="rId23" imgW="127000" imgH="177165" progId="Equation.3">
                        <p:embed/>
                      </p:oleObj>
                    </mc:Choice>
                    <mc:Fallback>
                      <p:oleObj name="" r:id="rId23" imgW="127000" imgH="177165" progId="Equation.3">
                        <p:embed/>
                        <p:pic>
                          <p:nvPicPr>
                            <p:cNvPr id="0" name="图片 3140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97" y="2737"/>
                              <a:ext cx="174" cy="2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4363" name="直接连接符 33852"/>
              <p:cNvSpPr/>
              <p:nvPr/>
            </p:nvSpPr>
            <p:spPr>
              <a:xfrm flipV="1">
                <a:off x="4331" y="2626"/>
                <a:ext cx="469" cy="342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14360" name="直接连接符 33853"/>
            <p:cNvSpPr/>
            <p:nvPr/>
          </p:nvSpPr>
          <p:spPr>
            <a:xfrm flipV="1">
              <a:off x="4059" y="1443"/>
              <a:ext cx="0" cy="12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4361" name="直接连接符 33854"/>
            <p:cNvSpPr/>
            <p:nvPr/>
          </p:nvSpPr>
          <p:spPr>
            <a:xfrm>
              <a:off x="3987" y="3303"/>
              <a:ext cx="226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</p:grpSp>
      <p:graphicFrame>
        <p:nvGraphicFramePr>
          <p:cNvPr id="14341" name="对象 33855"/>
          <p:cNvGraphicFramePr/>
          <p:nvPr/>
        </p:nvGraphicFramePr>
        <p:xfrm>
          <a:off x="1403350" y="1042988"/>
          <a:ext cx="63373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25" imgW="2171065" imgH="393700" progId="Equation.3">
                  <p:embed/>
                </p:oleObj>
              </mc:Choice>
              <mc:Fallback>
                <p:oleObj name="" r:id="rId25" imgW="2171065" imgH="3937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03350" y="1042988"/>
                        <a:ext cx="6337300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57" name="对象 33856"/>
          <p:cNvGraphicFramePr/>
          <p:nvPr/>
        </p:nvGraphicFramePr>
        <p:xfrm>
          <a:off x="1101725" y="3630613"/>
          <a:ext cx="3757613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27" imgW="1511300" imgH="685800" progId="Equation.3">
                  <p:embed/>
                </p:oleObj>
              </mc:Choice>
              <mc:Fallback>
                <p:oleObj name="" r:id="rId27" imgW="1511300" imgH="6858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01725" y="3630613"/>
                        <a:ext cx="3757613" cy="181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sp>
        <p:nvSpPr>
          <p:cNvPr id="29699" name="文本框 22571"/>
          <p:cNvSpPr txBox="1">
            <a:spLocks noChangeArrowheads="1"/>
          </p:cNvSpPr>
          <p:nvPr/>
        </p:nvSpPr>
        <p:spPr bwMode="auto">
          <a:xfrm>
            <a:off x="549275" y="604838"/>
            <a:ext cx="723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   磁场作用于载流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线圈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的磁力矩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3" name="文本框 22572"/>
          <p:cNvSpPr txBox="1"/>
          <p:nvPr/>
        </p:nvSpPr>
        <p:spPr>
          <a:xfrm>
            <a:off x="292100" y="1485900"/>
            <a:ext cx="4105275" cy="12715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如图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均匀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磁场中有一矩形载流线圈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ABCD</a:t>
            </a:r>
            <a:endParaRPr lang="en-US" altLang="zh-CN" sz="3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603" name="对象 22602"/>
          <p:cNvGraphicFramePr/>
          <p:nvPr/>
        </p:nvGraphicFramePr>
        <p:xfrm>
          <a:off x="549275" y="3860800"/>
          <a:ext cx="15335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570865" imgH="215900" progId="Equation.3">
                  <p:embed/>
                </p:oleObj>
              </mc:Choice>
              <mc:Fallback>
                <p:oleObj name="" r:id="rId1" imgW="570865" imgH="2159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9275" y="3860800"/>
                        <a:ext cx="153352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4" name="对象 22603"/>
          <p:cNvGraphicFramePr/>
          <p:nvPr/>
        </p:nvGraphicFramePr>
        <p:xfrm>
          <a:off x="2466975" y="3821113"/>
          <a:ext cx="14398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558800" imgH="228600" progId="Equation.3">
                  <p:embed/>
                </p:oleObj>
              </mc:Choice>
              <mc:Fallback>
                <p:oleObj name="" r:id="rId3" imgW="558800" imgH="2286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6975" y="3821113"/>
                        <a:ext cx="1439863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5" name="对象 22604"/>
          <p:cNvGraphicFramePr/>
          <p:nvPr/>
        </p:nvGraphicFramePr>
        <p:xfrm>
          <a:off x="479425" y="4665663"/>
          <a:ext cx="30559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1193800" imgH="228600" progId="Equation.3">
                  <p:embed/>
                </p:oleObj>
              </mc:Choice>
              <mc:Fallback>
                <p:oleObj name="" r:id="rId5" imgW="1193800" imgH="2286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" y="4665663"/>
                        <a:ext cx="3055938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6" name="对象 22605"/>
          <p:cNvGraphicFramePr/>
          <p:nvPr/>
        </p:nvGraphicFramePr>
        <p:xfrm>
          <a:off x="1285875" y="5527675"/>
          <a:ext cx="15843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7" imgW="571500" imgH="241300" progId="Equation.3">
                  <p:embed/>
                </p:oleObj>
              </mc:Choice>
              <mc:Fallback>
                <p:oleObj name="" r:id="rId7" imgW="571500" imgH="2413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5875" y="5527675"/>
                        <a:ext cx="1584325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7" name="对象 22606"/>
          <p:cNvGraphicFramePr/>
          <p:nvPr/>
        </p:nvGraphicFramePr>
        <p:xfrm>
          <a:off x="4806950" y="4392613"/>
          <a:ext cx="230346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9" imgW="850265" imgH="431800" progId="Equation.3">
                  <p:embed/>
                </p:oleObj>
              </mc:Choice>
              <mc:Fallback>
                <p:oleObj name="" r:id="rId9" imgW="850265" imgH="4318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6950" y="4392613"/>
                        <a:ext cx="2303463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0" name="组合 22646"/>
          <p:cNvGrpSpPr/>
          <p:nvPr/>
        </p:nvGrpSpPr>
        <p:grpSpPr>
          <a:xfrm>
            <a:off x="4576763" y="1590675"/>
            <a:ext cx="3810000" cy="2271713"/>
            <a:chOff x="2928" y="1071"/>
            <a:chExt cx="2400" cy="1431"/>
          </a:xfrm>
        </p:grpSpPr>
        <p:sp>
          <p:nvSpPr>
            <p:cNvPr id="15387" name="矩形 22609"/>
            <p:cNvSpPr/>
            <p:nvPr/>
          </p:nvSpPr>
          <p:spPr>
            <a:xfrm>
              <a:off x="2928" y="1071"/>
              <a:ext cx="2400" cy="143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388" name="直接连接符 22610"/>
            <p:cNvSpPr/>
            <p:nvPr/>
          </p:nvSpPr>
          <p:spPr>
            <a:xfrm>
              <a:off x="3362" y="1344"/>
              <a:ext cx="1728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5389" name="直接连接符 22611"/>
            <p:cNvSpPr/>
            <p:nvPr/>
          </p:nvSpPr>
          <p:spPr>
            <a:xfrm>
              <a:off x="3073" y="1513"/>
              <a:ext cx="1728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5390" name="直接连接符 22612"/>
            <p:cNvSpPr/>
            <p:nvPr/>
          </p:nvSpPr>
          <p:spPr>
            <a:xfrm>
              <a:off x="3266" y="1933"/>
              <a:ext cx="1728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5391" name="直接连接符 22613"/>
            <p:cNvSpPr/>
            <p:nvPr/>
          </p:nvSpPr>
          <p:spPr>
            <a:xfrm>
              <a:off x="3061" y="2227"/>
              <a:ext cx="1728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5392" name="对象 22614"/>
            <p:cNvGraphicFramePr/>
            <p:nvPr/>
          </p:nvGraphicFramePr>
          <p:xfrm>
            <a:off x="5088" y="1702"/>
            <a:ext cx="23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1" imgW="152400" imgH="190500" progId="Equation.3">
                    <p:embed/>
                  </p:oleObj>
                </mc:Choice>
                <mc:Fallback>
                  <p:oleObj name="" r:id="rId11" imgW="152400" imgH="1905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88" y="1702"/>
                          <a:ext cx="238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93" name="组合 22615"/>
            <p:cNvGrpSpPr/>
            <p:nvPr/>
          </p:nvGrpSpPr>
          <p:grpSpPr>
            <a:xfrm>
              <a:off x="3842" y="1429"/>
              <a:ext cx="576" cy="799"/>
              <a:chOff x="1920" y="1824"/>
              <a:chExt cx="576" cy="912"/>
            </a:xfrm>
          </p:grpSpPr>
          <p:sp>
            <p:nvSpPr>
              <p:cNvPr id="15406" name="直接连接符 22616"/>
              <p:cNvSpPr/>
              <p:nvPr/>
            </p:nvSpPr>
            <p:spPr>
              <a:xfrm>
                <a:off x="1920" y="2016"/>
                <a:ext cx="0" cy="72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5407" name="直接连接符 22617"/>
              <p:cNvSpPr/>
              <p:nvPr/>
            </p:nvSpPr>
            <p:spPr>
              <a:xfrm>
                <a:off x="2496" y="1824"/>
                <a:ext cx="0" cy="72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5408" name="直接连接符 22618"/>
              <p:cNvSpPr/>
              <p:nvPr/>
            </p:nvSpPr>
            <p:spPr>
              <a:xfrm flipV="1">
                <a:off x="1920" y="1824"/>
                <a:ext cx="576" cy="19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5409" name="直接连接符 22619"/>
              <p:cNvSpPr/>
              <p:nvPr/>
            </p:nvSpPr>
            <p:spPr>
              <a:xfrm flipV="1">
                <a:off x="1920" y="2544"/>
                <a:ext cx="576" cy="19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sp>
          <p:nvSpPr>
            <p:cNvPr id="15394" name="文本框 22620"/>
            <p:cNvSpPr txBox="1"/>
            <p:nvPr/>
          </p:nvSpPr>
          <p:spPr>
            <a:xfrm>
              <a:off x="3560" y="1344"/>
              <a:ext cx="21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5" name="文本框 22621"/>
            <p:cNvSpPr txBox="1"/>
            <p:nvPr/>
          </p:nvSpPr>
          <p:spPr>
            <a:xfrm>
              <a:off x="3560" y="2060"/>
              <a:ext cx="27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6" name="文本框 22622"/>
            <p:cNvSpPr txBox="1"/>
            <p:nvPr/>
          </p:nvSpPr>
          <p:spPr>
            <a:xfrm>
              <a:off x="4368" y="1913"/>
              <a:ext cx="26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7" name="文本框 22623"/>
            <p:cNvSpPr txBox="1"/>
            <p:nvPr/>
          </p:nvSpPr>
          <p:spPr>
            <a:xfrm>
              <a:off x="4403" y="1247"/>
              <a:ext cx="25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8" name="直接连接符 22624"/>
            <p:cNvSpPr/>
            <p:nvPr/>
          </p:nvSpPr>
          <p:spPr>
            <a:xfrm>
              <a:off x="3842" y="1787"/>
              <a:ext cx="1" cy="8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5399" name="文本框 22625"/>
            <p:cNvSpPr txBox="1"/>
            <p:nvPr/>
          </p:nvSpPr>
          <p:spPr>
            <a:xfrm>
              <a:off x="3842" y="1744"/>
              <a:ext cx="1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0" name="直接连接符 22626"/>
            <p:cNvSpPr/>
            <p:nvPr/>
          </p:nvSpPr>
          <p:spPr>
            <a:xfrm>
              <a:off x="4128" y="1808"/>
              <a:ext cx="912" cy="0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5401" name="直接连接符 22627"/>
            <p:cNvSpPr/>
            <p:nvPr/>
          </p:nvSpPr>
          <p:spPr>
            <a:xfrm flipV="1">
              <a:off x="4418" y="1744"/>
              <a:ext cx="1" cy="85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15402" name="组合 22628"/>
            <p:cNvGrpSpPr/>
            <p:nvPr/>
          </p:nvGrpSpPr>
          <p:grpSpPr>
            <a:xfrm>
              <a:off x="4130" y="1780"/>
              <a:ext cx="594" cy="711"/>
              <a:chOff x="4130" y="1913"/>
              <a:chExt cx="594" cy="811"/>
            </a:xfrm>
          </p:grpSpPr>
          <p:sp>
            <p:nvSpPr>
              <p:cNvPr id="15403" name="直接连接符 22629"/>
              <p:cNvSpPr/>
              <p:nvPr/>
            </p:nvSpPr>
            <p:spPr>
              <a:xfrm>
                <a:off x="4130" y="1944"/>
                <a:ext cx="334" cy="504"/>
              </a:xfrm>
              <a:prstGeom prst="line">
                <a:avLst/>
              </a:prstGeom>
              <a:ln w="38100" cap="flat" cmpd="sng">
                <a:solidFill>
                  <a:srgbClr val="FF9933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5404" name="对象 22630"/>
              <p:cNvGraphicFramePr/>
              <p:nvPr/>
            </p:nvGraphicFramePr>
            <p:xfrm>
              <a:off x="4416" y="2316"/>
              <a:ext cx="308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5" name="" r:id="rId13" imgW="165100" imgH="215900" progId="Equation.3">
                      <p:embed/>
                    </p:oleObj>
                  </mc:Choice>
                  <mc:Fallback>
                    <p:oleObj name="" r:id="rId13" imgW="165100" imgH="215900" progId="Equation.3">
                      <p:embed/>
                      <p:pic>
                        <p:nvPicPr>
                          <p:cNvPr id="0" name="图片 314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416" y="2316"/>
                            <a:ext cx="308" cy="4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5" name="对象 22631"/>
              <p:cNvGraphicFramePr/>
              <p:nvPr/>
            </p:nvGraphicFramePr>
            <p:xfrm>
              <a:off x="4206" y="1913"/>
              <a:ext cx="210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6" name="" r:id="rId15" imgW="139700" imgH="228600" progId="Equation.3">
                      <p:embed/>
                    </p:oleObj>
                  </mc:Choice>
                  <mc:Fallback>
                    <p:oleObj name="" r:id="rId15" imgW="139700" imgH="228600" progId="Equation.3">
                      <p:embed/>
                      <p:pic>
                        <p:nvPicPr>
                          <p:cNvPr id="0" name="图片 3155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CC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06" y="1913"/>
                            <a:ext cx="210" cy="2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2633" name="组合 22632"/>
          <p:cNvGrpSpPr/>
          <p:nvPr/>
        </p:nvGrpSpPr>
        <p:grpSpPr>
          <a:xfrm>
            <a:off x="6405563" y="1568450"/>
            <a:ext cx="441325" cy="723900"/>
            <a:chOff x="4099" y="1058"/>
            <a:chExt cx="278" cy="456"/>
          </a:xfrm>
        </p:grpSpPr>
        <p:sp>
          <p:nvSpPr>
            <p:cNvPr id="15385" name="直接连接符 22633"/>
            <p:cNvSpPr/>
            <p:nvPr/>
          </p:nvSpPr>
          <p:spPr>
            <a:xfrm flipH="1" flipV="1">
              <a:off x="4128" y="1198"/>
              <a:ext cx="2" cy="316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5386" name="对象 22634"/>
            <p:cNvGraphicFramePr/>
            <p:nvPr/>
          </p:nvGraphicFramePr>
          <p:xfrm>
            <a:off x="4099" y="1058"/>
            <a:ext cx="27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7" imgW="177800" imgH="240665" progId="Equation.3">
                    <p:embed/>
                  </p:oleObj>
                </mc:Choice>
                <mc:Fallback>
                  <p:oleObj name="" r:id="rId17" imgW="177800" imgH="240665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099" y="1058"/>
                          <a:ext cx="278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36" name="组合 22635"/>
          <p:cNvGrpSpPr/>
          <p:nvPr/>
        </p:nvGrpSpPr>
        <p:grpSpPr>
          <a:xfrm>
            <a:off x="6126163" y="3246438"/>
            <a:ext cx="441325" cy="687387"/>
            <a:chOff x="3923" y="2115"/>
            <a:chExt cx="278" cy="433"/>
          </a:xfrm>
        </p:grpSpPr>
        <p:sp>
          <p:nvSpPr>
            <p:cNvPr id="15383" name="直接连接符 22636"/>
            <p:cNvSpPr/>
            <p:nvPr/>
          </p:nvSpPr>
          <p:spPr>
            <a:xfrm flipH="1">
              <a:off x="4176" y="2115"/>
              <a:ext cx="0" cy="317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5384" name="对象 22637"/>
            <p:cNvGraphicFramePr/>
            <p:nvPr/>
          </p:nvGraphicFramePr>
          <p:xfrm>
            <a:off x="3923" y="2251"/>
            <a:ext cx="27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9" imgW="177800" imgH="227965" progId="Equation.3">
                    <p:embed/>
                  </p:oleObj>
                </mc:Choice>
                <mc:Fallback>
                  <p:oleObj name="" r:id="rId19" imgW="177800" imgH="227965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23" y="2251"/>
                          <a:ext cx="278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39" name="组合 22638"/>
          <p:cNvGrpSpPr/>
          <p:nvPr/>
        </p:nvGrpSpPr>
        <p:grpSpPr>
          <a:xfrm>
            <a:off x="5156200" y="2957513"/>
            <a:ext cx="841375" cy="534987"/>
            <a:chOff x="3312" y="2088"/>
            <a:chExt cx="530" cy="384"/>
          </a:xfrm>
        </p:grpSpPr>
        <p:sp>
          <p:nvSpPr>
            <p:cNvPr id="15381" name="直接连接符 22639"/>
            <p:cNvSpPr/>
            <p:nvPr/>
          </p:nvSpPr>
          <p:spPr>
            <a:xfrm flipH="1">
              <a:off x="3506" y="2088"/>
              <a:ext cx="336" cy="192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5382" name="对象 22640"/>
            <p:cNvGraphicFramePr/>
            <p:nvPr/>
          </p:nvGraphicFramePr>
          <p:xfrm>
            <a:off x="3312" y="2112"/>
            <a:ext cx="2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21" imgW="165100" imgH="228600" progId="Equation.3">
                    <p:embed/>
                  </p:oleObj>
                </mc:Choice>
                <mc:Fallback>
                  <p:oleObj name="" r:id="rId21" imgW="165100" imgH="2286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312" y="2112"/>
                          <a:ext cx="258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42" name="组合 22641"/>
          <p:cNvGrpSpPr/>
          <p:nvPr/>
        </p:nvGrpSpPr>
        <p:grpSpPr>
          <a:xfrm>
            <a:off x="6913563" y="2224088"/>
            <a:ext cx="911225" cy="500062"/>
            <a:chOff x="4418" y="1512"/>
            <a:chExt cx="574" cy="360"/>
          </a:xfrm>
        </p:grpSpPr>
        <p:sp>
          <p:nvSpPr>
            <p:cNvPr id="15379" name="直接连接符 22642"/>
            <p:cNvSpPr/>
            <p:nvPr/>
          </p:nvSpPr>
          <p:spPr>
            <a:xfrm flipV="1">
              <a:off x="4418" y="1632"/>
              <a:ext cx="336" cy="192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5380" name="对象 22643"/>
            <p:cNvGraphicFramePr/>
            <p:nvPr/>
          </p:nvGraphicFramePr>
          <p:xfrm>
            <a:off x="4714" y="1512"/>
            <a:ext cx="27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23" imgW="177800" imgH="227965" progId="Equation.3">
                    <p:embed/>
                  </p:oleObj>
                </mc:Choice>
                <mc:Fallback>
                  <p:oleObj name="" r:id="rId23" imgW="177800" imgH="2279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714" y="1512"/>
                          <a:ext cx="278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5083175" y="5597525"/>
            <a:ext cx="1731963" cy="46196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受合力为零</a:t>
            </a:r>
            <a:endParaRPr lang="zh-CN" altLang="en-US" sz="24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700" y="3008313"/>
            <a:ext cx="4130675" cy="5826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dirty="0">
                <a:latin typeface="Times New Roman" panose="02020603050405020304" pitchFamily="18" charset="0"/>
              </a:rPr>
              <a:t>AB=CD=</a:t>
            </a:r>
            <a:r>
              <a:rPr lang="en-US" altLang="zh-CN" sz="3200" i="1" dirty="0">
                <a:latin typeface="Times New Roman" panose="02020603050405020304" pitchFamily="18" charset="0"/>
              </a:rPr>
              <a:t>l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   AD=BC=</a:t>
            </a:r>
            <a:r>
              <a:rPr lang="en-US" altLang="zh-CN" sz="3200" i="1" dirty="0">
                <a:latin typeface="Times New Roman" panose="02020603050405020304" pitchFamily="18" charset="0"/>
              </a:rPr>
              <a:t>l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5377" name="文本框 3"/>
          <p:cNvSpPr txBox="1"/>
          <p:nvPr/>
        </p:nvSpPr>
        <p:spPr>
          <a:xfrm>
            <a:off x="6565900" y="3124200"/>
            <a:ext cx="3079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ɸ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弧形 3"/>
          <p:cNvSpPr/>
          <p:nvPr/>
        </p:nvSpPr>
        <p:spPr>
          <a:xfrm>
            <a:off x="6561138" y="3286125"/>
            <a:ext cx="46038" cy="258763"/>
          </a:xfrm>
          <a:prstGeom prst="arc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2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2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3" grpId="0"/>
      <p:bldP spid="2" grpId="0" bldLvl="0" animBg="1"/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grpSp>
        <p:nvGrpSpPr>
          <p:cNvPr id="23554" name="组合 23553"/>
          <p:cNvGrpSpPr/>
          <p:nvPr/>
        </p:nvGrpSpPr>
        <p:grpSpPr>
          <a:xfrm>
            <a:off x="1763713" y="3106738"/>
            <a:ext cx="2160587" cy="466725"/>
            <a:chOff x="3360" y="2976"/>
            <a:chExt cx="1536" cy="336"/>
          </a:xfrm>
        </p:grpSpPr>
        <p:sp>
          <p:nvSpPr>
            <p:cNvPr id="16460" name="矩形 23554"/>
            <p:cNvSpPr/>
            <p:nvPr/>
          </p:nvSpPr>
          <p:spPr>
            <a:xfrm>
              <a:off x="3360" y="2976"/>
              <a:ext cx="576" cy="336"/>
            </a:xfrm>
            <a:prstGeom prst="rect">
              <a:avLst/>
            </a:prstGeom>
            <a:solidFill>
              <a:srgbClr val="FFEBFF"/>
            </a:solidFill>
            <a:ln w="12700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61" name="矩形 23555"/>
            <p:cNvSpPr/>
            <p:nvPr/>
          </p:nvSpPr>
          <p:spPr>
            <a:xfrm>
              <a:off x="4608" y="2976"/>
              <a:ext cx="288" cy="288"/>
            </a:xfrm>
            <a:prstGeom prst="rect">
              <a:avLst/>
            </a:prstGeom>
            <a:solidFill>
              <a:srgbClr val="FFEBFF"/>
            </a:solidFill>
            <a:ln w="12700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3557" name="对象 23556"/>
          <p:cNvGraphicFramePr/>
          <p:nvPr/>
        </p:nvGraphicFramePr>
        <p:xfrm>
          <a:off x="1196975" y="2016125"/>
          <a:ext cx="2438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900430" imgH="177800" progId="Equation.3">
                  <p:embed/>
                </p:oleObj>
              </mc:Choice>
              <mc:Fallback>
                <p:oleObj name="" r:id="rId1" imgW="900430" imgH="1778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6975" y="2016125"/>
                        <a:ext cx="243840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23557"/>
          <p:cNvGraphicFramePr/>
          <p:nvPr/>
        </p:nvGraphicFramePr>
        <p:xfrm>
          <a:off x="1019175" y="3070225"/>
          <a:ext cx="34766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2589530" imgH="381000" progId="Equation.3">
                  <p:embed/>
                </p:oleObj>
              </mc:Choice>
              <mc:Fallback>
                <p:oleObj name="" r:id="rId3" imgW="2589530" imgH="3810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75" y="3070225"/>
                        <a:ext cx="34766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83" name="组合 23682"/>
          <p:cNvGrpSpPr/>
          <p:nvPr/>
        </p:nvGrpSpPr>
        <p:grpSpPr>
          <a:xfrm>
            <a:off x="460375" y="4762500"/>
            <a:ext cx="3810000" cy="1301750"/>
            <a:chOff x="571" y="2611"/>
            <a:chExt cx="2400" cy="820"/>
          </a:xfrm>
        </p:grpSpPr>
        <p:graphicFrame>
          <p:nvGraphicFramePr>
            <p:cNvPr id="16458" name="对象 23559"/>
            <p:cNvGraphicFramePr/>
            <p:nvPr/>
          </p:nvGraphicFramePr>
          <p:xfrm>
            <a:off x="914" y="3113"/>
            <a:ext cx="164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5" imgW="1828165" imgH="381000" progId="Equation.3">
                    <p:embed/>
                  </p:oleObj>
                </mc:Choice>
                <mc:Fallback>
                  <p:oleObj name="" r:id="rId5" imgW="1828165" imgH="3810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4" y="3113"/>
                          <a:ext cx="1648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9" name="文本框 23560"/>
            <p:cNvSpPr txBox="1"/>
            <p:nvPr/>
          </p:nvSpPr>
          <p:spPr>
            <a:xfrm>
              <a:off x="571" y="2611"/>
              <a:ext cx="24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线圈有</a:t>
              </a:r>
              <a:r>
                <a:rPr lang="en-US" altLang="zh-CN" sz="3200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匝时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3563" name="对象 23562"/>
          <p:cNvGraphicFramePr/>
          <p:nvPr/>
        </p:nvGraphicFramePr>
        <p:xfrm>
          <a:off x="482600" y="901700"/>
          <a:ext cx="42338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1687195" imgH="215900" progId="Equation.3">
                  <p:embed/>
                </p:oleObj>
              </mc:Choice>
              <mc:Fallback>
                <p:oleObj name="" r:id="rId7" imgW="1687195" imgH="215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600" y="901700"/>
                        <a:ext cx="4233863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24" name="组合 23623"/>
          <p:cNvGrpSpPr/>
          <p:nvPr/>
        </p:nvGrpSpPr>
        <p:grpSpPr>
          <a:xfrm>
            <a:off x="4648200" y="4076700"/>
            <a:ext cx="3810000" cy="2019300"/>
            <a:chOff x="2928" y="2832"/>
            <a:chExt cx="2400" cy="1272"/>
          </a:xfrm>
        </p:grpSpPr>
        <p:sp>
          <p:nvSpPr>
            <p:cNvPr id="16444" name="矩形 23624"/>
            <p:cNvSpPr/>
            <p:nvPr/>
          </p:nvSpPr>
          <p:spPr>
            <a:xfrm>
              <a:off x="2928" y="2832"/>
              <a:ext cx="2400" cy="124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6445" name="对象 23625"/>
            <p:cNvGraphicFramePr/>
            <p:nvPr/>
          </p:nvGraphicFramePr>
          <p:xfrm>
            <a:off x="4211" y="3504"/>
            <a:ext cx="20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9" imgW="127000" imgH="177165" progId="Equation.3">
                    <p:embed/>
                  </p:oleObj>
                </mc:Choice>
                <mc:Fallback>
                  <p:oleObj name="" r:id="rId9" imgW="127000" imgH="177165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11" y="3504"/>
                          <a:ext cx="20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6" name="对象 23626"/>
            <p:cNvGraphicFramePr/>
            <p:nvPr/>
          </p:nvGraphicFramePr>
          <p:xfrm>
            <a:off x="4396" y="3696"/>
            <a:ext cx="30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1" imgW="165100" imgH="215900" progId="Equation.3">
                    <p:embed/>
                  </p:oleObj>
                </mc:Choice>
                <mc:Fallback>
                  <p:oleObj name="" r:id="rId11" imgW="165100" imgH="2159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396" y="3696"/>
                          <a:ext cx="308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47" name="组合 23627"/>
            <p:cNvGrpSpPr/>
            <p:nvPr/>
          </p:nvGrpSpPr>
          <p:grpSpPr>
            <a:xfrm>
              <a:off x="3504" y="3168"/>
              <a:ext cx="1035" cy="634"/>
              <a:chOff x="3504" y="3168"/>
              <a:chExt cx="1035" cy="634"/>
            </a:xfrm>
          </p:grpSpPr>
          <p:sp>
            <p:nvSpPr>
              <p:cNvPr id="16455" name="椭圆 23628"/>
              <p:cNvSpPr/>
              <p:nvPr/>
            </p:nvSpPr>
            <p:spPr>
              <a:xfrm>
                <a:off x="3504" y="3696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456" name="直接连接符 23629"/>
              <p:cNvSpPr/>
              <p:nvPr/>
            </p:nvSpPr>
            <p:spPr>
              <a:xfrm flipV="1">
                <a:off x="3531" y="3168"/>
                <a:ext cx="1008" cy="53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6457" name="直接连接符 23630"/>
              <p:cNvSpPr/>
              <p:nvPr/>
            </p:nvSpPr>
            <p:spPr>
              <a:xfrm flipV="1">
                <a:off x="3531" y="3264"/>
                <a:ext cx="1008" cy="53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sp>
          <p:nvSpPr>
            <p:cNvPr id="16448" name="直接连接符 23631"/>
            <p:cNvSpPr/>
            <p:nvPr/>
          </p:nvSpPr>
          <p:spPr>
            <a:xfrm>
              <a:off x="3170" y="3504"/>
              <a:ext cx="163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6449" name="直接连接符 23632"/>
            <p:cNvSpPr/>
            <p:nvPr/>
          </p:nvSpPr>
          <p:spPr>
            <a:xfrm>
              <a:off x="4082" y="3504"/>
              <a:ext cx="334" cy="48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6450" name="对象 23633"/>
            <p:cNvGraphicFramePr/>
            <p:nvPr/>
          </p:nvGraphicFramePr>
          <p:xfrm>
            <a:off x="4370" y="3264"/>
            <a:ext cx="1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3" imgW="127000" imgH="202565" progId="Equation.3">
                    <p:embed/>
                  </p:oleObj>
                </mc:Choice>
                <mc:Fallback>
                  <p:oleObj name="" r:id="rId13" imgW="127000" imgH="202565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370" y="3264"/>
                          <a:ext cx="18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1" name="文本框 23634"/>
            <p:cNvSpPr txBox="1"/>
            <p:nvPr/>
          </p:nvSpPr>
          <p:spPr>
            <a:xfrm>
              <a:off x="2976" y="3609"/>
              <a:ext cx="72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zh-CN" sz="2800" i="1" dirty="0">
                  <a:solidFill>
                    <a:srgbClr val="0B33C7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B33C7"/>
                  </a:solidFill>
                  <a:latin typeface="Times New Roman" panose="02020603050405020304" pitchFamily="18" charset="0"/>
                </a:rPr>
                <a:t>A,D</a:t>
              </a:r>
              <a:endParaRPr lang="en-US" altLang="zh-CN" sz="2800" i="1" dirty="0">
                <a:solidFill>
                  <a:srgbClr val="0B33C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52" name="文本框 23635"/>
            <p:cNvSpPr txBox="1"/>
            <p:nvPr/>
          </p:nvSpPr>
          <p:spPr>
            <a:xfrm>
              <a:off x="4512" y="2976"/>
              <a:ext cx="67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B,C</a:t>
              </a:r>
              <a:endPara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53" name="对象 23636"/>
            <p:cNvGraphicFramePr/>
            <p:nvPr/>
          </p:nvGraphicFramePr>
          <p:xfrm>
            <a:off x="4802" y="3408"/>
            <a:ext cx="23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15" imgW="152400" imgH="190500" progId="Equation.3">
                    <p:embed/>
                  </p:oleObj>
                </mc:Choice>
                <mc:Fallback>
                  <p:oleObj name="" r:id="rId15" imgW="152400" imgH="1905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802" y="3408"/>
                          <a:ext cx="238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4" name="椭圆 23637"/>
            <p:cNvSpPr/>
            <p:nvPr/>
          </p:nvSpPr>
          <p:spPr>
            <a:xfrm>
              <a:off x="4488" y="3168"/>
              <a:ext cx="96" cy="96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639" name="组合 23638"/>
          <p:cNvGrpSpPr/>
          <p:nvPr/>
        </p:nvGrpSpPr>
        <p:grpSpPr>
          <a:xfrm>
            <a:off x="5638800" y="5616575"/>
            <a:ext cx="457200" cy="533400"/>
            <a:chOff x="3504" y="3744"/>
            <a:chExt cx="288" cy="336"/>
          </a:xfrm>
        </p:grpSpPr>
        <p:sp>
          <p:nvSpPr>
            <p:cNvPr id="16442" name="直接连接符 23639"/>
            <p:cNvSpPr/>
            <p:nvPr/>
          </p:nvSpPr>
          <p:spPr>
            <a:xfrm>
              <a:off x="3504" y="3744"/>
              <a:ext cx="0" cy="288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6443" name="对象 23640"/>
            <p:cNvGraphicFramePr/>
            <p:nvPr/>
          </p:nvGraphicFramePr>
          <p:xfrm>
            <a:off x="3552" y="3744"/>
            <a:ext cx="2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7" imgW="165100" imgH="228600" progId="Equation.3">
                    <p:embed/>
                  </p:oleObj>
                </mc:Choice>
                <mc:Fallback>
                  <p:oleObj name="" r:id="rId17" imgW="165100" imgH="2286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552" y="3744"/>
                          <a:ext cx="24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642" name="组合 23641"/>
          <p:cNvGrpSpPr/>
          <p:nvPr/>
        </p:nvGrpSpPr>
        <p:grpSpPr>
          <a:xfrm>
            <a:off x="6681788" y="4019550"/>
            <a:ext cx="533400" cy="600075"/>
            <a:chOff x="4272" y="2790"/>
            <a:chExt cx="336" cy="378"/>
          </a:xfrm>
        </p:grpSpPr>
        <p:sp>
          <p:nvSpPr>
            <p:cNvPr id="16440" name="直接连接符 23642"/>
            <p:cNvSpPr/>
            <p:nvPr/>
          </p:nvSpPr>
          <p:spPr>
            <a:xfrm flipV="1">
              <a:off x="4608" y="2844"/>
              <a:ext cx="0" cy="324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6441" name="对象 23643"/>
            <p:cNvGraphicFramePr/>
            <p:nvPr/>
          </p:nvGraphicFramePr>
          <p:xfrm>
            <a:off x="4272" y="2790"/>
            <a:ext cx="25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19" imgW="177800" imgH="227965" progId="Equation.3">
                    <p:embed/>
                  </p:oleObj>
                </mc:Choice>
                <mc:Fallback>
                  <p:oleObj name="" r:id="rId19" imgW="177800" imgH="227965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272" y="2790"/>
                          <a:ext cx="258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5" name="组合 23684"/>
          <p:cNvGrpSpPr/>
          <p:nvPr/>
        </p:nvGrpSpPr>
        <p:grpSpPr>
          <a:xfrm>
            <a:off x="4648200" y="1679575"/>
            <a:ext cx="3810000" cy="2365375"/>
            <a:chOff x="2928" y="1058"/>
            <a:chExt cx="2400" cy="1490"/>
          </a:xfrm>
        </p:grpSpPr>
        <p:grpSp>
          <p:nvGrpSpPr>
            <p:cNvPr id="16407" name="组合 23683"/>
            <p:cNvGrpSpPr/>
            <p:nvPr/>
          </p:nvGrpSpPr>
          <p:grpSpPr>
            <a:xfrm>
              <a:off x="2928" y="1071"/>
              <a:ext cx="2400" cy="1431"/>
              <a:chOff x="2928" y="1071"/>
              <a:chExt cx="2400" cy="1431"/>
            </a:xfrm>
          </p:grpSpPr>
          <p:sp>
            <p:nvSpPr>
              <p:cNvPr id="16420" name="矩形 23646"/>
              <p:cNvSpPr/>
              <p:nvPr/>
            </p:nvSpPr>
            <p:spPr>
              <a:xfrm>
                <a:off x="2928" y="1071"/>
                <a:ext cx="2400" cy="1431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421" name="直接连接符 23648"/>
              <p:cNvSpPr/>
              <p:nvPr/>
            </p:nvSpPr>
            <p:spPr>
              <a:xfrm>
                <a:off x="3312" y="1810"/>
                <a:ext cx="1728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6422" name="对象 23651"/>
              <p:cNvGraphicFramePr/>
              <p:nvPr/>
            </p:nvGraphicFramePr>
            <p:xfrm>
              <a:off x="5088" y="1702"/>
              <a:ext cx="238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" r:id="rId21" imgW="152400" imgH="190500" progId="Equation.3">
                      <p:embed/>
                    </p:oleObj>
                  </mc:Choice>
                  <mc:Fallback>
                    <p:oleObj name="" r:id="rId21" imgW="152400" imgH="190500" progId="Equation.3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5088" y="1702"/>
                            <a:ext cx="238" cy="2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23" name="组合 23652"/>
              <p:cNvGrpSpPr/>
              <p:nvPr/>
            </p:nvGrpSpPr>
            <p:grpSpPr>
              <a:xfrm>
                <a:off x="3842" y="1429"/>
                <a:ext cx="576" cy="799"/>
                <a:chOff x="1920" y="1824"/>
                <a:chExt cx="576" cy="912"/>
              </a:xfrm>
            </p:grpSpPr>
            <p:sp>
              <p:nvSpPr>
                <p:cNvPr id="16436" name="直接连接符 23653"/>
                <p:cNvSpPr/>
                <p:nvPr/>
              </p:nvSpPr>
              <p:spPr>
                <a:xfrm>
                  <a:off x="1920" y="2016"/>
                  <a:ext cx="0" cy="72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16437" name="直接连接符 23654"/>
                <p:cNvSpPr/>
                <p:nvPr/>
              </p:nvSpPr>
              <p:spPr>
                <a:xfrm>
                  <a:off x="2496" y="1824"/>
                  <a:ext cx="0" cy="72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16438" name="直接连接符 23655"/>
                <p:cNvSpPr/>
                <p:nvPr/>
              </p:nvSpPr>
              <p:spPr>
                <a:xfrm flipV="1">
                  <a:off x="1920" y="1824"/>
                  <a:ext cx="576" cy="19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16439" name="直接连接符 23656"/>
                <p:cNvSpPr/>
                <p:nvPr/>
              </p:nvSpPr>
              <p:spPr>
                <a:xfrm flipV="1">
                  <a:off x="1920" y="2544"/>
                  <a:ext cx="576" cy="19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sm" len="lg"/>
                </a:ln>
              </p:spPr>
            </p:sp>
          </p:grpSp>
          <p:sp>
            <p:nvSpPr>
              <p:cNvPr id="16424" name="文本框 23657"/>
              <p:cNvSpPr txBox="1"/>
              <p:nvPr/>
            </p:nvSpPr>
            <p:spPr>
              <a:xfrm>
                <a:off x="3560" y="1344"/>
                <a:ext cx="212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5" name="文本框 23658"/>
              <p:cNvSpPr txBox="1"/>
              <p:nvPr/>
            </p:nvSpPr>
            <p:spPr>
              <a:xfrm>
                <a:off x="3560" y="2060"/>
                <a:ext cx="277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6" name="文本框 23659"/>
              <p:cNvSpPr txBox="1"/>
              <p:nvPr/>
            </p:nvSpPr>
            <p:spPr>
              <a:xfrm>
                <a:off x="4368" y="1913"/>
                <a:ext cx="265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7" name="文本框 23660"/>
              <p:cNvSpPr txBox="1"/>
              <p:nvPr/>
            </p:nvSpPr>
            <p:spPr>
              <a:xfrm>
                <a:off x="4403" y="1247"/>
                <a:ext cx="252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8" name="直接连接符 23661"/>
              <p:cNvSpPr/>
              <p:nvPr/>
            </p:nvSpPr>
            <p:spPr>
              <a:xfrm>
                <a:off x="3842" y="1787"/>
                <a:ext cx="1" cy="84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6429" name="文本框 23662"/>
              <p:cNvSpPr txBox="1"/>
              <p:nvPr/>
            </p:nvSpPr>
            <p:spPr>
              <a:xfrm>
                <a:off x="3842" y="1744"/>
                <a:ext cx="19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0" name="直接连接符 23663"/>
              <p:cNvSpPr/>
              <p:nvPr/>
            </p:nvSpPr>
            <p:spPr>
              <a:xfrm>
                <a:off x="4128" y="1808"/>
                <a:ext cx="912" cy="0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6431" name="直接连接符 23664"/>
              <p:cNvSpPr/>
              <p:nvPr/>
            </p:nvSpPr>
            <p:spPr>
              <a:xfrm flipV="1">
                <a:off x="4418" y="1744"/>
                <a:ext cx="1" cy="85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grpSp>
            <p:nvGrpSpPr>
              <p:cNvPr id="16432" name="组合 23665"/>
              <p:cNvGrpSpPr/>
              <p:nvPr/>
            </p:nvGrpSpPr>
            <p:grpSpPr>
              <a:xfrm>
                <a:off x="4130" y="1780"/>
                <a:ext cx="594" cy="711"/>
                <a:chOff x="4130" y="1913"/>
                <a:chExt cx="594" cy="811"/>
              </a:xfrm>
            </p:grpSpPr>
            <p:sp>
              <p:nvSpPr>
                <p:cNvPr id="16433" name="直接连接符 23666"/>
                <p:cNvSpPr/>
                <p:nvPr/>
              </p:nvSpPr>
              <p:spPr>
                <a:xfrm>
                  <a:off x="4130" y="1944"/>
                  <a:ext cx="334" cy="504"/>
                </a:xfrm>
                <a:prstGeom prst="line">
                  <a:avLst/>
                </a:prstGeom>
                <a:ln w="38100" cap="flat" cmpd="sng">
                  <a:solidFill>
                    <a:srgbClr val="FF9933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16434" name="对象 23667"/>
                <p:cNvGraphicFramePr/>
                <p:nvPr/>
              </p:nvGraphicFramePr>
              <p:xfrm>
                <a:off x="4416" y="2316"/>
                <a:ext cx="308" cy="4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4" name="" r:id="rId22" imgW="165100" imgH="215900" progId="Equation.3">
                        <p:embed/>
                      </p:oleObj>
                    </mc:Choice>
                    <mc:Fallback>
                      <p:oleObj name="" r:id="rId22" imgW="165100" imgH="215900" progId="Equation.3">
                        <p:embed/>
                        <p:pic>
                          <p:nvPicPr>
                            <p:cNvPr id="0" name="图片 3163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16" y="2316"/>
                              <a:ext cx="308" cy="40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35" name="对象 23668"/>
                <p:cNvGraphicFramePr/>
                <p:nvPr/>
              </p:nvGraphicFramePr>
              <p:xfrm>
                <a:off x="4206" y="1913"/>
                <a:ext cx="210" cy="2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7" name="" r:id="rId23" imgW="139700" imgH="228600" progId="Equation.3">
                        <p:embed/>
                      </p:oleObj>
                    </mc:Choice>
                    <mc:Fallback>
                      <p:oleObj name="" r:id="rId23" imgW="139700" imgH="228600" progId="Equation.3">
                        <p:embed/>
                        <p:pic>
                          <p:nvPicPr>
                            <p:cNvPr id="0" name="图片 3166"/>
                            <p:cNvPicPr/>
                            <p:nvPr/>
                          </p:nvPicPr>
                          <p:blipFill>
                            <a:blip r:embed="rId2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CC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06" y="1913"/>
                              <a:ext cx="210" cy="29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6408" name="组合 23669"/>
            <p:cNvGrpSpPr/>
            <p:nvPr/>
          </p:nvGrpSpPr>
          <p:grpSpPr>
            <a:xfrm>
              <a:off x="4099" y="1058"/>
              <a:ext cx="278" cy="456"/>
              <a:chOff x="4099" y="1058"/>
              <a:chExt cx="278" cy="456"/>
            </a:xfrm>
          </p:grpSpPr>
          <p:sp>
            <p:nvSpPr>
              <p:cNvPr id="16418" name="直接连接符 23670"/>
              <p:cNvSpPr/>
              <p:nvPr/>
            </p:nvSpPr>
            <p:spPr>
              <a:xfrm flipH="1" flipV="1">
                <a:off x="4128" y="1198"/>
                <a:ext cx="2" cy="316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6419" name="对象 23671"/>
              <p:cNvGraphicFramePr/>
              <p:nvPr/>
            </p:nvGraphicFramePr>
            <p:xfrm>
              <a:off x="4099" y="1058"/>
              <a:ext cx="278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3" name="" r:id="rId25" imgW="177800" imgH="240665" progId="Equation.3">
                      <p:embed/>
                    </p:oleObj>
                  </mc:Choice>
                  <mc:Fallback>
                    <p:oleObj name="" r:id="rId25" imgW="177800" imgH="240665" progId="Equation.3">
                      <p:embed/>
                      <p:pic>
                        <p:nvPicPr>
                          <p:cNvPr id="0" name="图片 3162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4099" y="1058"/>
                            <a:ext cx="278" cy="3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09" name="组合 23672"/>
            <p:cNvGrpSpPr/>
            <p:nvPr/>
          </p:nvGrpSpPr>
          <p:grpSpPr>
            <a:xfrm>
              <a:off x="3923" y="2115"/>
              <a:ext cx="278" cy="433"/>
              <a:chOff x="3923" y="2115"/>
              <a:chExt cx="278" cy="433"/>
            </a:xfrm>
          </p:grpSpPr>
          <p:sp>
            <p:nvSpPr>
              <p:cNvPr id="16416" name="直接连接符 23673"/>
              <p:cNvSpPr/>
              <p:nvPr/>
            </p:nvSpPr>
            <p:spPr>
              <a:xfrm flipH="1">
                <a:off x="4176" y="2115"/>
                <a:ext cx="0" cy="317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6417" name="对象 23674"/>
              <p:cNvGraphicFramePr/>
              <p:nvPr/>
            </p:nvGraphicFramePr>
            <p:xfrm>
              <a:off x="3923" y="2251"/>
              <a:ext cx="278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27" imgW="177800" imgH="227965" progId="Equation.3">
                      <p:embed/>
                    </p:oleObj>
                  </mc:Choice>
                  <mc:Fallback>
                    <p:oleObj name="" r:id="rId27" imgW="177800" imgH="227965" progId="Equation.3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923" y="2251"/>
                            <a:ext cx="278" cy="2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10" name="组合 23675"/>
            <p:cNvGrpSpPr/>
            <p:nvPr/>
          </p:nvGrpSpPr>
          <p:grpSpPr>
            <a:xfrm>
              <a:off x="3312" y="1933"/>
              <a:ext cx="530" cy="337"/>
              <a:chOff x="3312" y="2088"/>
              <a:chExt cx="530" cy="384"/>
            </a:xfrm>
          </p:grpSpPr>
          <p:sp>
            <p:nvSpPr>
              <p:cNvPr id="16414" name="直接连接符 23676"/>
              <p:cNvSpPr/>
              <p:nvPr/>
            </p:nvSpPr>
            <p:spPr>
              <a:xfrm flipH="1">
                <a:off x="3506" y="2088"/>
                <a:ext cx="336" cy="192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6415" name="对象 23677"/>
              <p:cNvGraphicFramePr/>
              <p:nvPr/>
            </p:nvGraphicFramePr>
            <p:xfrm>
              <a:off x="3312" y="2112"/>
              <a:ext cx="258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4" name="" r:id="rId29" imgW="165100" imgH="228600" progId="Equation.3">
                      <p:embed/>
                    </p:oleObj>
                  </mc:Choice>
                  <mc:Fallback>
                    <p:oleObj name="" r:id="rId29" imgW="165100" imgH="228600" progId="Equation.3">
                      <p:embed/>
                      <p:pic>
                        <p:nvPicPr>
                          <p:cNvPr id="0" name="图片 3173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312" y="2112"/>
                            <a:ext cx="258" cy="3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11" name="组合 23678"/>
            <p:cNvGrpSpPr/>
            <p:nvPr/>
          </p:nvGrpSpPr>
          <p:grpSpPr>
            <a:xfrm>
              <a:off x="4418" y="1537"/>
              <a:ext cx="574" cy="315"/>
              <a:chOff x="4418" y="1512"/>
              <a:chExt cx="574" cy="360"/>
            </a:xfrm>
          </p:grpSpPr>
          <p:sp>
            <p:nvSpPr>
              <p:cNvPr id="16412" name="直接连接符 23679"/>
              <p:cNvSpPr/>
              <p:nvPr/>
            </p:nvSpPr>
            <p:spPr>
              <a:xfrm flipV="1">
                <a:off x="4418" y="1632"/>
                <a:ext cx="336" cy="192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6413" name="对象 23680"/>
              <p:cNvGraphicFramePr/>
              <p:nvPr/>
            </p:nvGraphicFramePr>
            <p:xfrm>
              <a:off x="4714" y="1512"/>
              <a:ext cx="278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2" name="" r:id="rId31" imgW="177800" imgH="227965" progId="Equation.3">
                      <p:embed/>
                    </p:oleObj>
                  </mc:Choice>
                  <mc:Fallback>
                    <p:oleObj name="" r:id="rId31" imgW="177800" imgH="227965" progId="Equation.3">
                      <p:embed/>
                      <p:pic>
                        <p:nvPicPr>
                          <p:cNvPr id="0" name="图片 3171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714" y="1512"/>
                            <a:ext cx="278" cy="3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396" name="文本框 1"/>
          <p:cNvSpPr txBox="1"/>
          <p:nvPr/>
        </p:nvSpPr>
        <p:spPr>
          <a:xfrm>
            <a:off x="7059613" y="4327525"/>
            <a:ext cx="36353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6397" name="文本框 2"/>
          <p:cNvSpPr txBox="1"/>
          <p:nvPr/>
        </p:nvSpPr>
        <p:spPr>
          <a:xfrm>
            <a:off x="5508625" y="5411788"/>
            <a:ext cx="246063" cy="2460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000" b="1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endParaRPr lang="en-US" altLang="zh-CN" sz="1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1812" name="文本框 4"/>
          <p:cNvSpPr txBox="1"/>
          <p:nvPr/>
        </p:nvSpPr>
        <p:spPr>
          <a:xfrm>
            <a:off x="5067300" y="311150"/>
            <a:ext cx="36385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AB=CD=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  AD=BC=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2600" y="317500"/>
            <a:ext cx="37877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线圈所受力矩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为：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370263" y="901700"/>
            <a:ext cx="554038" cy="574675"/>
          </a:xfrm>
          <a:prstGeom prst="parallelogram">
            <a:avLst/>
          </a:pr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40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2" imgW="914400" imgH="215900" progId="Equation.KSEE3">
                  <p:embed/>
                </p:oleObj>
              </mc:Choice>
              <mc:Fallback>
                <p:oleObj name="" r:id="rId32" imgW="914400" imgH="215900" progId="Equation.KSEE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4" imgW="914400" imgH="215900" progId="Equation.KSEE3">
                  <p:embed/>
                </p:oleObj>
              </mc:Choice>
              <mc:Fallback>
                <p:oleObj name="" r:id="rId34" imgW="914400" imgH="215900" progId="Equation.KSEE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606425" y="3887788"/>
            <a:ext cx="3952875" cy="582612"/>
            <a:chOff x="386" y="6032"/>
            <a:chExt cx="6224" cy="919"/>
          </a:xfrm>
        </p:grpSpPr>
        <p:pic>
          <p:nvPicPr>
            <p:cNvPr id="16405" name="图片 13" descr="图片1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86" y="6081"/>
              <a:ext cx="2606" cy="781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16406" name="文本框 14"/>
            <p:cNvSpPr txBox="1"/>
            <p:nvPr/>
          </p:nvSpPr>
          <p:spPr>
            <a:xfrm>
              <a:off x="3107" y="6032"/>
              <a:ext cx="3503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线圈的磁矩</a:t>
              </a:r>
              <a:endPara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" name="圆角矩形标注 16"/>
          <p:cNvSpPr/>
          <p:nvPr/>
        </p:nvSpPr>
        <p:spPr>
          <a:xfrm>
            <a:off x="2962275" y="4687888"/>
            <a:ext cx="1685925" cy="455613"/>
          </a:xfrm>
          <a:prstGeom prst="wedgeRoundRectCallout">
            <a:avLst>
              <a:gd name="adj1" fmla="val -91490"/>
              <a:gd name="adj2" fmla="val -1437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右手法则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12" grpId="0"/>
      <p:bldP spid="6" grpId="0"/>
      <p:bldP spid="6" grpId="1"/>
      <p:bldP spid="7" grpId="0" animBg="1"/>
      <p:bldP spid="7" grpId="1" animBg="1"/>
      <p:bldP spid="17" grpId="0" animBg="1"/>
      <p:bldP spid="1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grpSp>
        <p:nvGrpSpPr>
          <p:cNvPr id="24578" name="组合 24577"/>
          <p:cNvGrpSpPr/>
          <p:nvPr/>
        </p:nvGrpSpPr>
        <p:grpSpPr>
          <a:xfrm>
            <a:off x="5980113" y="3213100"/>
            <a:ext cx="2447925" cy="2952750"/>
            <a:chOff x="3744" y="2112"/>
            <a:chExt cx="1728" cy="1824"/>
          </a:xfrm>
        </p:grpSpPr>
        <p:grpSp>
          <p:nvGrpSpPr>
            <p:cNvPr id="17456" name="组合 24578"/>
            <p:cNvGrpSpPr/>
            <p:nvPr/>
          </p:nvGrpSpPr>
          <p:grpSpPr>
            <a:xfrm>
              <a:off x="3744" y="2112"/>
              <a:ext cx="1728" cy="1824"/>
              <a:chOff x="3744" y="2112"/>
              <a:chExt cx="1728" cy="1824"/>
            </a:xfrm>
          </p:grpSpPr>
          <p:sp>
            <p:nvSpPr>
              <p:cNvPr id="17458" name="矩形 24579"/>
              <p:cNvSpPr/>
              <p:nvPr/>
            </p:nvSpPr>
            <p:spPr>
              <a:xfrm>
                <a:off x="3744" y="2112"/>
                <a:ext cx="1728" cy="182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459" name="直接连接符 24580"/>
              <p:cNvSpPr/>
              <p:nvPr/>
            </p:nvSpPr>
            <p:spPr>
              <a:xfrm>
                <a:off x="3840" y="2256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7460" name="直接连接符 24581"/>
              <p:cNvSpPr/>
              <p:nvPr/>
            </p:nvSpPr>
            <p:spPr>
              <a:xfrm>
                <a:off x="3840" y="2496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7461" name="直接连接符 24582"/>
              <p:cNvSpPr/>
              <p:nvPr/>
            </p:nvSpPr>
            <p:spPr>
              <a:xfrm>
                <a:off x="3840" y="2736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7462" name="直接连接符 24583"/>
              <p:cNvSpPr/>
              <p:nvPr/>
            </p:nvSpPr>
            <p:spPr>
              <a:xfrm>
                <a:off x="3840" y="2976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7463" name="直接连接符 24584"/>
              <p:cNvSpPr/>
              <p:nvPr/>
            </p:nvSpPr>
            <p:spPr>
              <a:xfrm>
                <a:off x="3840" y="3168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7464" name="直接连接符 24585"/>
              <p:cNvSpPr/>
              <p:nvPr/>
            </p:nvSpPr>
            <p:spPr>
              <a:xfrm>
                <a:off x="3840" y="3360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7465" name="棱台 24586"/>
              <p:cNvSpPr/>
              <p:nvPr/>
            </p:nvSpPr>
            <p:spPr>
              <a:xfrm>
                <a:off x="4224" y="2400"/>
                <a:ext cx="672" cy="864"/>
              </a:xfrm>
              <a:prstGeom prst="bevel">
                <a:avLst>
                  <a:gd name="adj" fmla="val 4463"/>
                </a:avLst>
              </a:prstGeom>
              <a:noFill/>
              <a:ln w="19050" cap="flat" cmpd="sng">
                <a:solidFill>
                  <a:srgbClr val="9933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466" name="文本框 24587"/>
              <p:cNvSpPr txBox="1"/>
              <p:nvPr/>
            </p:nvSpPr>
            <p:spPr>
              <a:xfrm>
                <a:off x="3984" y="2352"/>
                <a:ext cx="227" cy="3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67" name="文本框 24588"/>
              <p:cNvSpPr txBox="1"/>
              <p:nvPr/>
            </p:nvSpPr>
            <p:spPr>
              <a:xfrm>
                <a:off x="5088" y="3120"/>
                <a:ext cx="273" cy="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68" name="椭圆 24589"/>
              <p:cNvSpPr/>
              <p:nvPr/>
            </p:nvSpPr>
            <p:spPr>
              <a:xfrm>
                <a:off x="4656" y="2736"/>
                <a:ext cx="192" cy="192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469" name="文本框 24590"/>
              <p:cNvSpPr txBox="1"/>
              <p:nvPr/>
            </p:nvSpPr>
            <p:spPr>
              <a:xfrm>
                <a:off x="4656" y="2592"/>
                <a:ext cx="202" cy="3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7470" name="对象 24591"/>
              <p:cNvGraphicFramePr/>
              <p:nvPr/>
            </p:nvGraphicFramePr>
            <p:xfrm>
              <a:off x="4272" y="2928"/>
              <a:ext cx="24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1" name="" r:id="rId1" imgW="165100" imgH="190500" progId="Equation.3">
                      <p:embed/>
                    </p:oleObj>
                  </mc:Choice>
                  <mc:Fallback>
                    <p:oleObj name="" r:id="rId1" imgW="165100" imgH="190500" progId="Equation.3">
                      <p:embed/>
                      <p:pic>
                        <p:nvPicPr>
                          <p:cNvPr id="0" name="图片 317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272" y="2928"/>
                            <a:ext cx="247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71" name="对象 24592"/>
              <p:cNvGraphicFramePr/>
              <p:nvPr/>
            </p:nvGraphicFramePr>
            <p:xfrm>
              <a:off x="4464" y="2461"/>
              <a:ext cx="384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" name="" r:id="rId3" imgW="266065" imgH="190500" progId="Equation.3">
                      <p:embed/>
                    </p:oleObj>
                  </mc:Choice>
                  <mc:Fallback>
                    <p:oleObj name="" r:id="rId3" imgW="266065" imgH="190500" progId="Equation.3">
                      <p:embed/>
                      <p:pic>
                        <p:nvPicPr>
                          <p:cNvPr id="0" name="图片 317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464" y="2461"/>
                            <a:ext cx="384" cy="2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72" name="椭圆 24593"/>
              <p:cNvSpPr/>
              <p:nvPr/>
            </p:nvSpPr>
            <p:spPr>
              <a:xfrm>
                <a:off x="4272" y="2736"/>
                <a:ext cx="192" cy="192"/>
              </a:xfrm>
              <a:prstGeom prst="ellipse">
                <a:avLst/>
              </a:prstGeom>
              <a:noFill/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7473" name="组合 24594"/>
              <p:cNvGrpSpPr/>
              <p:nvPr/>
            </p:nvGrpSpPr>
            <p:grpSpPr>
              <a:xfrm>
                <a:off x="4320" y="2784"/>
                <a:ext cx="96" cy="96"/>
                <a:chOff x="3120" y="576"/>
                <a:chExt cx="96" cy="48"/>
              </a:xfrm>
            </p:grpSpPr>
            <p:sp>
              <p:nvSpPr>
                <p:cNvPr id="17474" name="直接连接符 24595"/>
                <p:cNvSpPr/>
                <p:nvPr/>
              </p:nvSpPr>
              <p:spPr>
                <a:xfrm>
                  <a:off x="3120" y="576"/>
                  <a:ext cx="96" cy="48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475" name="直接连接符 24596"/>
                <p:cNvSpPr/>
                <p:nvPr/>
              </p:nvSpPr>
              <p:spPr>
                <a:xfrm flipH="1">
                  <a:off x="3120" y="576"/>
                  <a:ext cx="96" cy="48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7457" name="上箭头 24597"/>
            <p:cNvSpPr/>
            <p:nvPr/>
          </p:nvSpPr>
          <p:spPr>
            <a:xfrm>
              <a:off x="4176" y="2448"/>
              <a:ext cx="96" cy="192"/>
            </a:xfrm>
            <a:prstGeom prst="upArrow">
              <a:avLst>
                <a:gd name="adj1" fmla="val 50000"/>
                <a:gd name="adj2" fmla="val 13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4658" name="组合 24657"/>
          <p:cNvGrpSpPr/>
          <p:nvPr/>
        </p:nvGrpSpPr>
        <p:grpSpPr>
          <a:xfrm>
            <a:off x="3243263" y="2789238"/>
            <a:ext cx="2663825" cy="3381375"/>
            <a:chOff x="2109" y="1757"/>
            <a:chExt cx="1678" cy="2130"/>
          </a:xfrm>
        </p:grpSpPr>
        <p:grpSp>
          <p:nvGrpSpPr>
            <p:cNvPr id="17442" name="组合 24656"/>
            <p:cNvGrpSpPr/>
            <p:nvPr/>
          </p:nvGrpSpPr>
          <p:grpSpPr>
            <a:xfrm>
              <a:off x="2109" y="1757"/>
              <a:ext cx="1678" cy="2130"/>
              <a:chOff x="2109" y="1757"/>
              <a:chExt cx="1678" cy="2130"/>
            </a:xfrm>
          </p:grpSpPr>
          <p:grpSp>
            <p:nvGrpSpPr>
              <p:cNvPr id="17444" name="组合 24655"/>
              <p:cNvGrpSpPr/>
              <p:nvPr/>
            </p:nvGrpSpPr>
            <p:grpSpPr>
              <a:xfrm>
                <a:off x="2109" y="1757"/>
                <a:ext cx="1678" cy="2130"/>
                <a:chOff x="2109" y="1757"/>
                <a:chExt cx="1678" cy="2130"/>
              </a:xfrm>
            </p:grpSpPr>
            <p:sp>
              <p:nvSpPr>
                <p:cNvPr id="17454" name="矩形 24601"/>
                <p:cNvSpPr/>
                <p:nvPr/>
              </p:nvSpPr>
              <p:spPr>
                <a:xfrm>
                  <a:off x="2109" y="2026"/>
                  <a:ext cx="1678" cy="186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455" name="文本框 24602"/>
                <p:cNvSpPr txBox="1"/>
                <p:nvPr/>
              </p:nvSpPr>
              <p:spPr>
                <a:xfrm>
                  <a:off x="2180" y="1757"/>
                  <a:ext cx="1516" cy="167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endParaRPr lang="en-US" altLang="zh-CN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.     .     .     .     .</a:t>
                  </a:r>
                  <a:endParaRPr lang="en-US" altLang="zh-CN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.     .     .     .     .</a:t>
                  </a:r>
                  <a:endParaRPr lang="en-US" altLang="zh-CN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.     .     .     .     .</a:t>
                  </a:r>
                  <a:endParaRPr lang="en-US" altLang="zh-CN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.     .     .     .     .</a:t>
                  </a:r>
                  <a:endParaRPr lang="en-US" altLang="zh-CN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445" name="组合 24603"/>
              <p:cNvGrpSpPr/>
              <p:nvPr/>
            </p:nvGrpSpPr>
            <p:grpSpPr>
              <a:xfrm>
                <a:off x="2542" y="2332"/>
                <a:ext cx="610" cy="877"/>
                <a:chOff x="2592" y="2448"/>
                <a:chExt cx="576" cy="768"/>
              </a:xfrm>
            </p:grpSpPr>
            <p:sp>
              <p:nvSpPr>
                <p:cNvPr id="17449" name="直接连接符 24604"/>
                <p:cNvSpPr/>
                <p:nvPr/>
              </p:nvSpPr>
              <p:spPr>
                <a:xfrm>
                  <a:off x="2592" y="2844"/>
                  <a:ext cx="240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17450" name="直接连接符 24605"/>
                <p:cNvSpPr/>
                <p:nvPr/>
              </p:nvSpPr>
              <p:spPr>
                <a:xfrm flipH="1">
                  <a:off x="2928" y="2844"/>
                  <a:ext cx="240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17451" name="直接连接符 24606"/>
                <p:cNvSpPr/>
                <p:nvPr/>
              </p:nvSpPr>
              <p:spPr>
                <a:xfrm>
                  <a:off x="2880" y="2448"/>
                  <a:ext cx="0" cy="288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17452" name="直接连接符 24607"/>
                <p:cNvSpPr/>
                <p:nvPr/>
              </p:nvSpPr>
              <p:spPr>
                <a:xfrm flipV="1">
                  <a:off x="2880" y="2928"/>
                  <a:ext cx="0" cy="288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17453" name="对象 24608"/>
                <p:cNvGraphicFramePr/>
                <p:nvPr/>
              </p:nvGraphicFramePr>
              <p:xfrm>
                <a:off x="2592" y="2496"/>
                <a:ext cx="185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9" name="" r:id="rId5" imgW="165100" imgH="190500" progId="Equation.3">
                        <p:embed/>
                      </p:oleObj>
                    </mc:Choice>
                    <mc:Fallback>
                      <p:oleObj name="" r:id="rId5" imgW="165100" imgH="190500" progId="Equation.3">
                        <p:embed/>
                        <p:pic>
                          <p:nvPicPr>
                            <p:cNvPr id="0" name="图片 3178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92" y="2496"/>
                              <a:ext cx="185" cy="2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446" name="棱台 24609"/>
              <p:cNvSpPr/>
              <p:nvPr/>
            </p:nvSpPr>
            <p:spPr>
              <a:xfrm>
                <a:off x="2533" y="2296"/>
                <a:ext cx="619" cy="954"/>
              </a:xfrm>
              <a:prstGeom prst="bevel">
                <a:avLst>
                  <a:gd name="adj" fmla="val 4463"/>
                </a:avLst>
              </a:prstGeom>
              <a:noFill/>
              <a:ln w="19050" cap="flat" cmpd="sng">
                <a:solidFill>
                  <a:srgbClr val="9966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447" name="文本框 24610"/>
              <p:cNvSpPr txBox="1"/>
              <p:nvPr/>
            </p:nvSpPr>
            <p:spPr>
              <a:xfrm>
                <a:off x="2359" y="2205"/>
                <a:ext cx="20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8" name="文本框 24611"/>
              <p:cNvSpPr txBox="1"/>
              <p:nvPr/>
            </p:nvSpPr>
            <p:spPr>
              <a:xfrm>
                <a:off x="3300" y="3103"/>
                <a:ext cx="24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43" name="上箭头 24612"/>
            <p:cNvSpPr/>
            <p:nvPr/>
          </p:nvSpPr>
          <p:spPr>
            <a:xfrm>
              <a:off x="2488" y="2387"/>
              <a:ext cx="102" cy="192"/>
            </a:xfrm>
            <a:prstGeom prst="upArrow">
              <a:avLst>
                <a:gd name="adj1" fmla="val 50000"/>
                <a:gd name="adj2" fmla="val 122318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4629" name="对象 24628"/>
          <p:cNvGraphicFramePr/>
          <p:nvPr/>
        </p:nvGraphicFramePr>
        <p:xfrm>
          <a:off x="5915025" y="5108575"/>
          <a:ext cx="25130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7" imgW="1078865" imgH="393700" progId="Equation.3">
                  <p:embed/>
                </p:oleObj>
              </mc:Choice>
              <mc:Fallback>
                <p:oleObj name="" r:id="rId7" imgW="1078865" imgH="3937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15025" y="5108575"/>
                        <a:ext cx="2513013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4" name="组合 24658"/>
          <p:cNvGrpSpPr/>
          <p:nvPr/>
        </p:nvGrpSpPr>
        <p:grpSpPr>
          <a:xfrm>
            <a:off x="650875" y="3213100"/>
            <a:ext cx="2520950" cy="2952750"/>
            <a:chOff x="476" y="2024"/>
            <a:chExt cx="1588" cy="1860"/>
          </a:xfrm>
        </p:grpSpPr>
        <p:grpSp>
          <p:nvGrpSpPr>
            <p:cNvPr id="17428" name="组合 24654"/>
            <p:cNvGrpSpPr/>
            <p:nvPr/>
          </p:nvGrpSpPr>
          <p:grpSpPr>
            <a:xfrm>
              <a:off x="476" y="2024"/>
              <a:ext cx="1588" cy="1860"/>
              <a:chOff x="476" y="2024"/>
              <a:chExt cx="1588" cy="1860"/>
            </a:xfrm>
          </p:grpSpPr>
          <p:sp>
            <p:nvSpPr>
              <p:cNvPr id="33833" name="矩形 24615"/>
              <p:cNvSpPr>
                <a:spLocks noChangeArrowheads="1"/>
              </p:cNvSpPr>
              <p:nvPr/>
            </p:nvSpPr>
            <p:spPr bwMode="auto">
              <a:xfrm>
                <a:off x="516" y="3542"/>
                <a:ext cx="1548" cy="29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31" name="矩形 24616"/>
              <p:cNvSpPr/>
              <p:nvPr/>
            </p:nvSpPr>
            <p:spPr>
              <a:xfrm>
                <a:off x="476" y="2024"/>
                <a:ext cx="1588" cy="186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432" name="文本框 24618"/>
              <p:cNvSpPr txBox="1"/>
              <p:nvPr/>
            </p:nvSpPr>
            <p:spPr>
              <a:xfrm>
                <a:off x="521" y="2177"/>
                <a:ext cx="1514" cy="16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×    ×    ×    ×    ×</a:t>
                </a:r>
                <a:endPara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×    ×    ×    ×    ×</a:t>
                </a:r>
                <a:endPara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×    ×    ×    ×    ×</a:t>
                </a:r>
                <a:endPara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×    ×    ×    ×    ×</a:t>
                </a:r>
                <a:endPara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×    ×    ×    ×</a:t>
                </a:r>
                <a:endPara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3" name="文本框 24617"/>
              <p:cNvSpPr txBox="1"/>
              <p:nvPr/>
            </p:nvSpPr>
            <p:spPr>
              <a:xfrm>
                <a:off x="1707" y="3101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4" name="棱台 24619"/>
              <p:cNvSpPr/>
              <p:nvPr/>
            </p:nvSpPr>
            <p:spPr>
              <a:xfrm>
                <a:off x="1117" y="2317"/>
                <a:ext cx="557" cy="881"/>
              </a:xfrm>
              <a:prstGeom prst="bevel">
                <a:avLst>
                  <a:gd name="adj" fmla="val 4463"/>
                </a:avLst>
              </a:prstGeom>
              <a:noFill/>
              <a:ln w="19050" cap="flat" cmpd="sng">
                <a:solidFill>
                  <a:srgbClr val="9966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435" name="文本框 24620"/>
              <p:cNvSpPr txBox="1"/>
              <p:nvPr/>
            </p:nvSpPr>
            <p:spPr>
              <a:xfrm>
                <a:off x="953" y="2205"/>
                <a:ext cx="20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7436" name="组合 24646"/>
              <p:cNvGrpSpPr/>
              <p:nvPr/>
            </p:nvGrpSpPr>
            <p:grpSpPr>
              <a:xfrm>
                <a:off x="732" y="2024"/>
                <a:ext cx="1175" cy="1468"/>
                <a:chOff x="748" y="2064"/>
                <a:chExt cx="1245" cy="1437"/>
              </a:xfrm>
            </p:grpSpPr>
            <p:sp>
              <p:nvSpPr>
                <p:cNvPr id="17437" name="直接连接符 24622"/>
                <p:cNvSpPr/>
                <p:nvPr/>
              </p:nvSpPr>
              <p:spPr>
                <a:xfrm flipV="1">
                  <a:off x="1446" y="2064"/>
                  <a:ext cx="0" cy="287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17438" name="直接连接符 24623"/>
                <p:cNvSpPr/>
                <p:nvPr/>
              </p:nvSpPr>
              <p:spPr>
                <a:xfrm>
                  <a:off x="1446" y="3214"/>
                  <a:ext cx="0" cy="287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17439" name="直接连接符 24624"/>
                <p:cNvSpPr/>
                <p:nvPr/>
              </p:nvSpPr>
              <p:spPr>
                <a:xfrm flipH="1">
                  <a:off x="899" y="2830"/>
                  <a:ext cx="252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17440" name="直接连接符 24625"/>
                <p:cNvSpPr/>
                <p:nvPr/>
              </p:nvSpPr>
              <p:spPr>
                <a:xfrm>
                  <a:off x="1741" y="2830"/>
                  <a:ext cx="252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17441" name="对象 24626"/>
                <p:cNvGraphicFramePr/>
                <p:nvPr/>
              </p:nvGraphicFramePr>
              <p:xfrm>
                <a:off x="748" y="2795"/>
                <a:ext cx="225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7" name="" r:id="rId9" imgW="165100" imgH="190500" progId="Equation.3">
                        <p:embed/>
                      </p:oleObj>
                    </mc:Choice>
                    <mc:Fallback>
                      <p:oleObj name="" r:id="rId9" imgW="165100" imgH="190500" progId="Equation.3">
                        <p:embed/>
                        <p:pic>
                          <p:nvPicPr>
                            <p:cNvPr id="0" name="图片 3176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8" y="2795"/>
                              <a:ext cx="225" cy="3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7429" name="上箭头 24627"/>
            <p:cNvSpPr/>
            <p:nvPr/>
          </p:nvSpPr>
          <p:spPr>
            <a:xfrm>
              <a:off x="1084" y="2396"/>
              <a:ext cx="85" cy="192"/>
            </a:xfrm>
            <a:prstGeom prst="upArrow">
              <a:avLst>
                <a:gd name="adj1" fmla="val 50000"/>
                <a:gd name="adj2" fmla="val 146781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4630" name="对象 24629"/>
          <p:cNvGraphicFramePr/>
          <p:nvPr/>
        </p:nvGraphicFramePr>
        <p:xfrm>
          <a:off x="993775" y="5503863"/>
          <a:ext cx="18891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1" imgW="1383030" imgH="355600" progId="Equation.3">
                  <p:embed/>
                </p:oleObj>
              </mc:Choice>
              <mc:Fallback>
                <p:oleObj name="" r:id="rId11" imgW="1383030" imgH="3556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3775" y="5503863"/>
                        <a:ext cx="1889125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1" name="文本框 24630"/>
          <p:cNvSpPr txBox="1">
            <a:spLocks noChangeArrowheads="1"/>
          </p:cNvSpPr>
          <p:nvPr/>
        </p:nvSpPr>
        <p:spPr bwMode="auto">
          <a:xfrm>
            <a:off x="657225" y="2514600"/>
            <a:ext cx="228600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稳定平衡</a:t>
            </a:r>
            <a:endParaRPr kumimoji="0" lang="zh-CN" altLang="en-US" sz="2800" b="1" kern="1200" cap="none" spc="0" normalizeH="0" baseline="0" noProof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32" name="矩形 24631"/>
          <p:cNvSpPr>
            <a:spLocks noChangeArrowheads="1"/>
          </p:cNvSpPr>
          <p:nvPr/>
        </p:nvSpPr>
        <p:spPr bwMode="auto">
          <a:xfrm>
            <a:off x="3400425" y="2514600"/>
            <a:ext cx="243840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稳定平衡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8" name="横卷形 24633"/>
          <p:cNvSpPr/>
          <p:nvPr/>
        </p:nvSpPr>
        <p:spPr>
          <a:xfrm>
            <a:off x="1038225" y="790575"/>
            <a:ext cx="1752600" cy="838200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prstShdw prst="shdw17" dist="17961" dir="2699999">
              <a:srgbClr val="000000"/>
            </a:prstShdw>
          </a:effectLst>
        </p:spPr>
        <p:txBody>
          <a:bodyPr wrap="none" anchor="ctr"/>
          <a:p>
            <a:pPr algn="ctr" eaLnBrk="1" hangingPunct="1"/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讨  论</a:t>
            </a:r>
            <a:endParaRPr lang="zh-CN" altLang="en-US" sz="32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19" name="组合 24653"/>
          <p:cNvGrpSpPr/>
          <p:nvPr/>
        </p:nvGrpSpPr>
        <p:grpSpPr>
          <a:xfrm>
            <a:off x="381000" y="1600200"/>
            <a:ext cx="3581400" cy="685800"/>
            <a:chOff x="144" y="1008"/>
            <a:chExt cx="2256" cy="432"/>
          </a:xfrm>
        </p:grpSpPr>
        <p:sp>
          <p:nvSpPr>
            <p:cNvPr id="17425" name="文本框 24636"/>
            <p:cNvSpPr txBox="1"/>
            <p:nvPr/>
          </p:nvSpPr>
          <p:spPr>
            <a:xfrm>
              <a:off x="144" y="1097"/>
              <a:ext cx="22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与      同向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6" name="对象 24637"/>
            <p:cNvGraphicFramePr/>
            <p:nvPr/>
          </p:nvGraphicFramePr>
          <p:xfrm>
            <a:off x="1247" y="1056"/>
            <a:ext cx="2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3" imgW="152400" imgH="190500" progId="Equation.3">
                    <p:embed/>
                  </p:oleObj>
                </mc:Choice>
                <mc:Fallback>
                  <p:oleObj name="" r:id="rId13" imgW="152400" imgH="1905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47" y="1056"/>
                          <a:ext cx="249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对象 24638"/>
            <p:cNvGraphicFramePr/>
            <p:nvPr/>
          </p:nvGraphicFramePr>
          <p:xfrm>
            <a:off x="676" y="1008"/>
            <a:ext cx="30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5" imgW="165100" imgH="215900" progId="Equation.3">
                    <p:embed/>
                  </p:oleObj>
                </mc:Choice>
                <mc:Fallback>
                  <p:oleObj name="" r:id="rId15" imgW="165100" imgH="2159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76" y="1008"/>
                          <a:ext cx="300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40" name="文本框 24639"/>
          <p:cNvSpPr txBox="1"/>
          <p:nvPr/>
        </p:nvSpPr>
        <p:spPr>
          <a:xfrm>
            <a:off x="3333750" y="175736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方向相反</a:t>
            </a:r>
            <a:endParaRPr lang="zh-CN" altLang="en-US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41" name="文本框 24640"/>
          <p:cNvSpPr txBox="1"/>
          <p:nvPr/>
        </p:nvSpPr>
        <p:spPr>
          <a:xfrm>
            <a:off x="5762625" y="175736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方向垂直</a:t>
            </a:r>
            <a:endParaRPr lang="zh-CN" altLang="en-US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642" name="对象 24641"/>
          <p:cNvGraphicFramePr/>
          <p:nvPr/>
        </p:nvGraphicFramePr>
        <p:xfrm>
          <a:off x="3476625" y="5589588"/>
          <a:ext cx="2070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7" imgW="812165" imgH="203200" progId="Equation.3">
                  <p:embed/>
                </p:oleObj>
              </mc:Choice>
              <mc:Fallback>
                <p:oleObj name="" r:id="rId17" imgW="812165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76625" y="5589588"/>
                        <a:ext cx="20701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43" name="文本框 24642"/>
          <p:cNvSpPr txBox="1">
            <a:spLocks noChangeArrowheads="1"/>
          </p:cNvSpPr>
          <p:nvPr/>
        </p:nvSpPr>
        <p:spPr bwMode="auto">
          <a:xfrm>
            <a:off x="6143625" y="2514600"/>
            <a:ext cx="220980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力矩最大</a:t>
            </a:r>
            <a:endParaRPr kumimoji="0" lang="zh-CN" altLang="en-US" sz="2800" b="1" kern="1200" cap="none" spc="0" normalizeH="0" baseline="0" noProof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424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43263" y="598488"/>
            <a:ext cx="4170362" cy="8096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1" grpId="0" animBg="1"/>
      <p:bldP spid="24632" grpId="0" animBg="1"/>
      <p:bldP spid="24640" grpId="0"/>
      <p:bldP spid="24641" grpId="0"/>
      <p:bldP spid="246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sp>
        <p:nvSpPr>
          <p:cNvPr id="18435" name="文本框 25601"/>
          <p:cNvSpPr txBox="1"/>
          <p:nvPr/>
        </p:nvSpPr>
        <p:spPr>
          <a:xfrm>
            <a:off x="684213" y="922338"/>
            <a:ext cx="7924800" cy="12604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结论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: 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均匀</a:t>
            </a:r>
            <a:r>
              <a:rPr lang="zh-CN" altLang="en-US" sz="3200" b="1" dirty="0">
                <a:latin typeface="Times New Roman" panose="02020603050405020304" pitchFamily="18" charset="0"/>
              </a:rPr>
              <a:t>磁场中，任意形状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刚</a:t>
            </a:r>
            <a:r>
              <a:rPr lang="zh-CN" altLang="en-US" sz="3200" b="1" dirty="0">
                <a:latin typeface="Times New Roman" panose="02020603050405020304" pitchFamily="18" charset="0"/>
              </a:rPr>
              <a:t>性闭合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平面</a:t>
            </a:r>
            <a:r>
              <a:rPr lang="zh-CN" altLang="en-US" sz="3200" b="1" dirty="0">
                <a:latin typeface="Times New Roman" panose="02020603050405020304" pitchFamily="18" charset="0"/>
              </a:rPr>
              <a:t>通电线圈所受的力和力矩为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03" name="对象 25602"/>
          <p:cNvGraphicFramePr/>
          <p:nvPr/>
        </p:nvGraphicFramePr>
        <p:xfrm>
          <a:off x="2438400" y="2362200"/>
          <a:ext cx="35147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306830" imgH="254000" progId="Equation.3">
                  <p:embed/>
                </p:oleObj>
              </mc:Choice>
              <mc:Fallback>
                <p:oleObj name="" r:id="rId1" imgW="1306830" imgH="254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2362200"/>
                        <a:ext cx="3514725" cy="6762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25603"/>
          <p:cNvGraphicFramePr/>
          <p:nvPr/>
        </p:nvGraphicFramePr>
        <p:xfrm>
          <a:off x="990600" y="4648200"/>
          <a:ext cx="5597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4481195" imgH="393700" progId="Equation.3">
                  <p:embed/>
                </p:oleObj>
              </mc:Choice>
              <mc:Fallback>
                <p:oleObj name="" r:id="rId3" imgW="4481195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4648200"/>
                        <a:ext cx="559752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组合 25604"/>
          <p:cNvGrpSpPr/>
          <p:nvPr/>
        </p:nvGrpSpPr>
        <p:grpSpPr>
          <a:xfrm>
            <a:off x="5257800" y="5373688"/>
            <a:ext cx="3657600" cy="609600"/>
            <a:chOff x="3360" y="3456"/>
            <a:chExt cx="2304" cy="384"/>
          </a:xfrm>
        </p:grpSpPr>
        <p:grpSp>
          <p:nvGrpSpPr>
            <p:cNvPr id="18453" name="组合 25605"/>
            <p:cNvGrpSpPr/>
            <p:nvPr/>
          </p:nvGrpSpPr>
          <p:grpSpPr>
            <a:xfrm>
              <a:off x="3360" y="3456"/>
              <a:ext cx="2304" cy="384"/>
              <a:chOff x="3360" y="3456"/>
              <a:chExt cx="2304" cy="384"/>
            </a:xfrm>
          </p:grpSpPr>
          <p:sp>
            <p:nvSpPr>
              <p:cNvPr id="18455" name="矩形 25606"/>
              <p:cNvSpPr/>
              <p:nvPr/>
            </p:nvSpPr>
            <p:spPr>
              <a:xfrm>
                <a:off x="3360" y="3504"/>
                <a:ext cx="1920" cy="336"/>
              </a:xfrm>
              <a:prstGeom prst="rect">
                <a:avLst/>
              </a:prstGeom>
              <a:gradFill rotWithShape="0">
                <a:gsLst>
                  <a:gs pos="0">
                    <a:srgbClr val="FCE3FD"/>
                  </a:gs>
                  <a:gs pos="50000">
                    <a:srgbClr val="FFFFFF"/>
                  </a:gs>
                  <a:gs pos="100000">
                    <a:srgbClr val="FCE3FD"/>
                  </a:gs>
                </a:gsLst>
                <a:lin ang="5400000" scaled="1"/>
                <a:tileRect/>
              </a:gradFill>
              <a:ln w="9525" cap="flat" cmpd="sng">
                <a:solidFill>
                  <a:srgbClr val="CC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8456" name="对象 25607"/>
              <p:cNvGraphicFramePr/>
              <p:nvPr/>
            </p:nvGraphicFramePr>
            <p:xfrm>
              <a:off x="3456" y="3456"/>
              <a:ext cx="353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5" imgW="266065" imgH="367665" progId="Equation.3">
                      <p:embed/>
                    </p:oleObj>
                  </mc:Choice>
                  <mc:Fallback>
                    <p:oleObj name="" r:id="rId5" imgW="266065" imgH="367665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456" y="3456"/>
                            <a:ext cx="353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7" name="文本框 25608"/>
              <p:cNvSpPr txBox="1"/>
              <p:nvPr/>
            </p:nvSpPr>
            <p:spPr>
              <a:xfrm>
                <a:off x="3696" y="3504"/>
                <a:ext cx="196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与</a:t>
                </a:r>
                <a:r>
                  <a:rPr lang="zh-CN" altLang="en-US" sz="2800" b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成</a:t>
                </a:r>
                <a:r>
                  <a:rPr lang="zh-CN" altLang="en-US" sz="2800" b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右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螺旋</a:t>
                </a:r>
                <a:endParaRPr lang="zh-CN" altLang="en-US" sz="2800" b="1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8454" name="对象 25609"/>
            <p:cNvGraphicFramePr/>
            <p:nvPr/>
          </p:nvGraphicFramePr>
          <p:xfrm>
            <a:off x="4051" y="3552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165100" imgH="228600" progId="Equation.3">
                    <p:embed/>
                  </p:oleObj>
                </mc:Choice>
                <mc:Fallback>
                  <p:oleObj name="" r:id="rId7" imgW="165100" imgH="2286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51" y="3552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27" name="组合 25626"/>
          <p:cNvGrpSpPr/>
          <p:nvPr/>
        </p:nvGrpSpPr>
        <p:grpSpPr>
          <a:xfrm>
            <a:off x="990600" y="3200400"/>
            <a:ext cx="7010400" cy="1198563"/>
            <a:chOff x="624" y="2016"/>
            <a:chExt cx="4416" cy="755"/>
          </a:xfrm>
        </p:grpSpPr>
        <p:sp>
          <p:nvSpPr>
            <p:cNvPr id="18443" name="矩形 25611"/>
            <p:cNvSpPr/>
            <p:nvPr/>
          </p:nvSpPr>
          <p:spPr>
            <a:xfrm>
              <a:off x="3186" y="2047"/>
              <a:ext cx="13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3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4" name="矩形 25612"/>
            <p:cNvSpPr/>
            <p:nvPr/>
          </p:nvSpPr>
          <p:spPr>
            <a:xfrm>
              <a:off x="3169" y="2429"/>
              <a:ext cx="149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3400" dirty="0">
                  <a:solidFill>
                    <a:srgbClr val="000000"/>
                  </a:solidFill>
                  <a:latin typeface="Symbol" panose="05050102010706020507" pitchFamily="18" charset="2"/>
                </a:rPr>
                <a:t>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5" name="矩形 25613"/>
            <p:cNvSpPr/>
            <p:nvPr/>
          </p:nvSpPr>
          <p:spPr>
            <a:xfrm>
              <a:off x="2730" y="2429"/>
              <a:ext cx="14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340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6" name="矩形 25614"/>
            <p:cNvSpPr/>
            <p:nvPr/>
          </p:nvSpPr>
          <p:spPr>
            <a:xfrm>
              <a:off x="2730" y="2016"/>
              <a:ext cx="14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340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7" name="矩形 25615"/>
            <p:cNvSpPr/>
            <p:nvPr/>
          </p:nvSpPr>
          <p:spPr>
            <a:xfrm>
              <a:off x="2975" y="2429"/>
              <a:ext cx="149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3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8" name="矩形 25616"/>
            <p:cNvSpPr/>
            <p:nvPr/>
          </p:nvSpPr>
          <p:spPr>
            <a:xfrm>
              <a:off x="2975" y="2016"/>
              <a:ext cx="149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3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9" name="文本框 25617"/>
            <p:cNvSpPr txBox="1"/>
            <p:nvPr/>
          </p:nvSpPr>
          <p:spPr>
            <a:xfrm>
              <a:off x="3654" y="2032"/>
              <a:ext cx="12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稳定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平衡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50" name="文本框 25618"/>
            <p:cNvSpPr txBox="1"/>
            <p:nvPr/>
          </p:nvSpPr>
          <p:spPr>
            <a:xfrm>
              <a:off x="3600" y="2444"/>
              <a:ext cx="14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非稳定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平衡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51" name="左大括号 25619"/>
            <p:cNvSpPr/>
            <p:nvPr/>
          </p:nvSpPr>
          <p:spPr>
            <a:xfrm>
              <a:off x="2598" y="2180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8452" name="对象 25620"/>
            <p:cNvGraphicFramePr/>
            <p:nvPr/>
          </p:nvGraphicFramePr>
          <p:xfrm>
            <a:off x="624" y="2208"/>
            <a:ext cx="148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9" imgW="1764665" imgH="381000" progId="Equation.3">
                    <p:embed/>
                  </p:oleObj>
                </mc:Choice>
                <mc:Fallback>
                  <p:oleObj name="" r:id="rId9" imgW="1764665" imgH="3810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4" y="2208"/>
                          <a:ext cx="1485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26" name="组合 25625"/>
          <p:cNvGrpSpPr/>
          <p:nvPr/>
        </p:nvGrpSpPr>
        <p:grpSpPr>
          <a:xfrm>
            <a:off x="609600" y="5445125"/>
            <a:ext cx="3746500" cy="557213"/>
            <a:chOff x="384" y="3430"/>
            <a:chExt cx="2360" cy="351"/>
          </a:xfrm>
        </p:grpSpPr>
        <p:graphicFrame>
          <p:nvGraphicFramePr>
            <p:cNvPr id="18441" name="对象 25622"/>
            <p:cNvGraphicFramePr/>
            <p:nvPr/>
          </p:nvGraphicFramePr>
          <p:xfrm>
            <a:off x="1488" y="3430"/>
            <a:ext cx="125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1" imgW="1269365" imgH="368300" progId="Equation.3">
                    <p:embed/>
                  </p:oleObj>
                </mc:Choice>
                <mc:Fallback>
                  <p:oleObj name="" r:id="rId11" imgW="1269365" imgH="3683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88" y="3430"/>
                          <a:ext cx="1256" cy="316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CE3FD"/>
                            </a:gs>
                            <a:gs pos="50000">
                              <a:srgbClr val="FFFFFF"/>
                            </a:gs>
                            <a:gs pos="100000">
                              <a:srgbClr val="FCE3FD"/>
                            </a:gs>
                          </a:gsLst>
                          <a:lin ang="5400000" scaled="1"/>
                          <a:tileRect/>
                        </a:gradFill>
                        <a:ln w="9525" cap="flat" cmpd="sng">
                          <a:solidFill>
                            <a:srgbClr val="CC00CC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2" name="文本框 25623"/>
            <p:cNvSpPr txBox="1"/>
            <p:nvPr/>
          </p:nvSpPr>
          <p:spPr>
            <a:xfrm>
              <a:off x="384" y="3454"/>
              <a:ext cx="12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磁矩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sp>
        <p:nvSpPr>
          <p:cNvPr id="19459" name="文本框 26625"/>
          <p:cNvSpPr txBox="1"/>
          <p:nvPr/>
        </p:nvSpPr>
        <p:spPr>
          <a:xfrm>
            <a:off x="720725" y="1008063"/>
            <a:ext cx="7812088" cy="4765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如图半径为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0.20 m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，电流为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20 A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，可绕轴旋转的圆形载流线圈放在均匀磁场中 ，磁感应强度的大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小为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0.08 T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，方向沿 </a:t>
            </a: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x </a:t>
            </a:r>
            <a:endParaRPr lang="en-US" altLang="zh-CN" sz="32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轴正向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问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线圈受力情况怎样？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线圈所受的磁力矩又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为多少？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460" name="组合 26669"/>
          <p:cNvGrpSpPr/>
          <p:nvPr/>
        </p:nvGrpSpPr>
        <p:grpSpPr>
          <a:xfrm>
            <a:off x="4859338" y="2592388"/>
            <a:ext cx="3352800" cy="3429000"/>
            <a:chOff x="3061" y="1633"/>
            <a:chExt cx="2112" cy="2160"/>
          </a:xfrm>
        </p:grpSpPr>
        <p:sp>
          <p:nvSpPr>
            <p:cNvPr id="19461" name="矩形 26631"/>
            <p:cNvSpPr/>
            <p:nvPr/>
          </p:nvSpPr>
          <p:spPr>
            <a:xfrm>
              <a:off x="3061" y="1633"/>
              <a:ext cx="2112" cy="21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62" name="任意多边形 26632"/>
            <p:cNvSpPr/>
            <p:nvPr/>
          </p:nvSpPr>
          <p:spPr>
            <a:xfrm>
              <a:off x="4009" y="1791"/>
              <a:ext cx="3" cy="1099"/>
            </a:xfrm>
            <a:custGeom>
              <a:avLst/>
              <a:gdLst/>
              <a:ahLst/>
              <a:cxnLst>
                <a:cxn ang="0">
                  <a:pos x="3" y="1099"/>
                </a:cxn>
                <a:cxn ang="0">
                  <a:pos x="0" y="0"/>
                </a:cxn>
              </a:cxnLst>
              <a:pathLst>
                <a:path w="3" h="1099">
                  <a:moveTo>
                    <a:pt x="3" y="1099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3" name="任意多边形 26633"/>
            <p:cNvSpPr/>
            <p:nvPr/>
          </p:nvSpPr>
          <p:spPr>
            <a:xfrm>
              <a:off x="3405" y="2275"/>
              <a:ext cx="1214" cy="1241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4" y="0"/>
                </a:cxn>
                <a:cxn ang="0">
                  <a:pos x="68" y="36"/>
                </a:cxn>
                <a:cxn ang="0">
                  <a:pos x="34" y="71"/>
                </a:cxn>
                <a:cxn ang="0">
                  <a:pos x="0" y="36"/>
                </a:cxn>
                <a:cxn ang="0">
                  <a:pos x="3" y="36"/>
                </a:cxn>
                <a:cxn ang="0">
                  <a:pos x="34" y="68"/>
                </a:cxn>
                <a:cxn ang="0">
                  <a:pos x="65" y="36"/>
                </a:cxn>
                <a:cxn ang="0">
                  <a:pos x="34" y="3"/>
                </a:cxn>
                <a:cxn ang="0">
                  <a:pos x="3" y="36"/>
                </a:cxn>
              </a:cxnLst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035" y="10800"/>
                  </a:moveTo>
                  <a:cubicBezTo>
                    <a:pt x="1035" y="16193"/>
                    <a:pt x="5407" y="20565"/>
                    <a:pt x="10800" y="20565"/>
                  </a:cubicBezTo>
                  <a:cubicBezTo>
                    <a:pt x="16193" y="20565"/>
                    <a:pt x="20565" y="16193"/>
                    <a:pt x="20565" y="10800"/>
                  </a:cubicBezTo>
                  <a:cubicBezTo>
                    <a:pt x="20565" y="5407"/>
                    <a:pt x="16193" y="1035"/>
                    <a:pt x="10800" y="1035"/>
                  </a:cubicBezTo>
                  <a:cubicBezTo>
                    <a:pt x="5407" y="1035"/>
                    <a:pt x="1035" y="5407"/>
                    <a:pt x="1035" y="10800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4" name="直接连接符 26634"/>
            <p:cNvSpPr/>
            <p:nvPr/>
          </p:nvSpPr>
          <p:spPr>
            <a:xfrm>
              <a:off x="4012" y="2889"/>
              <a:ext cx="115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9465" name="直接连接符 26635"/>
            <p:cNvSpPr/>
            <p:nvPr/>
          </p:nvSpPr>
          <p:spPr>
            <a:xfrm>
              <a:off x="3197" y="2024"/>
              <a:ext cx="1821" cy="0"/>
            </a:xfrm>
            <a:prstGeom prst="line">
              <a:avLst/>
            </a:prstGeom>
            <a:ln w="19050" cap="flat" cmpd="sng">
              <a:solidFill>
                <a:srgbClr val="DC00D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9466" name="文本框 26636"/>
            <p:cNvSpPr txBox="1"/>
            <p:nvPr/>
          </p:nvSpPr>
          <p:spPr>
            <a:xfrm>
              <a:off x="3269" y="2408"/>
              <a:ext cx="20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i="1" dirty="0">
                  <a:solidFill>
                    <a:srgbClr val="A50021"/>
                  </a:solidFill>
                  <a:latin typeface="Times New Roman" panose="02020603050405020304" pitchFamily="18" charset="0"/>
                  <a:ea typeface="PMingLiU" pitchFamily="18" charset="-120"/>
                </a:rPr>
                <a:t>I</a:t>
              </a:r>
              <a:endParaRPr lang="en-US" altLang="zh-CN" sz="3200" i="1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19467" name="文本框 26637"/>
            <p:cNvSpPr txBox="1"/>
            <p:nvPr/>
          </p:nvSpPr>
          <p:spPr>
            <a:xfrm>
              <a:off x="3647" y="1845"/>
              <a:ext cx="1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68" name="对象 26638"/>
            <p:cNvGraphicFramePr/>
            <p:nvPr/>
          </p:nvGraphicFramePr>
          <p:xfrm>
            <a:off x="4789" y="1688"/>
            <a:ext cx="24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152400" imgH="190500" progId="Equation.3">
                    <p:embed/>
                  </p:oleObj>
                </mc:Choice>
                <mc:Fallback>
                  <p:oleObj name="" r:id="rId1" imgW="152400" imgH="1905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89" y="1688"/>
                          <a:ext cx="248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直接连接符 26639"/>
            <p:cNvSpPr/>
            <p:nvPr/>
          </p:nvSpPr>
          <p:spPr>
            <a:xfrm flipV="1">
              <a:off x="4012" y="2600"/>
              <a:ext cx="481" cy="28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470" name="直接连接符 26640"/>
            <p:cNvSpPr/>
            <p:nvPr/>
          </p:nvSpPr>
          <p:spPr>
            <a:xfrm flipH="1" flipV="1">
              <a:off x="3109" y="2888"/>
              <a:ext cx="903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471" name="文本框 26641"/>
            <p:cNvSpPr txBox="1"/>
            <p:nvPr/>
          </p:nvSpPr>
          <p:spPr>
            <a:xfrm>
              <a:off x="4301" y="2600"/>
              <a:ext cx="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72" name="对象 26642"/>
            <p:cNvGraphicFramePr/>
            <p:nvPr/>
          </p:nvGraphicFramePr>
          <p:xfrm>
            <a:off x="3738" y="1736"/>
            <a:ext cx="22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" imgW="139700" imgH="165100" progId="Equation.3">
                    <p:embed/>
                  </p:oleObj>
                </mc:Choice>
                <mc:Fallback>
                  <p:oleObj name="" r:id="rId3" imgW="139700" imgH="1651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38" y="1736"/>
                          <a:ext cx="227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对象 26643"/>
            <p:cNvGraphicFramePr/>
            <p:nvPr/>
          </p:nvGraphicFramePr>
          <p:xfrm>
            <a:off x="3301" y="3464"/>
            <a:ext cx="20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5" imgW="127000" imgH="127000" progId="Equation.3">
                    <p:embed/>
                  </p:oleObj>
                </mc:Choice>
                <mc:Fallback>
                  <p:oleObj name="" r:id="rId5" imgW="127000" imgH="1270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01" y="3464"/>
                          <a:ext cx="207" cy="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4" name="文本框 26644"/>
            <p:cNvSpPr txBox="1"/>
            <p:nvPr/>
          </p:nvSpPr>
          <p:spPr>
            <a:xfrm>
              <a:off x="3157" y="2801"/>
              <a:ext cx="3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5" name="文本框 26645"/>
            <p:cNvSpPr txBox="1"/>
            <p:nvPr/>
          </p:nvSpPr>
          <p:spPr>
            <a:xfrm>
              <a:off x="3798" y="2033"/>
              <a:ext cx="31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6" name="文本框 26646"/>
            <p:cNvSpPr txBox="1"/>
            <p:nvPr/>
          </p:nvSpPr>
          <p:spPr>
            <a:xfrm>
              <a:off x="4549" y="2840"/>
              <a:ext cx="3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7" name="文本框 26647"/>
            <p:cNvSpPr txBox="1"/>
            <p:nvPr/>
          </p:nvSpPr>
          <p:spPr>
            <a:xfrm>
              <a:off x="3907" y="3464"/>
              <a:ext cx="3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8" name="直接连接符 26648"/>
            <p:cNvSpPr/>
            <p:nvPr/>
          </p:nvSpPr>
          <p:spPr>
            <a:xfrm flipH="1">
              <a:off x="3301" y="2888"/>
              <a:ext cx="720" cy="62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9479" name="文本框 26649"/>
            <p:cNvSpPr txBox="1"/>
            <p:nvPr/>
          </p:nvSpPr>
          <p:spPr>
            <a:xfrm>
              <a:off x="3685" y="2792"/>
              <a:ext cx="2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80" name="对象 26650"/>
            <p:cNvGraphicFramePr/>
            <p:nvPr/>
          </p:nvGraphicFramePr>
          <p:xfrm>
            <a:off x="4925" y="2888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7" imgW="127000" imgH="139700" progId="Equation.3">
                    <p:embed/>
                  </p:oleObj>
                </mc:Choice>
                <mc:Fallback>
                  <p:oleObj name="" r:id="rId7" imgW="127000" imgH="1397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25" y="2888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1" name="直接连接符 26668"/>
            <p:cNvSpPr/>
            <p:nvPr/>
          </p:nvSpPr>
          <p:spPr>
            <a:xfrm>
              <a:off x="3442" y="2704"/>
              <a:ext cx="0" cy="317"/>
            </a:xfrm>
            <a:prstGeom prst="line">
              <a:avLst/>
            </a:prstGeom>
            <a:ln w="38100" cap="flat" cmpd="sng">
              <a:solidFill>
                <a:srgbClr val="993366"/>
              </a:solidFill>
              <a:prstDash val="solid"/>
              <a:headEnd type="none" w="med" len="med"/>
              <a:tailEnd type="triangle" w="sm" len="lg"/>
            </a:ln>
          </p:spPr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sp>
        <p:nvSpPr>
          <p:cNvPr id="20483" name="文本框 2"/>
          <p:cNvSpPr txBox="1"/>
          <p:nvPr/>
        </p:nvSpPr>
        <p:spPr>
          <a:xfrm>
            <a:off x="2508250" y="2843213"/>
            <a:ext cx="45878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作业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7-25 7-28 7-35 7-37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sp>
        <p:nvSpPr>
          <p:cNvPr id="13667" name="文本框 13666"/>
          <p:cNvSpPr txBox="1"/>
          <p:nvPr/>
        </p:nvSpPr>
        <p:spPr>
          <a:xfrm>
            <a:off x="365125" y="60960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b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b="1" u="sng" dirty="0">
                <a:latin typeface="Times New Roman" panose="02020603050405020304" pitchFamily="18" charset="0"/>
              </a:rPr>
              <a:t>一般情况</a:t>
            </a:r>
            <a:endParaRPr lang="zh-CN" altLang="en-US" sz="3600" b="1" u="sng" dirty="0">
              <a:latin typeface="Times New Roman" panose="02020603050405020304" pitchFamily="18" charset="0"/>
            </a:endParaRPr>
          </a:p>
        </p:txBody>
      </p:sp>
      <p:grpSp>
        <p:nvGrpSpPr>
          <p:cNvPr id="13681" name="组合 13680"/>
          <p:cNvGrpSpPr/>
          <p:nvPr/>
        </p:nvGrpSpPr>
        <p:grpSpPr>
          <a:xfrm>
            <a:off x="866775" y="2759075"/>
            <a:ext cx="2552700" cy="669925"/>
            <a:chOff x="546" y="1738"/>
            <a:chExt cx="1608" cy="422"/>
          </a:xfrm>
        </p:grpSpPr>
        <p:graphicFrame>
          <p:nvGraphicFramePr>
            <p:cNvPr id="3086" name="对象 13668"/>
            <p:cNvGraphicFramePr/>
            <p:nvPr/>
          </p:nvGraphicFramePr>
          <p:xfrm>
            <a:off x="546" y="1738"/>
            <a:ext cx="492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" imgW="342900" imgH="292100" progId="Equation.3">
                    <p:embed/>
                  </p:oleObj>
                </mc:Choice>
                <mc:Fallback>
                  <p:oleObj name="" r:id="rId1" imgW="342900" imgH="2921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6" y="1738"/>
                          <a:ext cx="492" cy="4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文本框 13669"/>
            <p:cNvSpPr txBox="1"/>
            <p:nvPr/>
          </p:nvSpPr>
          <p:spPr>
            <a:xfrm>
              <a:off x="862" y="1820"/>
              <a:ext cx="12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电流源受力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3671" name="对象 13670"/>
          <p:cNvGraphicFramePr/>
          <p:nvPr/>
        </p:nvGraphicFramePr>
        <p:xfrm>
          <a:off x="2555875" y="3495675"/>
          <a:ext cx="253523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1333500" imgH="342900" progId="Equation.3">
                  <p:embed/>
                </p:oleObj>
              </mc:Choice>
              <mc:Fallback>
                <p:oleObj name="" r:id="rId3" imgW="1333500" imgH="342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3495675"/>
                        <a:ext cx="2535238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72" name="文本框 13671"/>
          <p:cNvSpPr txBox="1"/>
          <p:nvPr/>
        </p:nvSpPr>
        <p:spPr>
          <a:xfrm>
            <a:off x="898525" y="4405313"/>
            <a:ext cx="36020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整个导线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上受磁场力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674" name="文本框 13673"/>
          <p:cNvSpPr txBox="1"/>
          <p:nvPr/>
        </p:nvSpPr>
        <p:spPr>
          <a:xfrm>
            <a:off x="803275" y="1433513"/>
            <a:ext cx="5251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导线是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曲线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</a:rPr>
              <a:t>磁场为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非均匀场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3680" name="组合 13679"/>
          <p:cNvGrpSpPr/>
          <p:nvPr/>
        </p:nvGrpSpPr>
        <p:grpSpPr>
          <a:xfrm>
            <a:off x="857250" y="2060575"/>
            <a:ext cx="6407150" cy="563563"/>
            <a:chOff x="540" y="1298"/>
            <a:chExt cx="4036" cy="355"/>
          </a:xfrm>
        </p:grpSpPr>
        <p:sp>
          <p:nvSpPr>
            <p:cNvPr id="3083" name="文本框 13675"/>
            <p:cNvSpPr txBox="1"/>
            <p:nvPr/>
          </p:nvSpPr>
          <p:spPr>
            <a:xfrm>
              <a:off x="540" y="1326"/>
              <a:ext cx="40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</a:rPr>
                <a:t>导线上各长度元     上的速度         不相同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84" name="对象 13676"/>
            <p:cNvGraphicFramePr/>
            <p:nvPr/>
          </p:nvGraphicFramePr>
          <p:xfrm>
            <a:off x="2206" y="1374"/>
            <a:ext cx="28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5" imgW="342900" imgH="317500" progId="Equation.3">
                    <p:embed/>
                  </p:oleObj>
                </mc:Choice>
                <mc:Fallback>
                  <p:oleObj name="" r:id="rId5" imgW="342900" imgH="3175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6" y="1374"/>
                          <a:ext cx="288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对象 13678"/>
            <p:cNvGraphicFramePr/>
            <p:nvPr/>
          </p:nvGraphicFramePr>
          <p:xfrm>
            <a:off x="3409" y="1298"/>
            <a:ext cx="28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7" imgW="190500" imgH="241300" progId="Equation.3">
                    <p:embed/>
                  </p:oleObj>
                </mc:Choice>
                <mc:Fallback>
                  <p:oleObj name="" r:id="rId7" imgW="190500" imgH="2413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9" y="1298"/>
                          <a:ext cx="287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682" name="对象 13681"/>
          <p:cNvGraphicFramePr/>
          <p:nvPr/>
        </p:nvGraphicFramePr>
        <p:xfrm>
          <a:off x="2270125" y="5294313"/>
          <a:ext cx="32385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2195830" imgH="444500" progId="Equation.3">
                  <p:embed/>
                </p:oleObj>
              </mc:Choice>
              <mc:Fallback>
                <p:oleObj name="" r:id="rId9" imgW="2195830" imgH="4445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0125" y="5294313"/>
                        <a:ext cx="3238500" cy="655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987675" y="3933825"/>
            <a:ext cx="360363" cy="287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7" grpId="0"/>
      <p:bldP spid="13672" grpId="0"/>
      <p:bldP spid="136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1506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graphicFrame>
        <p:nvGraphicFramePr>
          <p:cNvPr id="30889" name="对象 30888"/>
          <p:cNvGraphicFramePr/>
          <p:nvPr/>
        </p:nvGraphicFramePr>
        <p:xfrm>
          <a:off x="1619250" y="1773238"/>
          <a:ext cx="5638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093595" imgH="254000" progId="Equation.3">
                  <p:embed/>
                </p:oleObj>
              </mc:Choice>
              <mc:Fallback>
                <p:oleObj name="" r:id="rId1" imgW="2093595" imgH="254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773238"/>
                        <a:ext cx="56388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0" name="文本框 30889"/>
          <p:cNvSpPr txBox="1"/>
          <p:nvPr/>
        </p:nvSpPr>
        <p:spPr>
          <a:xfrm>
            <a:off x="900113" y="1125538"/>
            <a:ext cx="6019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把线圈分为</a:t>
            </a: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JQP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PKJ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两部分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09" name="组合 30890"/>
          <p:cNvGrpSpPr/>
          <p:nvPr/>
        </p:nvGrpSpPr>
        <p:grpSpPr>
          <a:xfrm>
            <a:off x="4859338" y="2592388"/>
            <a:ext cx="3352800" cy="3429000"/>
            <a:chOff x="3061" y="1633"/>
            <a:chExt cx="2112" cy="2160"/>
          </a:xfrm>
        </p:grpSpPr>
        <p:sp>
          <p:nvSpPr>
            <p:cNvPr id="21537" name="矩形 30891"/>
            <p:cNvSpPr/>
            <p:nvPr/>
          </p:nvSpPr>
          <p:spPr>
            <a:xfrm>
              <a:off x="3061" y="1633"/>
              <a:ext cx="2112" cy="21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8" name="任意多边形 30892"/>
            <p:cNvSpPr/>
            <p:nvPr/>
          </p:nvSpPr>
          <p:spPr>
            <a:xfrm>
              <a:off x="4009" y="1791"/>
              <a:ext cx="3" cy="1099"/>
            </a:xfrm>
            <a:custGeom>
              <a:avLst/>
              <a:gdLst/>
              <a:ahLst/>
              <a:cxnLst>
                <a:cxn ang="0">
                  <a:pos x="3" y="1099"/>
                </a:cxn>
                <a:cxn ang="0">
                  <a:pos x="0" y="0"/>
                </a:cxn>
              </a:cxnLst>
              <a:pathLst>
                <a:path w="3" h="1099">
                  <a:moveTo>
                    <a:pt x="3" y="1099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9" name="任意多边形 30893"/>
            <p:cNvSpPr/>
            <p:nvPr/>
          </p:nvSpPr>
          <p:spPr>
            <a:xfrm>
              <a:off x="3405" y="2275"/>
              <a:ext cx="1214" cy="1241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4" y="0"/>
                </a:cxn>
                <a:cxn ang="0">
                  <a:pos x="68" y="36"/>
                </a:cxn>
                <a:cxn ang="0">
                  <a:pos x="34" y="71"/>
                </a:cxn>
                <a:cxn ang="0">
                  <a:pos x="0" y="36"/>
                </a:cxn>
                <a:cxn ang="0">
                  <a:pos x="3" y="36"/>
                </a:cxn>
                <a:cxn ang="0">
                  <a:pos x="34" y="68"/>
                </a:cxn>
                <a:cxn ang="0">
                  <a:pos x="65" y="36"/>
                </a:cxn>
                <a:cxn ang="0">
                  <a:pos x="34" y="3"/>
                </a:cxn>
                <a:cxn ang="0">
                  <a:pos x="3" y="36"/>
                </a:cxn>
              </a:cxnLst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035" y="10800"/>
                  </a:moveTo>
                  <a:cubicBezTo>
                    <a:pt x="1035" y="16193"/>
                    <a:pt x="5407" y="20565"/>
                    <a:pt x="10800" y="20565"/>
                  </a:cubicBezTo>
                  <a:cubicBezTo>
                    <a:pt x="16193" y="20565"/>
                    <a:pt x="20565" y="16193"/>
                    <a:pt x="20565" y="10800"/>
                  </a:cubicBezTo>
                  <a:cubicBezTo>
                    <a:pt x="20565" y="5407"/>
                    <a:pt x="16193" y="1035"/>
                    <a:pt x="10800" y="1035"/>
                  </a:cubicBezTo>
                  <a:cubicBezTo>
                    <a:pt x="5407" y="1035"/>
                    <a:pt x="1035" y="5407"/>
                    <a:pt x="1035" y="10800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40" name="直接连接符 30894"/>
            <p:cNvSpPr/>
            <p:nvPr/>
          </p:nvSpPr>
          <p:spPr>
            <a:xfrm>
              <a:off x="4012" y="2889"/>
              <a:ext cx="115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541" name="直接连接符 30895"/>
            <p:cNvSpPr/>
            <p:nvPr/>
          </p:nvSpPr>
          <p:spPr>
            <a:xfrm>
              <a:off x="3197" y="2024"/>
              <a:ext cx="1821" cy="0"/>
            </a:xfrm>
            <a:prstGeom prst="line">
              <a:avLst/>
            </a:prstGeom>
            <a:ln w="19050" cap="flat" cmpd="sng">
              <a:solidFill>
                <a:srgbClr val="DC00D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542" name="文本框 30896"/>
            <p:cNvSpPr txBox="1"/>
            <p:nvPr/>
          </p:nvSpPr>
          <p:spPr>
            <a:xfrm>
              <a:off x="3269" y="2408"/>
              <a:ext cx="20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i="1" dirty="0">
                  <a:solidFill>
                    <a:srgbClr val="A50021"/>
                  </a:solidFill>
                  <a:latin typeface="Times New Roman" panose="02020603050405020304" pitchFamily="18" charset="0"/>
                  <a:ea typeface="PMingLiU" pitchFamily="18" charset="-120"/>
                </a:rPr>
                <a:t>I</a:t>
              </a:r>
              <a:endParaRPr lang="en-US" altLang="zh-CN" sz="3200" i="1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21543" name="文本框 30897"/>
            <p:cNvSpPr txBox="1"/>
            <p:nvPr/>
          </p:nvSpPr>
          <p:spPr>
            <a:xfrm>
              <a:off x="3647" y="1845"/>
              <a:ext cx="1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44" name="对象 30898"/>
            <p:cNvGraphicFramePr/>
            <p:nvPr/>
          </p:nvGraphicFramePr>
          <p:xfrm>
            <a:off x="4789" y="1688"/>
            <a:ext cx="24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" imgW="152400" imgH="190500" progId="Equation.3">
                    <p:embed/>
                  </p:oleObj>
                </mc:Choice>
                <mc:Fallback>
                  <p:oleObj name="" r:id="rId3" imgW="152400" imgH="1905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89" y="1688"/>
                          <a:ext cx="248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5" name="直接连接符 30899"/>
            <p:cNvSpPr/>
            <p:nvPr/>
          </p:nvSpPr>
          <p:spPr>
            <a:xfrm flipV="1">
              <a:off x="4012" y="2600"/>
              <a:ext cx="481" cy="28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46" name="直接连接符 30900"/>
            <p:cNvSpPr/>
            <p:nvPr/>
          </p:nvSpPr>
          <p:spPr>
            <a:xfrm flipH="1" flipV="1">
              <a:off x="3109" y="2888"/>
              <a:ext cx="903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47" name="文本框 30901"/>
            <p:cNvSpPr txBox="1"/>
            <p:nvPr/>
          </p:nvSpPr>
          <p:spPr>
            <a:xfrm>
              <a:off x="4301" y="2600"/>
              <a:ext cx="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48" name="对象 30902"/>
            <p:cNvGraphicFramePr/>
            <p:nvPr/>
          </p:nvGraphicFramePr>
          <p:xfrm>
            <a:off x="3738" y="1736"/>
            <a:ext cx="22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5" imgW="139700" imgH="165100" progId="Equation.3">
                    <p:embed/>
                  </p:oleObj>
                </mc:Choice>
                <mc:Fallback>
                  <p:oleObj name="" r:id="rId5" imgW="139700" imgH="1651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38" y="1736"/>
                          <a:ext cx="227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9" name="对象 30903"/>
            <p:cNvGraphicFramePr/>
            <p:nvPr/>
          </p:nvGraphicFramePr>
          <p:xfrm>
            <a:off x="3301" y="3464"/>
            <a:ext cx="20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7" imgW="127000" imgH="127000" progId="Equation.3">
                    <p:embed/>
                  </p:oleObj>
                </mc:Choice>
                <mc:Fallback>
                  <p:oleObj name="" r:id="rId7" imgW="127000" imgH="1270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01" y="3464"/>
                          <a:ext cx="207" cy="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0" name="文本框 30904"/>
            <p:cNvSpPr txBox="1"/>
            <p:nvPr/>
          </p:nvSpPr>
          <p:spPr>
            <a:xfrm>
              <a:off x="3157" y="2801"/>
              <a:ext cx="3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51" name="文本框 30905"/>
            <p:cNvSpPr txBox="1"/>
            <p:nvPr/>
          </p:nvSpPr>
          <p:spPr>
            <a:xfrm>
              <a:off x="3798" y="2033"/>
              <a:ext cx="31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52" name="文本框 30906"/>
            <p:cNvSpPr txBox="1"/>
            <p:nvPr/>
          </p:nvSpPr>
          <p:spPr>
            <a:xfrm>
              <a:off x="4549" y="2840"/>
              <a:ext cx="3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53" name="文本框 30907"/>
            <p:cNvSpPr txBox="1"/>
            <p:nvPr/>
          </p:nvSpPr>
          <p:spPr>
            <a:xfrm>
              <a:off x="3907" y="3464"/>
              <a:ext cx="3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54" name="直接连接符 30908"/>
            <p:cNvSpPr/>
            <p:nvPr/>
          </p:nvSpPr>
          <p:spPr>
            <a:xfrm flipH="1">
              <a:off x="3301" y="2888"/>
              <a:ext cx="720" cy="62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555" name="文本框 30909"/>
            <p:cNvSpPr txBox="1"/>
            <p:nvPr/>
          </p:nvSpPr>
          <p:spPr>
            <a:xfrm>
              <a:off x="3685" y="2792"/>
              <a:ext cx="2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56" name="对象 30910"/>
            <p:cNvGraphicFramePr/>
            <p:nvPr/>
          </p:nvGraphicFramePr>
          <p:xfrm>
            <a:off x="4925" y="2888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9" imgW="127000" imgH="139700" progId="Equation.3">
                    <p:embed/>
                  </p:oleObj>
                </mc:Choice>
                <mc:Fallback>
                  <p:oleObj name="" r:id="rId9" imgW="127000" imgH="1397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25" y="2888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7" name="直接连接符 30911"/>
            <p:cNvSpPr/>
            <p:nvPr/>
          </p:nvSpPr>
          <p:spPr>
            <a:xfrm>
              <a:off x="3442" y="2704"/>
              <a:ext cx="0" cy="317"/>
            </a:xfrm>
            <a:prstGeom prst="line">
              <a:avLst/>
            </a:prstGeom>
            <a:ln w="38100" cap="flat" cmpd="sng">
              <a:solidFill>
                <a:srgbClr val="993366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30913" name="组合 30912"/>
          <p:cNvGrpSpPr/>
          <p:nvPr/>
        </p:nvGrpSpPr>
        <p:grpSpPr>
          <a:xfrm>
            <a:off x="6307138" y="4081463"/>
            <a:ext cx="374650" cy="427037"/>
            <a:chOff x="4320" y="2275"/>
            <a:chExt cx="236" cy="269"/>
          </a:xfrm>
        </p:grpSpPr>
        <p:sp>
          <p:nvSpPr>
            <p:cNvPr id="21535" name="任意多边形 30913"/>
            <p:cNvSpPr/>
            <p:nvPr/>
          </p:nvSpPr>
          <p:spPr>
            <a:xfrm>
              <a:off x="4359" y="2275"/>
              <a:ext cx="197" cy="8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34" y="14"/>
                </a:cxn>
                <a:cxn ang="0">
                  <a:pos x="249" y="102"/>
                </a:cxn>
              </a:cxnLst>
              <a:pathLst>
                <a:path w="156" h="63">
                  <a:moveTo>
                    <a:pt x="0" y="9"/>
                  </a:moveTo>
                  <a:cubicBezTo>
                    <a:pt x="14" y="9"/>
                    <a:pt x="58" y="0"/>
                    <a:pt x="84" y="9"/>
                  </a:cubicBezTo>
                  <a:cubicBezTo>
                    <a:pt x="110" y="18"/>
                    <a:pt x="141" y="52"/>
                    <a:pt x="156" y="63"/>
                  </a:cubicBezTo>
                </a:path>
              </a:pathLst>
            </a:custGeom>
            <a:noFill/>
            <a:ln w="28575" cap="flat" cmpd="sng">
              <a:solidFill>
                <a:srgbClr val="FF0066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1536" name="对象 30914"/>
            <p:cNvGraphicFramePr/>
            <p:nvPr/>
          </p:nvGraphicFramePr>
          <p:xfrm>
            <a:off x="4320" y="2283"/>
            <a:ext cx="18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1" imgW="127000" imgH="177165" progId="Equation.3">
                    <p:embed/>
                  </p:oleObj>
                </mc:Choice>
                <mc:Fallback>
                  <p:oleObj name="" r:id="rId11" imgW="127000" imgH="177165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320" y="2283"/>
                          <a:ext cx="188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16" name="组合 30915"/>
          <p:cNvGrpSpPr/>
          <p:nvPr/>
        </p:nvGrpSpPr>
        <p:grpSpPr>
          <a:xfrm>
            <a:off x="6369050" y="3781425"/>
            <a:ext cx="763588" cy="804863"/>
            <a:chOff x="4359" y="2163"/>
            <a:chExt cx="481" cy="507"/>
          </a:xfrm>
        </p:grpSpPr>
        <p:sp>
          <p:nvSpPr>
            <p:cNvPr id="21533" name="直接连接符 30916"/>
            <p:cNvSpPr/>
            <p:nvPr/>
          </p:nvSpPr>
          <p:spPr>
            <a:xfrm flipV="1">
              <a:off x="4359" y="2241"/>
              <a:ext cx="364" cy="4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34" name="右箭头 30917"/>
            <p:cNvSpPr/>
            <p:nvPr/>
          </p:nvSpPr>
          <p:spPr>
            <a:xfrm rot="3030715" flipH="1">
              <a:off x="4668" y="2229"/>
              <a:ext cx="238" cy="106"/>
            </a:xfrm>
            <a:prstGeom prst="rightArrow">
              <a:avLst>
                <a:gd name="adj1" fmla="val 50000"/>
                <a:gd name="adj2" fmla="val 56090"/>
              </a:avLst>
            </a:prstGeom>
            <a:solidFill>
              <a:schemeClr val="folHlink"/>
            </a:solidFill>
            <a:ln w="28575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algn="ctr" eaLnBrk="1" hangingPunct="1"/>
              <a:endParaRPr lang="zh-CN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919" name="组合 30918"/>
          <p:cNvGrpSpPr/>
          <p:nvPr/>
        </p:nvGrpSpPr>
        <p:grpSpPr>
          <a:xfrm>
            <a:off x="6370638" y="3746500"/>
            <a:ext cx="533400" cy="381000"/>
            <a:chOff x="4360" y="2141"/>
            <a:chExt cx="336" cy="240"/>
          </a:xfrm>
        </p:grpSpPr>
        <p:sp>
          <p:nvSpPr>
            <p:cNvPr id="21531" name="直接连接符 30919"/>
            <p:cNvSpPr/>
            <p:nvPr/>
          </p:nvSpPr>
          <p:spPr>
            <a:xfrm>
              <a:off x="4360" y="2237"/>
              <a:ext cx="336" cy="0"/>
            </a:xfrm>
            <a:prstGeom prst="line">
              <a:avLst/>
            </a:prstGeom>
            <a:ln w="12700" cap="flat" cmpd="sng">
              <a:solidFill>
                <a:srgbClr val="CC00CC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1532" name="对象 30920"/>
            <p:cNvGraphicFramePr/>
            <p:nvPr/>
          </p:nvGraphicFramePr>
          <p:xfrm>
            <a:off x="4416" y="2141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3" imgW="127000" imgH="139700" progId="Equation.3">
                    <p:embed/>
                  </p:oleObj>
                </mc:Choice>
                <mc:Fallback>
                  <p:oleObj name="" r:id="rId13" imgW="127000" imgH="1397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16" y="2141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22" name="组合 30921"/>
          <p:cNvGrpSpPr/>
          <p:nvPr/>
        </p:nvGrpSpPr>
        <p:grpSpPr>
          <a:xfrm>
            <a:off x="6383338" y="4241800"/>
            <a:ext cx="533400" cy="909638"/>
            <a:chOff x="4368" y="2376"/>
            <a:chExt cx="336" cy="573"/>
          </a:xfrm>
        </p:grpSpPr>
        <p:sp>
          <p:nvSpPr>
            <p:cNvPr id="21527" name="任意多边形 30922"/>
            <p:cNvSpPr/>
            <p:nvPr/>
          </p:nvSpPr>
          <p:spPr>
            <a:xfrm>
              <a:off x="4548" y="2376"/>
              <a:ext cx="66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2"/>
                </a:cxn>
                <a:cxn ang="0">
                  <a:pos x="66" y="60"/>
                </a:cxn>
              </a:cxnLst>
              <a:pathLst>
                <a:path w="66" h="60">
                  <a:moveTo>
                    <a:pt x="0" y="0"/>
                  </a:moveTo>
                  <a:cubicBezTo>
                    <a:pt x="8" y="2"/>
                    <a:pt x="37" y="2"/>
                    <a:pt x="48" y="12"/>
                  </a:cubicBezTo>
                  <a:cubicBezTo>
                    <a:pt x="59" y="22"/>
                    <a:pt x="62" y="50"/>
                    <a:pt x="66" y="60"/>
                  </a:cubicBez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528" name="组合 30923"/>
            <p:cNvGrpSpPr/>
            <p:nvPr/>
          </p:nvGrpSpPr>
          <p:grpSpPr>
            <a:xfrm>
              <a:off x="4368" y="2688"/>
              <a:ext cx="336" cy="261"/>
              <a:chOff x="4368" y="2688"/>
              <a:chExt cx="336" cy="261"/>
            </a:xfrm>
          </p:grpSpPr>
          <p:sp>
            <p:nvSpPr>
              <p:cNvPr id="39974" name="矩形标注 30924"/>
              <p:cNvSpPr>
                <a:spLocks noChangeArrowheads="1"/>
              </p:cNvSpPr>
              <p:nvPr/>
            </p:nvSpPr>
            <p:spPr bwMode="auto">
              <a:xfrm>
                <a:off x="4368" y="2688"/>
                <a:ext cx="336" cy="240"/>
              </a:xfrm>
              <a:prstGeom prst="wedgeRectCallout">
                <a:avLst>
                  <a:gd name="adj1" fmla="val 2083"/>
                  <a:gd name="adj2" fmla="val -167500"/>
                </a:avLst>
              </a:prstGeom>
              <a:gradFill rotWithShape="0">
                <a:gsLst>
                  <a:gs pos="0">
                    <a:schemeClr val="folHlink"/>
                  </a:gs>
                  <a:gs pos="50000">
                    <a:schemeClr val="bg1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1530" name="对象 30925"/>
              <p:cNvGraphicFramePr/>
              <p:nvPr/>
            </p:nvGraphicFramePr>
            <p:xfrm>
              <a:off x="4368" y="2688"/>
              <a:ext cx="288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14" imgW="227965" imgH="177800" progId="Equation.3">
                      <p:embed/>
                    </p:oleObj>
                  </mc:Choice>
                  <mc:Fallback>
                    <p:oleObj name="" r:id="rId14" imgW="227965" imgH="1778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368" y="2688"/>
                            <a:ext cx="288" cy="26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0927" name="组合 30926"/>
          <p:cNvGrpSpPr/>
          <p:nvPr/>
        </p:nvGrpSpPr>
        <p:grpSpPr>
          <a:xfrm>
            <a:off x="1547813" y="2420938"/>
            <a:ext cx="5903912" cy="1066800"/>
            <a:chOff x="975" y="1525"/>
            <a:chExt cx="3719" cy="672"/>
          </a:xfrm>
        </p:grpSpPr>
        <p:sp>
          <p:nvSpPr>
            <p:cNvPr id="21524" name="文本框 30927"/>
            <p:cNvSpPr txBox="1"/>
            <p:nvPr/>
          </p:nvSpPr>
          <p:spPr>
            <a:xfrm>
              <a:off x="975" y="1525"/>
              <a:ext cx="3719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以     为轴，   </a:t>
              </a:r>
              <a:endPara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所受磁力矩大小</a:t>
              </a:r>
              <a:endPara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25" name="对象 30928"/>
            <p:cNvGraphicFramePr/>
            <p:nvPr/>
          </p:nvGraphicFramePr>
          <p:xfrm>
            <a:off x="1247" y="1570"/>
            <a:ext cx="42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6" imgW="228600" imgH="203200" progId="Equation.3">
                    <p:embed/>
                  </p:oleObj>
                </mc:Choice>
                <mc:Fallback>
                  <p:oleObj name="" r:id="rId16" imgW="228600" imgH="2032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247" y="1570"/>
                          <a:ext cx="424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6" name="对象 30929"/>
            <p:cNvGraphicFramePr/>
            <p:nvPr/>
          </p:nvGraphicFramePr>
          <p:xfrm>
            <a:off x="2245" y="1525"/>
            <a:ext cx="47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8" imgW="254000" imgH="203200" progId="Equation.3">
                    <p:embed/>
                  </p:oleObj>
                </mc:Choice>
                <mc:Fallback>
                  <p:oleObj name="" r:id="rId18" imgW="254000" imgH="2032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245" y="1525"/>
                          <a:ext cx="472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931" name="对象 30930"/>
          <p:cNvGraphicFramePr/>
          <p:nvPr/>
        </p:nvGraphicFramePr>
        <p:xfrm>
          <a:off x="1042988" y="3854450"/>
          <a:ext cx="38163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0" imgW="2895600" imgH="279400" progId="Equation.3">
                  <p:embed/>
                </p:oleObj>
              </mc:Choice>
              <mc:Fallback>
                <p:oleObj name="" r:id="rId20" imgW="2895600" imgH="279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42988" y="3854450"/>
                        <a:ext cx="3816350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32" name="对象 30931"/>
          <p:cNvGraphicFramePr/>
          <p:nvPr/>
        </p:nvGraphicFramePr>
        <p:xfrm>
          <a:off x="1042988" y="4581525"/>
          <a:ext cx="34417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2" imgW="1294130" imgH="203200" progId="Equation.3">
                  <p:embed/>
                </p:oleObj>
              </mc:Choice>
              <mc:Fallback>
                <p:oleObj name="" r:id="rId22" imgW="1294130" imgH="203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42988" y="4581525"/>
                        <a:ext cx="344170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33" name="对象 30932"/>
          <p:cNvGraphicFramePr/>
          <p:nvPr/>
        </p:nvGraphicFramePr>
        <p:xfrm>
          <a:off x="1100138" y="5373688"/>
          <a:ext cx="31115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4" imgW="1268730" imgH="203200" progId="Equation.3">
                  <p:embed/>
                </p:oleObj>
              </mc:Choice>
              <mc:Fallback>
                <p:oleObj name="" r:id="rId24" imgW="1268730" imgH="203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100138" y="5373688"/>
                        <a:ext cx="3111500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34" name="组合 30933"/>
          <p:cNvGrpSpPr/>
          <p:nvPr/>
        </p:nvGrpSpPr>
        <p:grpSpPr>
          <a:xfrm>
            <a:off x="6588125" y="3373438"/>
            <a:ext cx="1223963" cy="487362"/>
            <a:chOff x="4649" y="799"/>
            <a:chExt cx="771" cy="307"/>
          </a:xfrm>
        </p:grpSpPr>
        <p:sp>
          <p:nvSpPr>
            <p:cNvPr id="21519" name="任意多边形 30934"/>
            <p:cNvSpPr/>
            <p:nvPr/>
          </p:nvSpPr>
          <p:spPr>
            <a:xfrm>
              <a:off x="4830" y="1026"/>
              <a:ext cx="197" cy="8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34" y="14"/>
                </a:cxn>
                <a:cxn ang="0">
                  <a:pos x="249" y="102"/>
                </a:cxn>
              </a:cxnLst>
              <a:pathLst>
                <a:path w="156" h="63">
                  <a:moveTo>
                    <a:pt x="0" y="9"/>
                  </a:moveTo>
                  <a:cubicBezTo>
                    <a:pt x="14" y="9"/>
                    <a:pt x="58" y="0"/>
                    <a:pt x="84" y="9"/>
                  </a:cubicBezTo>
                  <a:cubicBezTo>
                    <a:pt x="110" y="18"/>
                    <a:pt x="141" y="52"/>
                    <a:pt x="156" y="63"/>
                  </a:cubicBezTo>
                </a:path>
              </a:pathLst>
            </a:custGeom>
            <a:noFill/>
            <a:ln w="28575" cap="flat" cmpd="sng">
              <a:solidFill>
                <a:srgbClr val="FF0066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520" name="组合 30935"/>
            <p:cNvGrpSpPr/>
            <p:nvPr/>
          </p:nvGrpSpPr>
          <p:grpSpPr>
            <a:xfrm>
              <a:off x="4649" y="799"/>
              <a:ext cx="771" cy="297"/>
              <a:chOff x="4150" y="2126"/>
              <a:chExt cx="771" cy="297"/>
            </a:xfrm>
          </p:grpSpPr>
          <p:sp>
            <p:nvSpPr>
              <p:cNvPr id="21521" name="直接连接符 30936"/>
              <p:cNvSpPr/>
              <p:nvPr/>
            </p:nvSpPr>
            <p:spPr>
              <a:xfrm>
                <a:off x="4395" y="2423"/>
                <a:ext cx="49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1522" name="直接连接符 30937"/>
              <p:cNvSpPr/>
              <p:nvPr/>
            </p:nvSpPr>
            <p:spPr>
              <a:xfrm flipH="1" flipV="1">
                <a:off x="4150" y="2187"/>
                <a:ext cx="227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1523" name="对象 30938"/>
              <p:cNvGraphicFramePr/>
              <p:nvPr/>
            </p:nvGraphicFramePr>
            <p:xfrm>
              <a:off x="4376" y="2126"/>
              <a:ext cx="545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26" imgW="367665" imgH="177800" progId="Equation.3">
                      <p:embed/>
                    </p:oleObj>
                  </mc:Choice>
                  <mc:Fallback>
                    <p:oleObj name="" r:id="rId26" imgW="367665" imgH="1778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4376" y="2126"/>
                            <a:ext cx="545" cy="26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3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2530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graphicFrame>
        <p:nvGraphicFramePr>
          <p:cNvPr id="28674" name="对象 28673"/>
          <p:cNvGraphicFramePr/>
          <p:nvPr/>
        </p:nvGraphicFramePr>
        <p:xfrm>
          <a:off x="812800" y="1143000"/>
          <a:ext cx="3543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1268730" imgH="203200" progId="Equation.3">
                  <p:embed/>
                </p:oleObj>
              </mc:Choice>
              <mc:Fallback>
                <p:oleObj name="" r:id="rId1" imgW="1268730" imgH="2032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800" y="1143000"/>
                        <a:ext cx="35433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对象 28674"/>
          <p:cNvGraphicFramePr/>
          <p:nvPr/>
        </p:nvGraphicFramePr>
        <p:xfrm>
          <a:off x="4833938" y="1047750"/>
          <a:ext cx="36988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" imgW="2298700" imgH="508000" progId="Equation.3">
                  <p:embed/>
                </p:oleObj>
              </mc:Choice>
              <mc:Fallback>
                <p:oleObj name="" r:id="rId3" imgW="2298700" imgH="5080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3938" y="1047750"/>
                        <a:ext cx="3698875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28675"/>
          <p:cNvGraphicFramePr/>
          <p:nvPr/>
        </p:nvGraphicFramePr>
        <p:xfrm>
          <a:off x="4964113" y="1844675"/>
          <a:ext cx="292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5" imgW="2195830" imgH="342900" progId="Equation.3">
                  <p:embed/>
                </p:oleObj>
              </mc:Choice>
              <mc:Fallback>
                <p:oleObj name="" r:id="rId5" imgW="2195830" imgH="342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4113" y="1844675"/>
                        <a:ext cx="2921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28676"/>
          <p:cNvGraphicFramePr/>
          <p:nvPr/>
        </p:nvGraphicFramePr>
        <p:xfrm>
          <a:off x="1287463" y="2636838"/>
          <a:ext cx="12255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469265" imgH="203200" progId="Equation.3">
                  <p:embed/>
                </p:oleObj>
              </mc:Choice>
              <mc:Fallback>
                <p:oleObj name="" r:id="rId7" imgW="469265" imgH="2032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7463" y="2636838"/>
                        <a:ext cx="1225550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28677"/>
          <p:cNvGraphicFramePr/>
          <p:nvPr/>
        </p:nvGraphicFramePr>
        <p:xfrm>
          <a:off x="1152525" y="3429000"/>
          <a:ext cx="2843213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9" imgW="1091565" imgH="735965" progId="Equation.3">
                  <p:embed/>
                </p:oleObj>
              </mc:Choice>
              <mc:Fallback>
                <p:oleObj name="" r:id="rId9" imgW="1091565" imgH="73596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2525" y="3429000"/>
                        <a:ext cx="2843213" cy="193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28678"/>
          <p:cNvGraphicFramePr/>
          <p:nvPr/>
        </p:nvGraphicFramePr>
        <p:xfrm>
          <a:off x="1166813" y="1844675"/>
          <a:ext cx="19351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1" imgW="1268730" imgH="304800" progId="Equation.3">
                  <p:embed/>
                </p:oleObj>
              </mc:Choice>
              <mc:Fallback>
                <p:oleObj name="" r:id="rId11" imgW="1268730" imgH="3048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66813" y="1844675"/>
                        <a:ext cx="1935162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7" name="组合 28791"/>
          <p:cNvGrpSpPr/>
          <p:nvPr/>
        </p:nvGrpSpPr>
        <p:grpSpPr>
          <a:xfrm>
            <a:off x="4859338" y="2592388"/>
            <a:ext cx="3352800" cy="3429000"/>
            <a:chOff x="3061" y="1633"/>
            <a:chExt cx="2112" cy="2160"/>
          </a:xfrm>
        </p:grpSpPr>
        <p:grpSp>
          <p:nvGrpSpPr>
            <p:cNvPr id="22538" name="组合 28755"/>
            <p:cNvGrpSpPr/>
            <p:nvPr/>
          </p:nvGrpSpPr>
          <p:grpSpPr>
            <a:xfrm>
              <a:off x="3061" y="1633"/>
              <a:ext cx="2112" cy="2160"/>
              <a:chOff x="3061" y="1633"/>
              <a:chExt cx="2112" cy="2160"/>
            </a:xfrm>
          </p:grpSpPr>
          <p:sp>
            <p:nvSpPr>
              <p:cNvPr id="22553" name="矩形 28756"/>
              <p:cNvSpPr/>
              <p:nvPr/>
            </p:nvSpPr>
            <p:spPr>
              <a:xfrm>
                <a:off x="3061" y="1633"/>
                <a:ext cx="2112" cy="216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54" name="任意多边形 28757"/>
              <p:cNvSpPr/>
              <p:nvPr/>
            </p:nvSpPr>
            <p:spPr>
              <a:xfrm>
                <a:off x="4009" y="1791"/>
                <a:ext cx="3" cy="1099"/>
              </a:xfrm>
              <a:custGeom>
                <a:avLst/>
                <a:gdLst/>
                <a:ahLst/>
                <a:cxnLst>
                  <a:cxn ang="0">
                    <a:pos x="3" y="1099"/>
                  </a:cxn>
                  <a:cxn ang="0">
                    <a:pos x="0" y="0"/>
                  </a:cxn>
                </a:cxnLst>
                <a:pathLst>
                  <a:path w="3" h="1099">
                    <a:moveTo>
                      <a:pt x="3" y="1099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55" name="任意多边形 28758"/>
              <p:cNvSpPr/>
              <p:nvPr/>
            </p:nvSpPr>
            <p:spPr>
              <a:xfrm>
                <a:off x="3405" y="2275"/>
                <a:ext cx="1214" cy="124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34" y="0"/>
                  </a:cxn>
                  <a:cxn ang="0">
                    <a:pos x="68" y="36"/>
                  </a:cxn>
                  <a:cxn ang="0">
                    <a:pos x="34" y="71"/>
                  </a:cxn>
                  <a:cxn ang="0">
                    <a:pos x="0" y="36"/>
                  </a:cxn>
                  <a:cxn ang="0">
                    <a:pos x="3" y="36"/>
                  </a:cxn>
                  <a:cxn ang="0">
                    <a:pos x="34" y="68"/>
                  </a:cxn>
                  <a:cxn ang="0">
                    <a:pos x="65" y="36"/>
                  </a:cxn>
                  <a:cxn ang="0">
                    <a:pos x="34" y="3"/>
                  </a:cxn>
                  <a:cxn ang="0">
                    <a:pos x="3" y="36"/>
                  </a:cxn>
                </a:cxnLst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035" y="10800"/>
                    </a:moveTo>
                    <a:cubicBezTo>
                      <a:pt x="1035" y="16193"/>
                      <a:pt x="5407" y="20565"/>
                      <a:pt x="10800" y="20565"/>
                    </a:cubicBezTo>
                    <a:cubicBezTo>
                      <a:pt x="16193" y="20565"/>
                      <a:pt x="20565" y="16193"/>
                      <a:pt x="20565" y="10800"/>
                    </a:cubicBezTo>
                    <a:cubicBezTo>
                      <a:pt x="20565" y="5407"/>
                      <a:pt x="16193" y="1035"/>
                      <a:pt x="10800" y="1035"/>
                    </a:cubicBezTo>
                    <a:cubicBezTo>
                      <a:pt x="5407" y="1035"/>
                      <a:pt x="1035" y="5407"/>
                      <a:pt x="1035" y="10800"/>
                    </a:cubicBez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56" name="直接连接符 28759"/>
              <p:cNvSpPr/>
              <p:nvPr/>
            </p:nvSpPr>
            <p:spPr>
              <a:xfrm>
                <a:off x="4012" y="2889"/>
                <a:ext cx="1153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2557" name="直接连接符 28760"/>
              <p:cNvSpPr/>
              <p:nvPr/>
            </p:nvSpPr>
            <p:spPr>
              <a:xfrm>
                <a:off x="3197" y="2024"/>
                <a:ext cx="1821" cy="0"/>
              </a:xfrm>
              <a:prstGeom prst="line">
                <a:avLst/>
              </a:prstGeom>
              <a:ln w="19050" cap="flat" cmpd="sng">
                <a:solidFill>
                  <a:srgbClr val="DC00D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2558" name="文本框 28761"/>
              <p:cNvSpPr txBox="1"/>
              <p:nvPr/>
            </p:nvSpPr>
            <p:spPr>
              <a:xfrm>
                <a:off x="3269" y="2408"/>
                <a:ext cx="201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i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PMingLiU" pitchFamily="18" charset="-120"/>
                  </a:rPr>
                  <a:t>I</a:t>
                </a:r>
                <a:endParaRPr lang="en-US" altLang="zh-CN" sz="3200" i="1" dirty="0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  <p:sp>
            <p:nvSpPr>
              <p:cNvPr id="22559" name="文本框 28762"/>
              <p:cNvSpPr txBox="1"/>
              <p:nvPr/>
            </p:nvSpPr>
            <p:spPr>
              <a:xfrm>
                <a:off x="3647" y="1845"/>
                <a:ext cx="11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endParaRPr lang="zh-CN" altLang="zh-CN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2560" name="对象 28763"/>
              <p:cNvGraphicFramePr/>
              <p:nvPr/>
            </p:nvGraphicFramePr>
            <p:xfrm>
              <a:off x="4789" y="1688"/>
              <a:ext cx="248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8" name="" r:id="rId13" imgW="152400" imgH="190500" progId="Equation.3">
                      <p:embed/>
                    </p:oleObj>
                  </mc:Choice>
                  <mc:Fallback>
                    <p:oleObj name="" r:id="rId13" imgW="152400" imgH="190500" progId="Equation.3">
                      <p:embed/>
                      <p:pic>
                        <p:nvPicPr>
                          <p:cNvPr id="0" name="图片 3187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789" y="1688"/>
                            <a:ext cx="248" cy="3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1" name="直接连接符 28764"/>
              <p:cNvSpPr/>
              <p:nvPr/>
            </p:nvSpPr>
            <p:spPr>
              <a:xfrm flipV="1">
                <a:off x="4012" y="2600"/>
                <a:ext cx="481" cy="28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2562" name="直接连接符 28765"/>
              <p:cNvSpPr/>
              <p:nvPr/>
            </p:nvSpPr>
            <p:spPr>
              <a:xfrm flipH="1" flipV="1">
                <a:off x="3109" y="2888"/>
                <a:ext cx="903" cy="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2563" name="文本框 28766"/>
              <p:cNvSpPr txBox="1"/>
              <p:nvPr/>
            </p:nvSpPr>
            <p:spPr>
              <a:xfrm>
                <a:off x="4301" y="2600"/>
                <a:ext cx="4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2564" name="对象 28767"/>
              <p:cNvGraphicFramePr/>
              <p:nvPr/>
            </p:nvGraphicFramePr>
            <p:xfrm>
              <a:off x="3738" y="1736"/>
              <a:ext cx="227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6" name="" r:id="rId15" imgW="139700" imgH="165100" progId="Equation.3">
                      <p:embed/>
                    </p:oleObj>
                  </mc:Choice>
                  <mc:Fallback>
                    <p:oleObj name="" r:id="rId15" imgW="139700" imgH="165100" progId="Equation.3">
                      <p:embed/>
                      <p:pic>
                        <p:nvPicPr>
                          <p:cNvPr id="0" name="图片 318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738" y="1736"/>
                            <a:ext cx="227" cy="2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5" name="对象 28768"/>
              <p:cNvGraphicFramePr/>
              <p:nvPr/>
            </p:nvGraphicFramePr>
            <p:xfrm>
              <a:off x="3301" y="3464"/>
              <a:ext cx="207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" name="" r:id="rId17" imgW="127000" imgH="127000" progId="Equation.3">
                      <p:embed/>
                    </p:oleObj>
                  </mc:Choice>
                  <mc:Fallback>
                    <p:oleObj name="" r:id="rId17" imgW="127000" imgH="127000" progId="Equation.3">
                      <p:embed/>
                      <p:pic>
                        <p:nvPicPr>
                          <p:cNvPr id="0" name="图片 318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301" y="3464"/>
                            <a:ext cx="207" cy="2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6" name="文本框 28769"/>
              <p:cNvSpPr txBox="1"/>
              <p:nvPr/>
            </p:nvSpPr>
            <p:spPr>
              <a:xfrm>
                <a:off x="3157" y="2801"/>
                <a:ext cx="34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7" name="文本框 28770"/>
              <p:cNvSpPr txBox="1"/>
              <p:nvPr/>
            </p:nvSpPr>
            <p:spPr>
              <a:xfrm>
                <a:off x="3798" y="2033"/>
                <a:ext cx="31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8" name="文本框 28771"/>
              <p:cNvSpPr txBox="1"/>
              <p:nvPr/>
            </p:nvSpPr>
            <p:spPr>
              <a:xfrm>
                <a:off x="4549" y="2840"/>
                <a:ext cx="34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9" name="文本框 28772"/>
              <p:cNvSpPr txBox="1"/>
              <p:nvPr/>
            </p:nvSpPr>
            <p:spPr>
              <a:xfrm>
                <a:off x="3907" y="3464"/>
                <a:ext cx="34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70" name="直接连接符 28773"/>
              <p:cNvSpPr/>
              <p:nvPr/>
            </p:nvSpPr>
            <p:spPr>
              <a:xfrm flipH="1">
                <a:off x="3301" y="2888"/>
                <a:ext cx="720" cy="62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2571" name="文本框 28774"/>
              <p:cNvSpPr txBox="1"/>
              <p:nvPr/>
            </p:nvSpPr>
            <p:spPr>
              <a:xfrm>
                <a:off x="3685" y="2792"/>
                <a:ext cx="2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2572" name="对象 28775"/>
              <p:cNvGraphicFramePr/>
              <p:nvPr/>
            </p:nvGraphicFramePr>
            <p:xfrm>
              <a:off x="4925" y="2888"/>
              <a:ext cx="22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9" name="" r:id="rId19" imgW="127000" imgH="139700" progId="Equation.3">
                      <p:embed/>
                    </p:oleObj>
                  </mc:Choice>
                  <mc:Fallback>
                    <p:oleObj name="" r:id="rId19" imgW="127000" imgH="139700" progId="Equation.3">
                      <p:embed/>
                      <p:pic>
                        <p:nvPicPr>
                          <p:cNvPr id="0" name="图片 3188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925" y="2888"/>
                            <a:ext cx="22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73" name="直接连接符 28776"/>
              <p:cNvSpPr/>
              <p:nvPr/>
            </p:nvSpPr>
            <p:spPr>
              <a:xfrm>
                <a:off x="3442" y="2704"/>
                <a:ext cx="0" cy="317"/>
              </a:xfrm>
              <a:prstGeom prst="line">
                <a:avLst/>
              </a:prstGeom>
              <a:ln w="38100" cap="flat" cmpd="sng">
                <a:solidFill>
                  <a:srgbClr val="993366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22539" name="组合 28777"/>
            <p:cNvGrpSpPr/>
            <p:nvPr/>
          </p:nvGrpSpPr>
          <p:grpSpPr>
            <a:xfrm>
              <a:off x="3973" y="2571"/>
              <a:ext cx="236" cy="269"/>
              <a:chOff x="4320" y="2275"/>
              <a:chExt cx="236" cy="269"/>
            </a:xfrm>
          </p:grpSpPr>
          <p:sp>
            <p:nvSpPr>
              <p:cNvPr id="22551" name="任意多边形 28778"/>
              <p:cNvSpPr/>
              <p:nvPr/>
            </p:nvSpPr>
            <p:spPr>
              <a:xfrm>
                <a:off x="4359" y="2275"/>
                <a:ext cx="197" cy="8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134" y="14"/>
                  </a:cxn>
                  <a:cxn ang="0">
                    <a:pos x="249" y="102"/>
                  </a:cxn>
                </a:cxnLst>
                <a:pathLst>
                  <a:path w="156" h="63">
                    <a:moveTo>
                      <a:pt x="0" y="9"/>
                    </a:moveTo>
                    <a:cubicBezTo>
                      <a:pt x="14" y="9"/>
                      <a:pt x="58" y="0"/>
                      <a:pt x="84" y="9"/>
                    </a:cubicBezTo>
                    <a:cubicBezTo>
                      <a:pt x="110" y="18"/>
                      <a:pt x="141" y="52"/>
                      <a:pt x="156" y="63"/>
                    </a:cubicBezTo>
                  </a:path>
                </a:pathLst>
              </a:custGeom>
              <a:noFill/>
              <a:ln w="28575" cap="flat" cmpd="sng">
                <a:solidFill>
                  <a:srgbClr val="FF0066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2552" name="对象 28779"/>
              <p:cNvGraphicFramePr/>
              <p:nvPr/>
            </p:nvGraphicFramePr>
            <p:xfrm>
              <a:off x="4320" y="2283"/>
              <a:ext cx="188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1" name="" r:id="rId21" imgW="127000" imgH="177165" progId="Equation.3">
                      <p:embed/>
                    </p:oleObj>
                  </mc:Choice>
                  <mc:Fallback>
                    <p:oleObj name="" r:id="rId21" imgW="127000" imgH="177165" progId="Equation.3">
                      <p:embed/>
                      <p:pic>
                        <p:nvPicPr>
                          <p:cNvPr id="0" name="图片 3190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4320" y="2283"/>
                            <a:ext cx="188" cy="26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40" name="组合 28780"/>
            <p:cNvGrpSpPr/>
            <p:nvPr/>
          </p:nvGrpSpPr>
          <p:grpSpPr>
            <a:xfrm>
              <a:off x="4012" y="2382"/>
              <a:ext cx="481" cy="507"/>
              <a:chOff x="4359" y="2163"/>
              <a:chExt cx="481" cy="507"/>
            </a:xfrm>
          </p:grpSpPr>
          <p:sp>
            <p:nvSpPr>
              <p:cNvPr id="22549" name="直接连接符 28781"/>
              <p:cNvSpPr/>
              <p:nvPr/>
            </p:nvSpPr>
            <p:spPr>
              <a:xfrm flipV="1">
                <a:off x="4359" y="2241"/>
                <a:ext cx="364" cy="42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2550" name="右箭头 28782"/>
              <p:cNvSpPr/>
              <p:nvPr/>
            </p:nvSpPr>
            <p:spPr>
              <a:xfrm rot="3030715" flipH="1">
                <a:off x="4668" y="2229"/>
                <a:ext cx="238" cy="106"/>
              </a:xfrm>
              <a:prstGeom prst="rightArrow">
                <a:avLst>
                  <a:gd name="adj1" fmla="val 50000"/>
                  <a:gd name="adj2" fmla="val 56090"/>
                </a:avLst>
              </a:prstGeom>
              <a:solidFill>
                <a:schemeClr val="folHlink"/>
              </a:solidFill>
              <a:ln w="28575" cap="flat" cmpd="sng">
                <a:solidFill>
                  <a:srgbClr val="FF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ot="10800000" vert="eaVert" wrap="none" anchor="ctr"/>
              <a:p>
                <a:pPr algn="ctr" eaLnBrk="1" hangingPunct="1"/>
                <a:endParaRPr lang="zh-CN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41" name="组合 28783"/>
            <p:cNvGrpSpPr/>
            <p:nvPr/>
          </p:nvGrpSpPr>
          <p:grpSpPr>
            <a:xfrm>
              <a:off x="4013" y="2360"/>
              <a:ext cx="336" cy="240"/>
              <a:chOff x="4360" y="2141"/>
              <a:chExt cx="336" cy="240"/>
            </a:xfrm>
          </p:grpSpPr>
          <p:sp>
            <p:nvSpPr>
              <p:cNvPr id="22547" name="直接连接符 28784"/>
              <p:cNvSpPr/>
              <p:nvPr/>
            </p:nvSpPr>
            <p:spPr>
              <a:xfrm>
                <a:off x="4360" y="2237"/>
                <a:ext cx="336" cy="0"/>
              </a:xfrm>
              <a:prstGeom prst="line">
                <a:avLst/>
              </a:prstGeom>
              <a:ln w="12700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22548" name="对象 28785"/>
              <p:cNvGraphicFramePr/>
              <p:nvPr/>
            </p:nvGraphicFramePr>
            <p:xfrm>
              <a:off x="4416" y="2141"/>
              <a:ext cx="22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2" name="" r:id="rId23" imgW="127000" imgH="139700" progId="Equation.3">
                      <p:embed/>
                    </p:oleObj>
                  </mc:Choice>
                  <mc:Fallback>
                    <p:oleObj name="" r:id="rId23" imgW="127000" imgH="139700" progId="Equation.3">
                      <p:embed/>
                      <p:pic>
                        <p:nvPicPr>
                          <p:cNvPr id="0" name="图片 3191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416" y="2141"/>
                            <a:ext cx="22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42" name="组合 28786"/>
            <p:cNvGrpSpPr/>
            <p:nvPr/>
          </p:nvGrpSpPr>
          <p:grpSpPr>
            <a:xfrm>
              <a:off x="4021" y="2672"/>
              <a:ext cx="336" cy="573"/>
              <a:chOff x="4368" y="2376"/>
              <a:chExt cx="336" cy="573"/>
            </a:xfrm>
          </p:grpSpPr>
          <p:sp>
            <p:nvSpPr>
              <p:cNvPr id="22543" name="任意多边形 28787"/>
              <p:cNvSpPr/>
              <p:nvPr/>
            </p:nvSpPr>
            <p:spPr>
              <a:xfrm>
                <a:off x="4548" y="2376"/>
                <a:ext cx="66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12"/>
                  </a:cxn>
                  <a:cxn ang="0">
                    <a:pos x="66" y="60"/>
                  </a:cxn>
                </a:cxnLst>
                <a:pathLst>
                  <a:path w="66" h="60">
                    <a:moveTo>
                      <a:pt x="0" y="0"/>
                    </a:moveTo>
                    <a:cubicBezTo>
                      <a:pt x="8" y="2"/>
                      <a:pt x="37" y="2"/>
                      <a:pt x="48" y="12"/>
                    </a:cubicBezTo>
                    <a:cubicBezTo>
                      <a:pt x="59" y="22"/>
                      <a:pt x="62" y="50"/>
                      <a:pt x="66" y="60"/>
                    </a:cubicBezTo>
                  </a:path>
                </a:pathLst>
              </a:custGeom>
              <a:noFill/>
              <a:ln w="28575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544" name="组合 28788"/>
              <p:cNvGrpSpPr/>
              <p:nvPr/>
            </p:nvGrpSpPr>
            <p:grpSpPr>
              <a:xfrm>
                <a:off x="4368" y="2688"/>
                <a:ext cx="336" cy="261"/>
                <a:chOff x="4368" y="2688"/>
                <a:chExt cx="336" cy="261"/>
              </a:xfrm>
            </p:grpSpPr>
            <p:sp>
              <p:nvSpPr>
                <p:cNvPr id="42027" name="矩形标注 28789"/>
                <p:cNvSpPr>
                  <a:spLocks noChangeArrowheads="1"/>
                </p:cNvSpPr>
                <p:nvPr/>
              </p:nvSpPr>
              <p:spPr bwMode="auto">
                <a:xfrm>
                  <a:off x="4368" y="2688"/>
                  <a:ext cx="336" cy="240"/>
                </a:xfrm>
                <a:prstGeom prst="wedgeRectCallout">
                  <a:avLst>
                    <a:gd name="adj1" fmla="val 2083"/>
                    <a:gd name="adj2" fmla="val -167500"/>
                  </a:avLst>
                </a:prstGeom>
                <a:gradFill rotWithShape="0">
                  <a:gsLst>
                    <a:gs pos="0">
                      <a:schemeClr val="folHlink"/>
                    </a:gs>
                    <a:gs pos="50000">
                      <a:schemeClr val="bg1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22546" name="对象 28790"/>
                <p:cNvGraphicFramePr/>
                <p:nvPr/>
              </p:nvGraphicFramePr>
              <p:xfrm>
                <a:off x="4368" y="2688"/>
                <a:ext cx="288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5" name="" r:id="rId24" imgW="227965" imgH="177800" progId="Equation.3">
                        <p:embed/>
                      </p:oleObj>
                    </mc:Choice>
                    <mc:Fallback>
                      <p:oleObj name="" r:id="rId24" imgW="227965" imgH="177800" progId="Equation.3">
                        <p:embed/>
                        <p:pic>
                          <p:nvPicPr>
                            <p:cNvPr id="0" name="图片 3194"/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68" y="2688"/>
                              <a:ext cx="288" cy="26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graphicFrame>
        <p:nvGraphicFramePr>
          <p:cNvPr id="12337" name="对象 12336"/>
          <p:cNvGraphicFramePr/>
          <p:nvPr/>
        </p:nvGraphicFramePr>
        <p:xfrm>
          <a:off x="1979613" y="2776538"/>
          <a:ext cx="25812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1358900" imgH="228600" progId="Equation.3">
                  <p:embed/>
                </p:oleObj>
              </mc:Choice>
              <mc:Fallback>
                <p:oleObj name="" r:id="rId1" imgW="1358900" imgH="228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9613" y="2776538"/>
                        <a:ext cx="2581275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" name="对象 12338"/>
          <p:cNvGraphicFramePr/>
          <p:nvPr/>
        </p:nvGraphicFramePr>
        <p:xfrm>
          <a:off x="1924050" y="3716338"/>
          <a:ext cx="29495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1625600" imgH="419100" progId="Equation.3">
                  <p:embed/>
                </p:oleObj>
              </mc:Choice>
              <mc:Fallback>
                <p:oleObj name="" r:id="rId3" imgW="1625600" imgH="4191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24050" y="3716338"/>
                        <a:ext cx="2949575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1" name="组合 12377"/>
          <p:cNvGrpSpPr/>
          <p:nvPr/>
        </p:nvGrpSpPr>
        <p:grpSpPr>
          <a:xfrm>
            <a:off x="5262563" y="1412875"/>
            <a:ext cx="3592512" cy="3182938"/>
            <a:chOff x="3315" y="2115"/>
            <a:chExt cx="2263" cy="2005"/>
          </a:xfrm>
        </p:grpSpPr>
        <p:sp>
          <p:nvSpPr>
            <p:cNvPr id="4105" name="矩形 12341"/>
            <p:cNvSpPr/>
            <p:nvPr/>
          </p:nvSpPr>
          <p:spPr>
            <a:xfrm rot="3540000">
              <a:off x="4370" y="2108"/>
              <a:ext cx="112" cy="223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06" name="任意多边形 12358"/>
            <p:cNvSpPr/>
            <p:nvPr/>
          </p:nvSpPr>
          <p:spPr>
            <a:xfrm>
              <a:off x="4377" y="2931"/>
              <a:ext cx="133" cy="2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pathLst>
                <a:path w="21517" h="20304" fill="none">
                  <a:moveTo>
                    <a:pt x="7370" y="0"/>
                  </a:moveTo>
                  <a:cubicBezTo>
                    <a:pt x="15106" y="2806"/>
                    <a:pt x="20777" y="9899"/>
                    <a:pt x="21517" y="18399"/>
                  </a:cubicBezTo>
                </a:path>
                <a:path w="21517" h="20304" stroke="0">
                  <a:moveTo>
                    <a:pt x="7370" y="0"/>
                  </a:moveTo>
                  <a:cubicBezTo>
                    <a:pt x="15106" y="2806"/>
                    <a:pt x="20777" y="9899"/>
                    <a:pt x="21517" y="18399"/>
                  </a:cubicBezTo>
                  <a:lnTo>
                    <a:pt x="0" y="20304"/>
                  </a:lnTo>
                  <a:lnTo>
                    <a:pt x="7370" y="0"/>
                  </a:lnTo>
                  <a:close/>
                </a:path>
              </a:pathLst>
            </a:custGeom>
            <a:noFill/>
            <a:ln w="50800" cap="rnd" cmpd="sng">
              <a:solidFill>
                <a:srgbClr val="00FF00">
                  <a:alpha val="10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7" name="直接连接符 12359"/>
            <p:cNvSpPr/>
            <p:nvPr/>
          </p:nvSpPr>
          <p:spPr>
            <a:xfrm>
              <a:off x="3504" y="3861"/>
              <a:ext cx="153" cy="25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08" name="直接连接符 12360"/>
            <p:cNvSpPr/>
            <p:nvPr/>
          </p:nvSpPr>
          <p:spPr>
            <a:xfrm>
              <a:off x="5425" y="2744"/>
              <a:ext cx="153" cy="25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09" name="直接连接符 12361"/>
            <p:cNvSpPr/>
            <p:nvPr/>
          </p:nvSpPr>
          <p:spPr>
            <a:xfrm flipH="1">
              <a:off x="4695" y="2979"/>
              <a:ext cx="821" cy="49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none" w="sm" len="sm"/>
            </a:ln>
          </p:spPr>
        </p:sp>
        <p:sp>
          <p:nvSpPr>
            <p:cNvPr id="4110" name="直接连接符 12362"/>
            <p:cNvSpPr/>
            <p:nvPr/>
          </p:nvSpPr>
          <p:spPr>
            <a:xfrm flipV="1">
              <a:off x="3666" y="3651"/>
              <a:ext cx="751" cy="43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none" w="sm" len="sm"/>
            </a:ln>
          </p:spPr>
        </p:sp>
        <p:sp>
          <p:nvSpPr>
            <p:cNvPr id="4111" name="矩形 12363"/>
            <p:cNvSpPr/>
            <p:nvPr/>
          </p:nvSpPr>
          <p:spPr>
            <a:xfrm>
              <a:off x="4440" y="3338"/>
              <a:ext cx="29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3600" b="1" i="1" dirty="0">
                  <a:latin typeface="Times New Roman" panose="02020603050405020304" pitchFamily="18" charset="0"/>
                </a:rPr>
                <a:t>L</a:t>
              </a:r>
              <a:endParaRPr lang="en-US" altLang="zh-CN" sz="3600" i="1" dirty="0">
                <a:latin typeface="Bookman Old Style" pitchFamily="18" charset="0"/>
              </a:endParaRPr>
            </a:p>
          </p:txBody>
        </p:sp>
        <p:sp>
          <p:nvSpPr>
            <p:cNvPr id="4112" name="矩形 12364"/>
            <p:cNvSpPr/>
            <p:nvPr/>
          </p:nvSpPr>
          <p:spPr>
            <a:xfrm>
              <a:off x="4332" y="2614"/>
              <a:ext cx="27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32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lang="en-US" altLang="zh-CN" sz="3600" i="1" dirty="0">
                <a:solidFill>
                  <a:schemeClr val="hlink"/>
                </a:solidFill>
                <a:latin typeface="Symbol" panose="05050102010706020507" pitchFamily="18" charset="2"/>
              </a:endParaRPr>
            </a:p>
          </p:txBody>
        </p:sp>
        <p:grpSp>
          <p:nvGrpSpPr>
            <p:cNvPr id="4113" name="组合 12367"/>
            <p:cNvGrpSpPr/>
            <p:nvPr/>
          </p:nvGrpSpPr>
          <p:grpSpPr>
            <a:xfrm>
              <a:off x="4377" y="2568"/>
              <a:ext cx="613" cy="659"/>
              <a:chOff x="4667" y="1008"/>
              <a:chExt cx="613" cy="659"/>
            </a:xfrm>
          </p:grpSpPr>
          <p:graphicFrame>
            <p:nvGraphicFramePr>
              <p:cNvPr id="4116" name="对象 12368"/>
              <p:cNvGraphicFramePr/>
              <p:nvPr/>
            </p:nvGraphicFramePr>
            <p:xfrm>
              <a:off x="4992" y="1008"/>
              <a:ext cx="288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" name="" r:id="rId5" imgW="406400" imgH="381000" progId="Equation.3">
                      <p:embed/>
                    </p:oleObj>
                  </mc:Choice>
                  <mc:Fallback>
                    <p:oleObj name="" r:id="rId5" imgW="406400" imgH="381000" progId="Equation.3">
                      <p:embed/>
                      <p:pic>
                        <p:nvPicPr>
                          <p:cNvPr id="0" name="图片 3113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992" y="1008"/>
                            <a:ext cx="288" cy="2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7" name="直接连接符 12369"/>
              <p:cNvSpPr/>
              <p:nvPr/>
            </p:nvSpPr>
            <p:spPr>
              <a:xfrm flipH="1">
                <a:off x="4667" y="1296"/>
                <a:ext cx="583" cy="371"/>
              </a:xfrm>
              <a:prstGeom prst="line">
                <a:avLst/>
              </a:prstGeom>
              <a:ln w="50800" cap="flat" cmpd="sng">
                <a:solidFill>
                  <a:srgbClr val="FF3300"/>
                </a:solidFill>
                <a:prstDash val="solid"/>
                <a:headEnd type="stealth" w="med" len="lg"/>
                <a:tailEnd type="none" w="sm" len="sm"/>
              </a:ln>
            </p:spPr>
          </p:sp>
        </p:grpSp>
        <p:graphicFrame>
          <p:nvGraphicFramePr>
            <p:cNvPr id="4114" name="对象 12371"/>
            <p:cNvGraphicFramePr/>
            <p:nvPr/>
          </p:nvGraphicFramePr>
          <p:xfrm>
            <a:off x="4468" y="2115"/>
            <a:ext cx="252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7" imgW="177800" imgH="241300" progId="Equation.3">
                    <p:embed/>
                  </p:oleObj>
                </mc:Choice>
                <mc:Fallback>
                  <p:oleObj name="" r:id="rId7" imgW="177800" imgH="2413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8" y="2115"/>
                          <a:ext cx="252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5" name="直接连接符 12372"/>
            <p:cNvSpPr/>
            <p:nvPr/>
          </p:nvSpPr>
          <p:spPr>
            <a:xfrm>
              <a:off x="4360" y="2293"/>
              <a:ext cx="0" cy="963"/>
            </a:xfrm>
            <a:prstGeom prst="line">
              <a:avLst/>
            </a:prstGeom>
            <a:ln w="50800" cap="flat" cmpd="sng">
              <a:solidFill>
                <a:srgbClr val="FF3300"/>
              </a:solidFill>
              <a:prstDash val="solid"/>
              <a:headEnd type="stealth" w="med" len="lg"/>
              <a:tailEnd type="none" w="sm" len="sm"/>
            </a:ln>
          </p:spPr>
        </p:sp>
      </p:grpSp>
      <p:sp>
        <p:nvSpPr>
          <p:cNvPr id="4102" name="文本框 12373"/>
          <p:cNvSpPr txBox="1"/>
          <p:nvPr/>
        </p:nvSpPr>
        <p:spPr>
          <a:xfrm>
            <a:off x="822325" y="762000"/>
            <a:ext cx="3894138" cy="584200"/>
          </a:xfrm>
          <a:prstGeom prst="rect">
            <a:avLst/>
          </a:prstGeom>
          <a:noFill/>
          <a:ln w="38100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wrap="none">
            <a:spAutoFit/>
          </a:bodyPr>
          <a:p>
            <a:r>
              <a:rPr lang="zh-CN" altLang="en-US" sz="32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均匀磁场  直线电流</a:t>
            </a:r>
            <a:endParaRPr lang="zh-CN" altLang="en-US" sz="3200" b="1" u="sng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2376" name="对象 12375"/>
          <p:cNvGraphicFramePr/>
          <p:nvPr/>
        </p:nvGraphicFramePr>
        <p:xfrm>
          <a:off x="1908175" y="1773238"/>
          <a:ext cx="253523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333500" imgH="342900" progId="Equation.3">
                  <p:embed/>
                </p:oleObj>
              </mc:Choice>
              <mc:Fallback>
                <p:oleObj name="" r:id="rId9" imgW="1333500" imgH="342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1773238"/>
                        <a:ext cx="2535238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77" name="对象 12376"/>
          <p:cNvGraphicFramePr/>
          <p:nvPr/>
        </p:nvGraphicFramePr>
        <p:xfrm>
          <a:off x="2428875" y="4845050"/>
          <a:ext cx="20828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1143000" imgH="292100" progId="Equation.3">
                  <p:embed/>
                </p:oleObj>
              </mc:Choice>
              <mc:Fallback>
                <p:oleObj name="" r:id="rId11" imgW="1143000" imgH="292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28875" y="4845050"/>
                        <a:ext cx="2082800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graphicFrame>
        <p:nvGraphicFramePr>
          <p:cNvPr id="16386" name="对象 16385"/>
          <p:cNvGraphicFramePr/>
          <p:nvPr/>
        </p:nvGraphicFramePr>
        <p:xfrm>
          <a:off x="1403350" y="4181475"/>
          <a:ext cx="20653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320165" imgH="292100" progId="Equation.3">
                  <p:embed/>
                </p:oleObj>
              </mc:Choice>
              <mc:Fallback>
                <p:oleObj name="" r:id="rId1" imgW="1320165" imgH="292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4181475"/>
                        <a:ext cx="206533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16386"/>
          <p:cNvGraphicFramePr/>
          <p:nvPr/>
        </p:nvGraphicFramePr>
        <p:xfrm>
          <a:off x="1651000" y="4711700"/>
          <a:ext cx="53022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133600" imgH="279400" progId="Equation.3">
                  <p:embed/>
                </p:oleObj>
              </mc:Choice>
              <mc:Fallback>
                <p:oleObj name="" r:id="rId3" imgW="2133600" imgH="279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000" y="4711700"/>
                        <a:ext cx="5302250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8" name="组合 16387"/>
          <p:cNvGrpSpPr/>
          <p:nvPr/>
        </p:nvGrpSpPr>
        <p:grpSpPr>
          <a:xfrm>
            <a:off x="838200" y="3273425"/>
            <a:ext cx="3949700" cy="579438"/>
            <a:chOff x="528" y="1776"/>
            <a:chExt cx="2488" cy="365"/>
          </a:xfrm>
        </p:grpSpPr>
        <p:sp>
          <p:nvSpPr>
            <p:cNvPr id="5235" name="文本框 16388"/>
            <p:cNvSpPr txBox="1"/>
            <p:nvPr/>
          </p:nvSpPr>
          <p:spPr>
            <a:xfrm>
              <a:off x="528" y="1776"/>
              <a:ext cx="21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解   </a:t>
              </a:r>
              <a:r>
                <a:rPr lang="zh-CN" altLang="en-US" sz="3200" b="1" dirty="0">
                  <a:latin typeface="Arial" panose="020B0604020202020204" pitchFamily="34" charset="0"/>
                </a:rPr>
                <a:t>取一段电流元</a:t>
              </a:r>
              <a:endParaRPr lang="zh-CN" altLang="en-US" sz="32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5236" name="对象 16389"/>
            <p:cNvGraphicFramePr/>
            <p:nvPr/>
          </p:nvGraphicFramePr>
          <p:xfrm>
            <a:off x="2632" y="1797"/>
            <a:ext cx="3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5" imgW="393700" imgH="292100" progId="Equation.3">
                    <p:embed/>
                  </p:oleObj>
                </mc:Choice>
                <mc:Fallback>
                  <p:oleObj name="" r:id="rId5" imgW="393700" imgH="2921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32" y="1797"/>
                          <a:ext cx="384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6" name="文本框 16393"/>
          <p:cNvSpPr txBox="1"/>
          <p:nvPr/>
        </p:nvSpPr>
        <p:spPr>
          <a:xfrm>
            <a:off x="609600" y="836613"/>
            <a:ext cx="3987800" cy="242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例  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求如图不规则的平面载流导线在均匀磁场中所受的力，已知    和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7" name="对象 16394"/>
          <p:cNvGraphicFramePr/>
          <p:nvPr/>
        </p:nvGraphicFramePr>
        <p:xfrm>
          <a:off x="2362200" y="2741613"/>
          <a:ext cx="346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215900" imgH="266065" progId="Equation.3">
                  <p:embed/>
                </p:oleObj>
              </mc:Choice>
              <mc:Fallback>
                <p:oleObj name="" r:id="rId7" imgW="215900" imgH="2660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2741613"/>
                        <a:ext cx="3460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对象 16395"/>
          <p:cNvGraphicFramePr/>
          <p:nvPr/>
        </p:nvGraphicFramePr>
        <p:xfrm>
          <a:off x="3124200" y="2817813"/>
          <a:ext cx="6096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165100" imgH="228600" progId="Equation.3">
                  <p:embed/>
                </p:oleObj>
              </mc:Choice>
              <mc:Fallback>
                <p:oleObj name="" r:id="rId9" imgW="165100" imgH="228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4200" y="2817813"/>
                        <a:ext cx="609600" cy="34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9" name="组合 16511"/>
          <p:cNvGrpSpPr/>
          <p:nvPr/>
        </p:nvGrpSpPr>
        <p:grpSpPr>
          <a:xfrm>
            <a:off x="5029200" y="989013"/>
            <a:ext cx="3505200" cy="2971800"/>
            <a:chOff x="3168" y="624"/>
            <a:chExt cx="2208" cy="1872"/>
          </a:xfrm>
        </p:grpSpPr>
        <p:sp>
          <p:nvSpPr>
            <p:cNvPr id="5147" name="矩形 16398"/>
            <p:cNvSpPr/>
            <p:nvPr/>
          </p:nvSpPr>
          <p:spPr>
            <a:xfrm>
              <a:off x="3168" y="624"/>
              <a:ext cx="2208" cy="187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8" name="直接连接符 16399"/>
            <p:cNvSpPr/>
            <p:nvPr/>
          </p:nvSpPr>
          <p:spPr>
            <a:xfrm>
              <a:off x="3400" y="1968"/>
              <a:ext cx="173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149" name="直接连接符 16400"/>
            <p:cNvSpPr/>
            <p:nvPr/>
          </p:nvSpPr>
          <p:spPr>
            <a:xfrm flipV="1">
              <a:off x="3403" y="946"/>
              <a:ext cx="0" cy="105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150" name="文本框 16401"/>
            <p:cNvSpPr txBox="1"/>
            <p:nvPr/>
          </p:nvSpPr>
          <p:spPr>
            <a:xfrm>
              <a:off x="4903" y="1689"/>
              <a:ext cx="4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P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51" name="对象 16403"/>
            <p:cNvGraphicFramePr/>
            <p:nvPr/>
          </p:nvGraphicFramePr>
          <p:xfrm>
            <a:off x="4997" y="1978"/>
            <a:ext cx="23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1" imgW="177800" imgH="189865" progId="Equation.3">
                    <p:embed/>
                  </p:oleObj>
                </mc:Choice>
                <mc:Fallback>
                  <p:oleObj name="" r:id="rId11" imgW="177800" imgH="18986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97" y="1978"/>
                          <a:ext cx="232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2" name="对象 16404"/>
            <p:cNvGraphicFramePr/>
            <p:nvPr/>
          </p:nvGraphicFramePr>
          <p:xfrm>
            <a:off x="3215" y="759"/>
            <a:ext cx="32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3" imgW="190500" imgH="241300" progId="Equation.3">
                    <p:embed/>
                  </p:oleObj>
                </mc:Choice>
                <mc:Fallback>
                  <p:oleObj name="" r:id="rId13" imgW="190500" imgH="2413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15" y="759"/>
                          <a:ext cx="326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3" name="任意多边形 16405"/>
            <p:cNvSpPr/>
            <p:nvPr/>
          </p:nvSpPr>
          <p:spPr>
            <a:xfrm>
              <a:off x="3403" y="1266"/>
              <a:ext cx="1500" cy="702"/>
            </a:xfrm>
            <a:custGeom>
              <a:avLst/>
              <a:gdLst/>
              <a:ahLst/>
              <a:cxnLst>
                <a:cxn ang="0">
                  <a:pos x="0" y="684"/>
                </a:cxn>
                <a:cxn ang="0">
                  <a:pos x="46" y="456"/>
                </a:cxn>
                <a:cxn ang="0">
                  <a:pos x="138" y="274"/>
                </a:cxn>
                <a:cxn ang="0">
                  <a:pos x="274" y="228"/>
                </a:cxn>
                <a:cxn ang="0">
                  <a:pos x="458" y="365"/>
                </a:cxn>
                <a:cxn ang="0">
                  <a:pos x="595" y="365"/>
                </a:cxn>
                <a:cxn ang="0">
                  <a:pos x="778" y="228"/>
                </a:cxn>
                <a:cxn ang="0">
                  <a:pos x="916" y="46"/>
                </a:cxn>
                <a:cxn ang="0">
                  <a:pos x="1145" y="46"/>
                </a:cxn>
                <a:cxn ang="0">
                  <a:pos x="1373" y="320"/>
                </a:cxn>
                <a:cxn ang="0">
                  <a:pos x="1465" y="684"/>
                </a:cxn>
              </a:cxnLst>
              <a:pathLst>
                <a:path w="1536" h="720">
                  <a:moveTo>
                    <a:pt x="0" y="720"/>
                  </a:moveTo>
                  <a:cubicBezTo>
                    <a:pt x="12" y="636"/>
                    <a:pt x="24" y="552"/>
                    <a:pt x="48" y="480"/>
                  </a:cubicBezTo>
                  <a:cubicBezTo>
                    <a:pt x="72" y="408"/>
                    <a:pt x="104" y="328"/>
                    <a:pt x="144" y="288"/>
                  </a:cubicBezTo>
                  <a:cubicBezTo>
                    <a:pt x="184" y="248"/>
                    <a:pt x="232" y="224"/>
                    <a:pt x="288" y="240"/>
                  </a:cubicBezTo>
                  <a:cubicBezTo>
                    <a:pt x="344" y="256"/>
                    <a:pt x="424" y="360"/>
                    <a:pt x="480" y="384"/>
                  </a:cubicBezTo>
                  <a:cubicBezTo>
                    <a:pt x="536" y="408"/>
                    <a:pt x="568" y="408"/>
                    <a:pt x="624" y="384"/>
                  </a:cubicBezTo>
                  <a:cubicBezTo>
                    <a:pt x="680" y="360"/>
                    <a:pt x="760" y="296"/>
                    <a:pt x="816" y="240"/>
                  </a:cubicBezTo>
                  <a:cubicBezTo>
                    <a:pt x="872" y="184"/>
                    <a:pt x="896" y="80"/>
                    <a:pt x="960" y="48"/>
                  </a:cubicBezTo>
                  <a:cubicBezTo>
                    <a:pt x="1024" y="16"/>
                    <a:pt x="1120" y="0"/>
                    <a:pt x="1200" y="48"/>
                  </a:cubicBezTo>
                  <a:cubicBezTo>
                    <a:pt x="1280" y="96"/>
                    <a:pt x="1384" y="224"/>
                    <a:pt x="1440" y="336"/>
                  </a:cubicBezTo>
                  <a:cubicBezTo>
                    <a:pt x="1496" y="448"/>
                    <a:pt x="1520" y="656"/>
                    <a:pt x="1536" y="720"/>
                  </a:cubicBezTo>
                </a:path>
              </a:pathLst>
            </a:custGeom>
            <a:noFill/>
            <a:ln w="38100" cap="flat" cmpd="sng">
              <a:solidFill>
                <a:srgbClr val="6600FF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5154" name="对象 16406"/>
            <p:cNvGraphicFramePr/>
            <p:nvPr/>
          </p:nvGraphicFramePr>
          <p:xfrm>
            <a:off x="3215" y="1968"/>
            <a:ext cx="17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5" imgW="165100" imgH="190500" progId="Equation.3">
                    <p:embed/>
                  </p:oleObj>
                </mc:Choice>
                <mc:Fallback>
                  <p:oleObj name="" r:id="rId15" imgW="165100" imgH="1905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215" y="1968"/>
                          <a:ext cx="173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5" name="对象 16407"/>
            <p:cNvGraphicFramePr/>
            <p:nvPr/>
          </p:nvGraphicFramePr>
          <p:xfrm>
            <a:off x="3468" y="1584"/>
            <a:ext cx="21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7" imgW="127000" imgH="164465" progId="Equation.3">
                    <p:embed/>
                  </p:oleObj>
                </mc:Choice>
                <mc:Fallback>
                  <p:oleObj name="" r:id="rId17" imgW="127000" imgH="164465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68" y="1584"/>
                          <a:ext cx="21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6" name="对象 16408"/>
            <p:cNvGraphicFramePr/>
            <p:nvPr/>
          </p:nvGraphicFramePr>
          <p:xfrm>
            <a:off x="4856" y="720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9" imgW="215900" imgH="266065" progId="Equation.3">
                    <p:embed/>
                  </p:oleObj>
                </mc:Choice>
                <mc:Fallback>
                  <p:oleObj name="" r:id="rId19" imgW="215900" imgH="266065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56" y="720"/>
                          <a:ext cx="191" cy="2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7" name="直接连接符 16409"/>
            <p:cNvSpPr/>
            <p:nvPr/>
          </p:nvSpPr>
          <p:spPr>
            <a:xfrm flipV="1">
              <a:off x="3516" y="1506"/>
              <a:ext cx="47" cy="96"/>
            </a:xfrm>
            <a:prstGeom prst="line">
              <a:avLst/>
            </a:prstGeom>
            <a:ln w="57150" cap="flat" cmpd="sng">
              <a:solidFill>
                <a:srgbClr val="9933FF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5158" name="组合 16410"/>
            <p:cNvGrpSpPr/>
            <p:nvPr/>
          </p:nvGrpSpPr>
          <p:grpSpPr>
            <a:xfrm>
              <a:off x="3356" y="690"/>
              <a:ext cx="1926" cy="1758"/>
              <a:chOff x="384" y="1008"/>
              <a:chExt cx="1872" cy="1920"/>
            </a:xfrm>
          </p:grpSpPr>
          <p:sp>
            <p:nvSpPr>
              <p:cNvPr id="5163" name="直接连接符 16411"/>
              <p:cNvSpPr/>
              <p:nvPr/>
            </p:nvSpPr>
            <p:spPr>
              <a:xfrm flipH="1">
                <a:off x="216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4" name="直接连接符 16412"/>
              <p:cNvSpPr/>
              <p:nvPr/>
            </p:nvSpPr>
            <p:spPr>
              <a:xfrm>
                <a:off x="216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5" name="直接连接符 16413"/>
              <p:cNvSpPr/>
              <p:nvPr/>
            </p:nvSpPr>
            <p:spPr>
              <a:xfrm flipH="1">
                <a:off x="216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6" name="直接连接符 16414"/>
              <p:cNvSpPr/>
              <p:nvPr/>
            </p:nvSpPr>
            <p:spPr>
              <a:xfrm>
                <a:off x="216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7" name="直接连接符 16415"/>
              <p:cNvSpPr/>
              <p:nvPr/>
            </p:nvSpPr>
            <p:spPr>
              <a:xfrm flipH="1">
                <a:off x="216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8" name="直接连接符 16416"/>
              <p:cNvSpPr/>
              <p:nvPr/>
            </p:nvSpPr>
            <p:spPr>
              <a:xfrm>
                <a:off x="216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9" name="直接连接符 16417"/>
              <p:cNvSpPr/>
              <p:nvPr/>
            </p:nvSpPr>
            <p:spPr>
              <a:xfrm flipH="1">
                <a:off x="38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0" name="直接连接符 16418"/>
              <p:cNvSpPr/>
              <p:nvPr/>
            </p:nvSpPr>
            <p:spPr>
              <a:xfrm>
                <a:off x="38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1" name="直接连接符 16419"/>
              <p:cNvSpPr/>
              <p:nvPr/>
            </p:nvSpPr>
            <p:spPr>
              <a:xfrm flipH="1">
                <a:off x="72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2" name="直接连接符 16420"/>
              <p:cNvSpPr/>
              <p:nvPr/>
            </p:nvSpPr>
            <p:spPr>
              <a:xfrm>
                <a:off x="72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3" name="直接连接符 16421"/>
              <p:cNvSpPr/>
              <p:nvPr/>
            </p:nvSpPr>
            <p:spPr>
              <a:xfrm flipH="1">
                <a:off x="1056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4" name="直接连接符 16422"/>
              <p:cNvSpPr/>
              <p:nvPr/>
            </p:nvSpPr>
            <p:spPr>
              <a:xfrm>
                <a:off x="1056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5" name="直接连接符 16423"/>
              <p:cNvSpPr/>
              <p:nvPr/>
            </p:nvSpPr>
            <p:spPr>
              <a:xfrm flipH="1">
                <a:off x="38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6" name="直接连接符 16424"/>
              <p:cNvSpPr/>
              <p:nvPr/>
            </p:nvSpPr>
            <p:spPr>
              <a:xfrm>
                <a:off x="38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7" name="直接连接符 16425"/>
              <p:cNvSpPr/>
              <p:nvPr/>
            </p:nvSpPr>
            <p:spPr>
              <a:xfrm flipH="1">
                <a:off x="72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8" name="直接连接符 16426"/>
              <p:cNvSpPr/>
              <p:nvPr/>
            </p:nvSpPr>
            <p:spPr>
              <a:xfrm>
                <a:off x="72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9" name="直接连接符 16427"/>
              <p:cNvSpPr/>
              <p:nvPr/>
            </p:nvSpPr>
            <p:spPr>
              <a:xfrm flipH="1">
                <a:off x="1056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80" name="直接连接符 16428"/>
              <p:cNvSpPr/>
              <p:nvPr/>
            </p:nvSpPr>
            <p:spPr>
              <a:xfrm>
                <a:off x="1056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81" name="直接连接符 16429"/>
              <p:cNvSpPr/>
              <p:nvPr/>
            </p:nvSpPr>
            <p:spPr>
              <a:xfrm flipH="1">
                <a:off x="38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82" name="直接连接符 16430"/>
              <p:cNvSpPr/>
              <p:nvPr/>
            </p:nvSpPr>
            <p:spPr>
              <a:xfrm>
                <a:off x="38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83" name="直接连接符 16431"/>
              <p:cNvSpPr/>
              <p:nvPr/>
            </p:nvSpPr>
            <p:spPr>
              <a:xfrm flipH="1">
                <a:off x="72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84" name="直接连接符 16432"/>
              <p:cNvSpPr/>
              <p:nvPr/>
            </p:nvSpPr>
            <p:spPr>
              <a:xfrm>
                <a:off x="72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85" name="直接连接符 16433"/>
              <p:cNvSpPr/>
              <p:nvPr/>
            </p:nvSpPr>
            <p:spPr>
              <a:xfrm flipH="1">
                <a:off x="1056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86" name="直接连接符 16434"/>
              <p:cNvSpPr/>
              <p:nvPr/>
            </p:nvSpPr>
            <p:spPr>
              <a:xfrm>
                <a:off x="1056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87" name="直接连接符 16435"/>
              <p:cNvSpPr/>
              <p:nvPr/>
            </p:nvSpPr>
            <p:spPr>
              <a:xfrm flipH="1">
                <a:off x="38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88" name="直接连接符 16436"/>
              <p:cNvSpPr/>
              <p:nvPr/>
            </p:nvSpPr>
            <p:spPr>
              <a:xfrm>
                <a:off x="38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89" name="直接连接符 16437"/>
              <p:cNvSpPr/>
              <p:nvPr/>
            </p:nvSpPr>
            <p:spPr>
              <a:xfrm flipH="1">
                <a:off x="72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90" name="直接连接符 16438"/>
              <p:cNvSpPr/>
              <p:nvPr/>
            </p:nvSpPr>
            <p:spPr>
              <a:xfrm>
                <a:off x="72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91" name="直接连接符 16439"/>
              <p:cNvSpPr/>
              <p:nvPr/>
            </p:nvSpPr>
            <p:spPr>
              <a:xfrm flipH="1">
                <a:off x="1056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92" name="直接连接符 16440"/>
              <p:cNvSpPr/>
              <p:nvPr/>
            </p:nvSpPr>
            <p:spPr>
              <a:xfrm>
                <a:off x="1056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93" name="直接连接符 16441"/>
              <p:cNvSpPr/>
              <p:nvPr/>
            </p:nvSpPr>
            <p:spPr>
              <a:xfrm flipH="1">
                <a:off x="144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94" name="直接连接符 16442"/>
              <p:cNvSpPr/>
              <p:nvPr/>
            </p:nvSpPr>
            <p:spPr>
              <a:xfrm>
                <a:off x="144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95" name="直接连接符 16443"/>
              <p:cNvSpPr/>
              <p:nvPr/>
            </p:nvSpPr>
            <p:spPr>
              <a:xfrm flipH="1">
                <a:off x="182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96" name="直接连接符 16444"/>
              <p:cNvSpPr/>
              <p:nvPr/>
            </p:nvSpPr>
            <p:spPr>
              <a:xfrm>
                <a:off x="182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97" name="直接连接符 16445"/>
              <p:cNvSpPr/>
              <p:nvPr/>
            </p:nvSpPr>
            <p:spPr>
              <a:xfrm flipH="1">
                <a:off x="144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98" name="直接连接符 16446"/>
              <p:cNvSpPr/>
              <p:nvPr/>
            </p:nvSpPr>
            <p:spPr>
              <a:xfrm>
                <a:off x="144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99" name="直接连接符 16447"/>
              <p:cNvSpPr/>
              <p:nvPr/>
            </p:nvSpPr>
            <p:spPr>
              <a:xfrm flipH="1">
                <a:off x="182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00" name="直接连接符 16448"/>
              <p:cNvSpPr/>
              <p:nvPr/>
            </p:nvSpPr>
            <p:spPr>
              <a:xfrm>
                <a:off x="182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01" name="直接连接符 16449"/>
              <p:cNvSpPr/>
              <p:nvPr/>
            </p:nvSpPr>
            <p:spPr>
              <a:xfrm flipH="1">
                <a:off x="144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02" name="直接连接符 16450"/>
              <p:cNvSpPr/>
              <p:nvPr/>
            </p:nvSpPr>
            <p:spPr>
              <a:xfrm>
                <a:off x="144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03" name="直接连接符 16451"/>
              <p:cNvSpPr/>
              <p:nvPr/>
            </p:nvSpPr>
            <p:spPr>
              <a:xfrm flipH="1">
                <a:off x="182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04" name="直接连接符 16452"/>
              <p:cNvSpPr/>
              <p:nvPr/>
            </p:nvSpPr>
            <p:spPr>
              <a:xfrm>
                <a:off x="182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05" name="直接连接符 16453"/>
              <p:cNvSpPr/>
              <p:nvPr/>
            </p:nvSpPr>
            <p:spPr>
              <a:xfrm flipH="1">
                <a:off x="144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06" name="直接连接符 16454"/>
              <p:cNvSpPr/>
              <p:nvPr/>
            </p:nvSpPr>
            <p:spPr>
              <a:xfrm>
                <a:off x="144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07" name="直接连接符 16455"/>
              <p:cNvSpPr/>
              <p:nvPr/>
            </p:nvSpPr>
            <p:spPr>
              <a:xfrm flipH="1">
                <a:off x="182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08" name="直接连接符 16456"/>
              <p:cNvSpPr/>
              <p:nvPr/>
            </p:nvSpPr>
            <p:spPr>
              <a:xfrm>
                <a:off x="182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09" name="直接连接符 16457"/>
              <p:cNvSpPr/>
              <p:nvPr/>
            </p:nvSpPr>
            <p:spPr>
              <a:xfrm flipH="1">
                <a:off x="216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10" name="直接连接符 16458"/>
              <p:cNvSpPr/>
              <p:nvPr/>
            </p:nvSpPr>
            <p:spPr>
              <a:xfrm>
                <a:off x="216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11" name="直接连接符 16459"/>
              <p:cNvSpPr/>
              <p:nvPr/>
            </p:nvSpPr>
            <p:spPr>
              <a:xfrm flipH="1">
                <a:off x="38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12" name="直接连接符 16460"/>
              <p:cNvSpPr/>
              <p:nvPr/>
            </p:nvSpPr>
            <p:spPr>
              <a:xfrm>
                <a:off x="38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13" name="直接连接符 16461"/>
              <p:cNvSpPr/>
              <p:nvPr/>
            </p:nvSpPr>
            <p:spPr>
              <a:xfrm flipH="1">
                <a:off x="72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14" name="直接连接符 16462"/>
              <p:cNvSpPr/>
              <p:nvPr/>
            </p:nvSpPr>
            <p:spPr>
              <a:xfrm>
                <a:off x="72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15" name="直接连接符 16463"/>
              <p:cNvSpPr/>
              <p:nvPr/>
            </p:nvSpPr>
            <p:spPr>
              <a:xfrm flipH="1">
                <a:off x="1056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16" name="直接连接符 16464"/>
              <p:cNvSpPr/>
              <p:nvPr/>
            </p:nvSpPr>
            <p:spPr>
              <a:xfrm>
                <a:off x="1056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17" name="直接连接符 16465"/>
              <p:cNvSpPr/>
              <p:nvPr/>
            </p:nvSpPr>
            <p:spPr>
              <a:xfrm flipH="1">
                <a:off x="144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18" name="直接连接符 16466"/>
              <p:cNvSpPr/>
              <p:nvPr/>
            </p:nvSpPr>
            <p:spPr>
              <a:xfrm>
                <a:off x="144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19" name="直接连接符 16467"/>
              <p:cNvSpPr/>
              <p:nvPr/>
            </p:nvSpPr>
            <p:spPr>
              <a:xfrm flipH="1">
                <a:off x="182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0" name="直接连接符 16468"/>
              <p:cNvSpPr/>
              <p:nvPr/>
            </p:nvSpPr>
            <p:spPr>
              <a:xfrm>
                <a:off x="182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1" name="直接连接符 16469"/>
              <p:cNvSpPr/>
              <p:nvPr/>
            </p:nvSpPr>
            <p:spPr>
              <a:xfrm flipH="1">
                <a:off x="216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" name="直接连接符 16470"/>
              <p:cNvSpPr/>
              <p:nvPr/>
            </p:nvSpPr>
            <p:spPr>
              <a:xfrm>
                <a:off x="216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" name="直接连接符 16471"/>
              <p:cNvSpPr/>
              <p:nvPr/>
            </p:nvSpPr>
            <p:spPr>
              <a:xfrm flipH="1">
                <a:off x="38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4" name="直接连接符 16472"/>
              <p:cNvSpPr/>
              <p:nvPr/>
            </p:nvSpPr>
            <p:spPr>
              <a:xfrm>
                <a:off x="38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5" name="直接连接符 16473"/>
              <p:cNvSpPr/>
              <p:nvPr/>
            </p:nvSpPr>
            <p:spPr>
              <a:xfrm flipH="1">
                <a:off x="72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6" name="直接连接符 16474"/>
              <p:cNvSpPr/>
              <p:nvPr/>
            </p:nvSpPr>
            <p:spPr>
              <a:xfrm>
                <a:off x="72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" name="直接连接符 16475"/>
              <p:cNvSpPr/>
              <p:nvPr/>
            </p:nvSpPr>
            <p:spPr>
              <a:xfrm flipH="1">
                <a:off x="1056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8" name="直接连接符 16476"/>
              <p:cNvSpPr/>
              <p:nvPr/>
            </p:nvSpPr>
            <p:spPr>
              <a:xfrm>
                <a:off x="1056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9" name="直接连接符 16477"/>
              <p:cNvSpPr/>
              <p:nvPr/>
            </p:nvSpPr>
            <p:spPr>
              <a:xfrm flipH="1">
                <a:off x="144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30" name="直接连接符 16478"/>
              <p:cNvSpPr/>
              <p:nvPr/>
            </p:nvSpPr>
            <p:spPr>
              <a:xfrm>
                <a:off x="144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31" name="直接连接符 16479"/>
              <p:cNvSpPr/>
              <p:nvPr/>
            </p:nvSpPr>
            <p:spPr>
              <a:xfrm flipH="1">
                <a:off x="182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32" name="直接连接符 16480"/>
              <p:cNvSpPr/>
              <p:nvPr/>
            </p:nvSpPr>
            <p:spPr>
              <a:xfrm>
                <a:off x="182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33" name="直接连接符 16481"/>
              <p:cNvSpPr/>
              <p:nvPr/>
            </p:nvSpPr>
            <p:spPr>
              <a:xfrm flipH="1">
                <a:off x="216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34" name="直接连接符 16482"/>
              <p:cNvSpPr/>
              <p:nvPr/>
            </p:nvSpPr>
            <p:spPr>
              <a:xfrm>
                <a:off x="216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59" name="直接连接符 16483"/>
            <p:cNvSpPr/>
            <p:nvPr/>
          </p:nvSpPr>
          <p:spPr>
            <a:xfrm>
              <a:off x="3403" y="19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0" name="直接连接符 16484"/>
            <p:cNvSpPr/>
            <p:nvPr/>
          </p:nvSpPr>
          <p:spPr>
            <a:xfrm>
              <a:off x="4906" y="19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161" name="直接连接符 16485"/>
            <p:cNvSpPr/>
            <p:nvPr/>
          </p:nvSpPr>
          <p:spPr>
            <a:xfrm>
              <a:off x="3403" y="2112"/>
              <a:ext cx="15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triangle" w="sm" len="lg"/>
              <a:tailEnd type="triangle" w="sm" len="lg"/>
            </a:ln>
          </p:spPr>
        </p:sp>
        <p:sp>
          <p:nvSpPr>
            <p:cNvPr id="5162" name="文本框 16486"/>
            <p:cNvSpPr txBox="1"/>
            <p:nvPr/>
          </p:nvSpPr>
          <p:spPr>
            <a:xfrm>
              <a:off x="4004" y="2060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6501" name="对象 16500"/>
          <p:cNvGraphicFramePr/>
          <p:nvPr/>
        </p:nvGraphicFramePr>
        <p:xfrm>
          <a:off x="1403350" y="6246813"/>
          <a:ext cx="42957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0" imgW="1713865" imgH="241300" progId="Equation.3">
                  <p:embed/>
                </p:oleObj>
              </mc:Choice>
              <mc:Fallback>
                <p:oleObj name="" r:id="rId20" imgW="1713865" imgH="241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03350" y="6246813"/>
                        <a:ext cx="4295775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06" name="组合 16505"/>
          <p:cNvGrpSpPr/>
          <p:nvPr/>
        </p:nvGrpSpPr>
        <p:grpSpPr>
          <a:xfrm>
            <a:off x="5478463" y="1743075"/>
            <a:ext cx="1066800" cy="762000"/>
            <a:chOff x="3504" y="1056"/>
            <a:chExt cx="672" cy="480"/>
          </a:xfrm>
        </p:grpSpPr>
        <p:sp>
          <p:nvSpPr>
            <p:cNvPr id="5141" name="直接连接符 16491"/>
            <p:cNvSpPr/>
            <p:nvPr/>
          </p:nvSpPr>
          <p:spPr>
            <a:xfrm>
              <a:off x="4128" y="1056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5142" name="组合 16504"/>
            <p:cNvGrpSpPr/>
            <p:nvPr/>
          </p:nvGrpSpPr>
          <p:grpSpPr>
            <a:xfrm>
              <a:off x="3504" y="1056"/>
              <a:ext cx="672" cy="480"/>
              <a:chOff x="3504" y="1056"/>
              <a:chExt cx="672" cy="480"/>
            </a:xfrm>
          </p:grpSpPr>
          <p:graphicFrame>
            <p:nvGraphicFramePr>
              <p:cNvPr id="5143" name="对象 16489"/>
              <p:cNvGraphicFramePr/>
              <p:nvPr/>
            </p:nvGraphicFramePr>
            <p:xfrm>
              <a:off x="3504" y="1056"/>
              <a:ext cx="285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22" imgW="342900" imgH="279400" progId="Equation.3">
                      <p:embed/>
                    </p:oleObj>
                  </mc:Choice>
                  <mc:Fallback>
                    <p:oleObj name="" r:id="rId22" imgW="342900" imgH="27940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3504" y="1056"/>
                            <a:ext cx="285" cy="2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4" name="对象 16494"/>
              <p:cNvGraphicFramePr/>
              <p:nvPr/>
            </p:nvGraphicFramePr>
            <p:xfrm>
              <a:off x="3936" y="1056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24" imgW="139700" imgH="228600" progId="Equation.3">
                      <p:embed/>
                    </p:oleObj>
                  </mc:Choice>
                  <mc:Fallback>
                    <p:oleObj name="" r:id="rId24" imgW="139700" imgH="2286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25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36" y="1056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5" name="任意多边形 16502"/>
              <p:cNvSpPr/>
              <p:nvPr/>
            </p:nvSpPr>
            <p:spPr>
              <a:xfrm flipH="1">
                <a:off x="4032" y="1344"/>
                <a:ext cx="101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3581" h="21600" fill="none">
                    <a:moveTo>
                      <a:pt x="0" y="3627"/>
                    </a:moveTo>
                    <a:cubicBezTo>
                      <a:pt x="3427" y="1335"/>
                      <a:pt x="7548" y="0"/>
                      <a:pt x="11981" y="0"/>
                    </a:cubicBezTo>
                    <a:cubicBezTo>
                      <a:pt x="23910" y="0"/>
                      <a:pt x="33581" y="9671"/>
                      <a:pt x="33581" y="21600"/>
                    </a:cubicBezTo>
                  </a:path>
                  <a:path w="33581" h="21600" stroke="0">
                    <a:moveTo>
                      <a:pt x="0" y="3627"/>
                    </a:moveTo>
                    <a:cubicBezTo>
                      <a:pt x="3427" y="1335"/>
                      <a:pt x="7548" y="0"/>
                      <a:pt x="11981" y="0"/>
                    </a:cubicBezTo>
                    <a:cubicBezTo>
                      <a:pt x="23910" y="0"/>
                      <a:pt x="33581" y="9671"/>
                      <a:pt x="33581" y="21600"/>
                    </a:cubicBezTo>
                    <a:lnTo>
                      <a:pt x="11981" y="21600"/>
                    </a:lnTo>
                    <a:lnTo>
                      <a:pt x="0" y="3627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46" name="直接连接符 16488"/>
              <p:cNvSpPr/>
              <p:nvPr/>
            </p:nvSpPr>
            <p:spPr>
              <a:xfrm flipH="1" flipV="1">
                <a:off x="3758" y="1121"/>
                <a:ext cx="390" cy="415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  <p:grpSp>
        <p:nvGrpSpPr>
          <p:cNvPr id="16514" name="组合 16513"/>
          <p:cNvGrpSpPr/>
          <p:nvPr/>
        </p:nvGrpSpPr>
        <p:grpSpPr>
          <a:xfrm>
            <a:off x="6429375" y="1773238"/>
            <a:ext cx="596900" cy="762000"/>
            <a:chOff x="4422" y="2691"/>
            <a:chExt cx="376" cy="480"/>
          </a:xfrm>
        </p:grpSpPr>
        <p:graphicFrame>
          <p:nvGraphicFramePr>
            <p:cNvPr id="5139" name="对象 16496"/>
            <p:cNvGraphicFramePr/>
            <p:nvPr/>
          </p:nvGraphicFramePr>
          <p:xfrm>
            <a:off x="4422" y="2691"/>
            <a:ext cx="37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26" imgW="393700" imgH="292100" progId="Equation.3">
                    <p:embed/>
                  </p:oleObj>
                </mc:Choice>
                <mc:Fallback>
                  <p:oleObj name="" r:id="rId26" imgW="393700" imgH="2921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22" y="2691"/>
                          <a:ext cx="376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上箭头 16497"/>
            <p:cNvSpPr/>
            <p:nvPr/>
          </p:nvSpPr>
          <p:spPr>
            <a:xfrm rot="2630226">
              <a:off x="4513" y="2931"/>
              <a:ext cx="94" cy="240"/>
            </a:xfrm>
            <a:prstGeom prst="upArrow">
              <a:avLst>
                <a:gd name="adj1" fmla="val 50000"/>
                <a:gd name="adj2" fmla="val 131607"/>
              </a:avLst>
            </a:prstGeom>
            <a:solidFill>
              <a:srgbClr val="F8ECFE"/>
            </a:solidFill>
            <a:ln w="38100" cap="flat" cmpd="sng">
              <a:solidFill>
                <a:srgbClr val="9933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6513" name="对象 16512"/>
          <p:cNvGraphicFramePr/>
          <p:nvPr/>
        </p:nvGraphicFramePr>
        <p:xfrm>
          <a:off x="3924300" y="4213225"/>
          <a:ext cx="18589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7" imgW="710565" imgH="215900" progId="Equation.3">
                  <p:embed/>
                </p:oleObj>
              </mc:Choice>
              <mc:Fallback>
                <p:oleObj name="" r:id="rId27" imgW="710565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924300" y="4213225"/>
                        <a:ext cx="1858963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15" name="直接连接符 16514"/>
          <p:cNvSpPr/>
          <p:nvPr/>
        </p:nvSpPr>
        <p:spPr>
          <a:xfrm>
            <a:off x="6516688" y="2490788"/>
            <a:ext cx="143986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6516" name="对象 16515"/>
          <p:cNvGraphicFramePr/>
          <p:nvPr/>
        </p:nvGraphicFramePr>
        <p:xfrm>
          <a:off x="4356100" y="5487988"/>
          <a:ext cx="1389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9" imgW="558165" imgH="203200" progId="Equation.3">
                  <p:embed/>
                </p:oleObj>
              </mc:Choice>
              <mc:Fallback>
                <p:oleObj name="" r:id="rId29" imgW="558165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356100" y="5487988"/>
                        <a:ext cx="13890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17" name="对象 16516"/>
          <p:cNvGraphicFramePr/>
          <p:nvPr/>
        </p:nvGraphicFramePr>
        <p:xfrm>
          <a:off x="5780088" y="6273800"/>
          <a:ext cx="1168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1" imgW="469265" imgH="177800" progId="Equation.3">
                  <p:embed/>
                </p:oleObj>
              </mc:Choice>
              <mc:Fallback>
                <p:oleObj name="" r:id="rId31" imgW="469265" imgH="177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780088" y="6273800"/>
                        <a:ext cx="11684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18" name="对象 16517"/>
          <p:cNvGraphicFramePr/>
          <p:nvPr/>
        </p:nvGraphicFramePr>
        <p:xfrm>
          <a:off x="2230438" y="5454650"/>
          <a:ext cx="21463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3" imgW="862330" imgH="215900" progId="Equation.3">
                  <p:embed/>
                </p:oleObj>
              </mc:Choice>
              <mc:Fallback>
                <p:oleObj name="" r:id="rId33" imgW="862330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230438" y="5454650"/>
                        <a:ext cx="2146300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矩形 1"/>
          <p:cNvSpPr/>
          <p:nvPr/>
        </p:nvSpPr>
        <p:spPr>
          <a:xfrm>
            <a:off x="2944813" y="309563"/>
            <a:ext cx="3481387" cy="585787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均匀磁场，非直线</a:t>
            </a:r>
            <a:endParaRPr lang="zh-CN" altLang="en-US" sz="3200" u="sng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sp>
        <p:nvSpPr>
          <p:cNvPr id="17410" name="文本框 17409"/>
          <p:cNvSpPr txBox="1">
            <a:spLocks noChangeArrowheads="1"/>
          </p:cNvSpPr>
          <p:nvPr/>
        </p:nvSpPr>
        <p:spPr bwMode="auto">
          <a:xfrm>
            <a:off x="762000" y="3978275"/>
            <a:ext cx="7620000" cy="2454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结论    </a:t>
            </a:r>
            <a:r>
              <a:rPr kumimoji="0" lang="zh-CN" altLang="en-US" sz="32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任意</a:t>
            </a:r>
            <a:r>
              <a:rPr kumimoji="0" lang="zh-CN" altLang="en-US" sz="32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平面</a:t>
            </a:r>
            <a:r>
              <a:rPr kumimoji="0" lang="zh-CN" altLang="en-US" sz="32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载流导线在</a:t>
            </a:r>
            <a:r>
              <a:rPr kumimoji="0" lang="zh-CN" altLang="en-US" sz="32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均匀磁场</a:t>
            </a:r>
            <a:r>
              <a:rPr kumimoji="0" lang="zh-CN" altLang="en-US" sz="32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中所受的力 </a:t>
            </a:r>
            <a:r>
              <a:rPr kumimoji="0" lang="en-US" altLang="zh-CN" sz="32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zh-CN" altLang="en-US" sz="32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与其始点和终点相同的载流直导线所受的磁场力相同；任意形状</a:t>
            </a:r>
            <a:r>
              <a:rPr kumimoji="0" lang="zh-CN" altLang="en-US" sz="32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闭合载流线圈</a:t>
            </a:r>
            <a:r>
              <a:rPr kumimoji="0" lang="zh-CN" altLang="en-US" sz="32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在均匀磁场中受合力为零。</a:t>
            </a:r>
            <a:endParaRPr kumimoji="0" lang="zh-CN" altLang="en-US" sz="3200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513" name="对象 17512"/>
          <p:cNvGraphicFramePr/>
          <p:nvPr/>
        </p:nvGraphicFramePr>
        <p:xfrm>
          <a:off x="1160463" y="2898775"/>
          <a:ext cx="24034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862965" imgH="254000" progId="Equation.3">
                  <p:embed/>
                </p:oleObj>
              </mc:Choice>
              <mc:Fallback>
                <p:oleObj name="" r:id="rId1" imgW="862965" imgH="2540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0463" y="2898775"/>
                        <a:ext cx="2403475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4" name="对象 17513"/>
          <p:cNvGraphicFramePr/>
          <p:nvPr/>
        </p:nvGraphicFramePr>
        <p:xfrm>
          <a:off x="684213" y="1601788"/>
          <a:ext cx="42481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3" imgW="1599565" imgH="330200" progId="Equation.3">
                  <p:embed/>
                </p:oleObj>
              </mc:Choice>
              <mc:Fallback>
                <p:oleObj name="" r:id="rId3" imgW="1599565" imgH="3302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601788"/>
                        <a:ext cx="424815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5" name="对象 17514"/>
          <p:cNvGraphicFramePr/>
          <p:nvPr/>
        </p:nvGraphicFramePr>
        <p:xfrm>
          <a:off x="684213" y="692150"/>
          <a:ext cx="42338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5" imgW="1497965" imgH="330200" progId="Equation.3">
                  <p:embed/>
                </p:oleObj>
              </mc:Choice>
              <mc:Fallback>
                <p:oleObj name="" r:id="rId5" imgW="1497965" imgH="3302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692150"/>
                        <a:ext cx="4233862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1" name="组合 17820"/>
          <p:cNvGrpSpPr/>
          <p:nvPr/>
        </p:nvGrpSpPr>
        <p:grpSpPr>
          <a:xfrm>
            <a:off x="5029200" y="747713"/>
            <a:ext cx="3505200" cy="2971800"/>
            <a:chOff x="3168" y="624"/>
            <a:chExt cx="2208" cy="1872"/>
          </a:xfrm>
        </p:grpSpPr>
        <p:sp>
          <p:nvSpPr>
            <p:cNvPr id="6164" name="矩形 17821"/>
            <p:cNvSpPr/>
            <p:nvPr/>
          </p:nvSpPr>
          <p:spPr>
            <a:xfrm>
              <a:off x="3168" y="624"/>
              <a:ext cx="2208" cy="187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5" name="直接连接符 17822"/>
            <p:cNvSpPr/>
            <p:nvPr/>
          </p:nvSpPr>
          <p:spPr>
            <a:xfrm>
              <a:off x="3400" y="1968"/>
              <a:ext cx="173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6166" name="直接连接符 17823"/>
            <p:cNvSpPr/>
            <p:nvPr/>
          </p:nvSpPr>
          <p:spPr>
            <a:xfrm flipV="1">
              <a:off x="3403" y="946"/>
              <a:ext cx="0" cy="105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6167" name="文本框 17824"/>
            <p:cNvSpPr txBox="1"/>
            <p:nvPr/>
          </p:nvSpPr>
          <p:spPr>
            <a:xfrm>
              <a:off x="4903" y="1689"/>
              <a:ext cx="4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P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68" name="对象 17825"/>
            <p:cNvGraphicFramePr/>
            <p:nvPr/>
          </p:nvGraphicFramePr>
          <p:xfrm>
            <a:off x="4997" y="1978"/>
            <a:ext cx="23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7" imgW="177800" imgH="189865" progId="Equation.3">
                    <p:embed/>
                  </p:oleObj>
                </mc:Choice>
                <mc:Fallback>
                  <p:oleObj name="" r:id="rId7" imgW="177800" imgH="189865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7" y="1978"/>
                          <a:ext cx="232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对象 17826"/>
            <p:cNvGraphicFramePr/>
            <p:nvPr/>
          </p:nvGraphicFramePr>
          <p:xfrm>
            <a:off x="3215" y="759"/>
            <a:ext cx="32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9" imgW="190500" imgH="241300" progId="Equation.3">
                    <p:embed/>
                  </p:oleObj>
                </mc:Choice>
                <mc:Fallback>
                  <p:oleObj name="" r:id="rId9" imgW="190500" imgH="2413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15" y="759"/>
                          <a:ext cx="326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0" name="任意多边形 17827"/>
            <p:cNvSpPr/>
            <p:nvPr/>
          </p:nvSpPr>
          <p:spPr>
            <a:xfrm>
              <a:off x="3403" y="1266"/>
              <a:ext cx="1500" cy="702"/>
            </a:xfrm>
            <a:custGeom>
              <a:avLst/>
              <a:gdLst/>
              <a:ahLst/>
              <a:cxnLst>
                <a:cxn ang="0">
                  <a:pos x="0" y="684"/>
                </a:cxn>
                <a:cxn ang="0">
                  <a:pos x="46" y="456"/>
                </a:cxn>
                <a:cxn ang="0">
                  <a:pos x="138" y="274"/>
                </a:cxn>
                <a:cxn ang="0">
                  <a:pos x="274" y="228"/>
                </a:cxn>
                <a:cxn ang="0">
                  <a:pos x="458" y="365"/>
                </a:cxn>
                <a:cxn ang="0">
                  <a:pos x="595" y="365"/>
                </a:cxn>
                <a:cxn ang="0">
                  <a:pos x="778" y="228"/>
                </a:cxn>
                <a:cxn ang="0">
                  <a:pos x="916" y="46"/>
                </a:cxn>
                <a:cxn ang="0">
                  <a:pos x="1145" y="46"/>
                </a:cxn>
                <a:cxn ang="0">
                  <a:pos x="1373" y="320"/>
                </a:cxn>
                <a:cxn ang="0">
                  <a:pos x="1465" y="684"/>
                </a:cxn>
              </a:cxnLst>
              <a:pathLst>
                <a:path w="1536" h="720">
                  <a:moveTo>
                    <a:pt x="0" y="720"/>
                  </a:moveTo>
                  <a:cubicBezTo>
                    <a:pt x="12" y="636"/>
                    <a:pt x="24" y="552"/>
                    <a:pt x="48" y="480"/>
                  </a:cubicBezTo>
                  <a:cubicBezTo>
                    <a:pt x="72" y="408"/>
                    <a:pt x="104" y="328"/>
                    <a:pt x="144" y="288"/>
                  </a:cubicBezTo>
                  <a:cubicBezTo>
                    <a:pt x="184" y="248"/>
                    <a:pt x="232" y="224"/>
                    <a:pt x="288" y="240"/>
                  </a:cubicBezTo>
                  <a:cubicBezTo>
                    <a:pt x="344" y="256"/>
                    <a:pt x="424" y="360"/>
                    <a:pt x="480" y="384"/>
                  </a:cubicBezTo>
                  <a:cubicBezTo>
                    <a:pt x="536" y="408"/>
                    <a:pt x="568" y="408"/>
                    <a:pt x="624" y="384"/>
                  </a:cubicBezTo>
                  <a:cubicBezTo>
                    <a:pt x="680" y="360"/>
                    <a:pt x="760" y="296"/>
                    <a:pt x="816" y="240"/>
                  </a:cubicBezTo>
                  <a:cubicBezTo>
                    <a:pt x="872" y="184"/>
                    <a:pt x="896" y="80"/>
                    <a:pt x="960" y="48"/>
                  </a:cubicBezTo>
                  <a:cubicBezTo>
                    <a:pt x="1024" y="16"/>
                    <a:pt x="1120" y="0"/>
                    <a:pt x="1200" y="48"/>
                  </a:cubicBezTo>
                  <a:cubicBezTo>
                    <a:pt x="1280" y="96"/>
                    <a:pt x="1384" y="224"/>
                    <a:pt x="1440" y="336"/>
                  </a:cubicBezTo>
                  <a:cubicBezTo>
                    <a:pt x="1496" y="448"/>
                    <a:pt x="1520" y="656"/>
                    <a:pt x="1536" y="720"/>
                  </a:cubicBezTo>
                </a:path>
              </a:pathLst>
            </a:custGeom>
            <a:noFill/>
            <a:ln w="38100" cap="flat" cmpd="sng">
              <a:solidFill>
                <a:srgbClr val="6600FF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6171" name="对象 17828"/>
            <p:cNvGraphicFramePr/>
            <p:nvPr/>
          </p:nvGraphicFramePr>
          <p:xfrm>
            <a:off x="3215" y="1968"/>
            <a:ext cx="17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11" imgW="165100" imgH="190500" progId="Equation.3">
                    <p:embed/>
                  </p:oleObj>
                </mc:Choice>
                <mc:Fallback>
                  <p:oleObj name="" r:id="rId11" imgW="165100" imgH="1905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15" y="1968"/>
                          <a:ext cx="173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2" name="对象 17829"/>
            <p:cNvGraphicFramePr/>
            <p:nvPr/>
          </p:nvGraphicFramePr>
          <p:xfrm>
            <a:off x="3468" y="1584"/>
            <a:ext cx="21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13" imgW="127000" imgH="164465" progId="Equation.3">
                    <p:embed/>
                  </p:oleObj>
                </mc:Choice>
                <mc:Fallback>
                  <p:oleObj name="" r:id="rId13" imgW="127000" imgH="164465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68" y="1584"/>
                          <a:ext cx="21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3" name="对象 17830"/>
            <p:cNvGraphicFramePr/>
            <p:nvPr/>
          </p:nvGraphicFramePr>
          <p:xfrm>
            <a:off x="4856" y="720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15" imgW="215900" imgH="266065" progId="Equation.3">
                    <p:embed/>
                  </p:oleObj>
                </mc:Choice>
                <mc:Fallback>
                  <p:oleObj name="" r:id="rId15" imgW="215900" imgH="266065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856" y="720"/>
                          <a:ext cx="191" cy="2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4" name="直接连接符 17831"/>
            <p:cNvSpPr/>
            <p:nvPr/>
          </p:nvSpPr>
          <p:spPr>
            <a:xfrm flipV="1">
              <a:off x="3516" y="1506"/>
              <a:ext cx="47" cy="96"/>
            </a:xfrm>
            <a:prstGeom prst="line">
              <a:avLst/>
            </a:prstGeom>
            <a:ln w="57150" cap="flat" cmpd="sng">
              <a:solidFill>
                <a:srgbClr val="9933FF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6175" name="组合 17832"/>
            <p:cNvGrpSpPr/>
            <p:nvPr/>
          </p:nvGrpSpPr>
          <p:grpSpPr>
            <a:xfrm>
              <a:off x="3356" y="690"/>
              <a:ext cx="1926" cy="1758"/>
              <a:chOff x="384" y="1008"/>
              <a:chExt cx="1872" cy="1920"/>
            </a:xfrm>
          </p:grpSpPr>
          <p:sp>
            <p:nvSpPr>
              <p:cNvPr id="6180" name="直接连接符 17833"/>
              <p:cNvSpPr/>
              <p:nvPr/>
            </p:nvSpPr>
            <p:spPr>
              <a:xfrm flipH="1">
                <a:off x="216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1" name="直接连接符 17834"/>
              <p:cNvSpPr/>
              <p:nvPr/>
            </p:nvSpPr>
            <p:spPr>
              <a:xfrm>
                <a:off x="216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2" name="直接连接符 17835"/>
              <p:cNvSpPr/>
              <p:nvPr/>
            </p:nvSpPr>
            <p:spPr>
              <a:xfrm flipH="1">
                <a:off x="216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3" name="直接连接符 17836"/>
              <p:cNvSpPr/>
              <p:nvPr/>
            </p:nvSpPr>
            <p:spPr>
              <a:xfrm>
                <a:off x="216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4" name="直接连接符 17837"/>
              <p:cNvSpPr/>
              <p:nvPr/>
            </p:nvSpPr>
            <p:spPr>
              <a:xfrm flipH="1">
                <a:off x="216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5" name="直接连接符 17838"/>
              <p:cNvSpPr/>
              <p:nvPr/>
            </p:nvSpPr>
            <p:spPr>
              <a:xfrm>
                <a:off x="216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6" name="直接连接符 17839"/>
              <p:cNvSpPr/>
              <p:nvPr/>
            </p:nvSpPr>
            <p:spPr>
              <a:xfrm flipH="1">
                <a:off x="38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7" name="直接连接符 17840"/>
              <p:cNvSpPr/>
              <p:nvPr/>
            </p:nvSpPr>
            <p:spPr>
              <a:xfrm>
                <a:off x="38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8" name="直接连接符 17841"/>
              <p:cNvSpPr/>
              <p:nvPr/>
            </p:nvSpPr>
            <p:spPr>
              <a:xfrm flipH="1">
                <a:off x="72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9" name="直接连接符 17842"/>
              <p:cNvSpPr/>
              <p:nvPr/>
            </p:nvSpPr>
            <p:spPr>
              <a:xfrm>
                <a:off x="72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90" name="直接连接符 17843"/>
              <p:cNvSpPr/>
              <p:nvPr/>
            </p:nvSpPr>
            <p:spPr>
              <a:xfrm flipH="1">
                <a:off x="1056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91" name="直接连接符 17844"/>
              <p:cNvSpPr/>
              <p:nvPr/>
            </p:nvSpPr>
            <p:spPr>
              <a:xfrm>
                <a:off x="1056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92" name="直接连接符 17845"/>
              <p:cNvSpPr/>
              <p:nvPr/>
            </p:nvSpPr>
            <p:spPr>
              <a:xfrm flipH="1">
                <a:off x="38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93" name="直接连接符 17846"/>
              <p:cNvSpPr/>
              <p:nvPr/>
            </p:nvSpPr>
            <p:spPr>
              <a:xfrm>
                <a:off x="38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94" name="直接连接符 17847"/>
              <p:cNvSpPr/>
              <p:nvPr/>
            </p:nvSpPr>
            <p:spPr>
              <a:xfrm flipH="1">
                <a:off x="72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95" name="直接连接符 17848"/>
              <p:cNvSpPr/>
              <p:nvPr/>
            </p:nvSpPr>
            <p:spPr>
              <a:xfrm>
                <a:off x="72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96" name="直接连接符 17849"/>
              <p:cNvSpPr/>
              <p:nvPr/>
            </p:nvSpPr>
            <p:spPr>
              <a:xfrm flipH="1">
                <a:off x="1056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97" name="直接连接符 17850"/>
              <p:cNvSpPr/>
              <p:nvPr/>
            </p:nvSpPr>
            <p:spPr>
              <a:xfrm>
                <a:off x="1056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98" name="直接连接符 17851"/>
              <p:cNvSpPr/>
              <p:nvPr/>
            </p:nvSpPr>
            <p:spPr>
              <a:xfrm flipH="1">
                <a:off x="38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99" name="直接连接符 17852"/>
              <p:cNvSpPr/>
              <p:nvPr/>
            </p:nvSpPr>
            <p:spPr>
              <a:xfrm>
                <a:off x="38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00" name="直接连接符 17853"/>
              <p:cNvSpPr/>
              <p:nvPr/>
            </p:nvSpPr>
            <p:spPr>
              <a:xfrm flipH="1">
                <a:off x="72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01" name="直接连接符 17854"/>
              <p:cNvSpPr/>
              <p:nvPr/>
            </p:nvSpPr>
            <p:spPr>
              <a:xfrm>
                <a:off x="72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02" name="直接连接符 17855"/>
              <p:cNvSpPr/>
              <p:nvPr/>
            </p:nvSpPr>
            <p:spPr>
              <a:xfrm flipH="1">
                <a:off x="1056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03" name="直接连接符 17856"/>
              <p:cNvSpPr/>
              <p:nvPr/>
            </p:nvSpPr>
            <p:spPr>
              <a:xfrm>
                <a:off x="1056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04" name="直接连接符 17857"/>
              <p:cNvSpPr/>
              <p:nvPr/>
            </p:nvSpPr>
            <p:spPr>
              <a:xfrm flipH="1">
                <a:off x="38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05" name="直接连接符 17858"/>
              <p:cNvSpPr/>
              <p:nvPr/>
            </p:nvSpPr>
            <p:spPr>
              <a:xfrm>
                <a:off x="38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06" name="直接连接符 17859"/>
              <p:cNvSpPr/>
              <p:nvPr/>
            </p:nvSpPr>
            <p:spPr>
              <a:xfrm flipH="1">
                <a:off x="72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07" name="直接连接符 17860"/>
              <p:cNvSpPr/>
              <p:nvPr/>
            </p:nvSpPr>
            <p:spPr>
              <a:xfrm>
                <a:off x="72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08" name="直接连接符 17861"/>
              <p:cNvSpPr/>
              <p:nvPr/>
            </p:nvSpPr>
            <p:spPr>
              <a:xfrm flipH="1">
                <a:off x="1056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09" name="直接连接符 17862"/>
              <p:cNvSpPr/>
              <p:nvPr/>
            </p:nvSpPr>
            <p:spPr>
              <a:xfrm>
                <a:off x="1056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10" name="直接连接符 17863"/>
              <p:cNvSpPr/>
              <p:nvPr/>
            </p:nvSpPr>
            <p:spPr>
              <a:xfrm flipH="1">
                <a:off x="144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11" name="直接连接符 17864"/>
              <p:cNvSpPr/>
              <p:nvPr/>
            </p:nvSpPr>
            <p:spPr>
              <a:xfrm>
                <a:off x="144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12" name="直接连接符 17865"/>
              <p:cNvSpPr/>
              <p:nvPr/>
            </p:nvSpPr>
            <p:spPr>
              <a:xfrm flipH="1">
                <a:off x="182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13" name="直接连接符 17866"/>
              <p:cNvSpPr/>
              <p:nvPr/>
            </p:nvSpPr>
            <p:spPr>
              <a:xfrm>
                <a:off x="182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14" name="直接连接符 17867"/>
              <p:cNvSpPr/>
              <p:nvPr/>
            </p:nvSpPr>
            <p:spPr>
              <a:xfrm flipH="1">
                <a:off x="144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15" name="直接连接符 17868"/>
              <p:cNvSpPr/>
              <p:nvPr/>
            </p:nvSpPr>
            <p:spPr>
              <a:xfrm>
                <a:off x="144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16" name="直接连接符 17869"/>
              <p:cNvSpPr/>
              <p:nvPr/>
            </p:nvSpPr>
            <p:spPr>
              <a:xfrm flipH="1">
                <a:off x="182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17" name="直接连接符 17870"/>
              <p:cNvSpPr/>
              <p:nvPr/>
            </p:nvSpPr>
            <p:spPr>
              <a:xfrm>
                <a:off x="182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18" name="直接连接符 17871"/>
              <p:cNvSpPr/>
              <p:nvPr/>
            </p:nvSpPr>
            <p:spPr>
              <a:xfrm flipH="1">
                <a:off x="144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19" name="直接连接符 17872"/>
              <p:cNvSpPr/>
              <p:nvPr/>
            </p:nvSpPr>
            <p:spPr>
              <a:xfrm>
                <a:off x="144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0" name="直接连接符 17873"/>
              <p:cNvSpPr/>
              <p:nvPr/>
            </p:nvSpPr>
            <p:spPr>
              <a:xfrm flipH="1">
                <a:off x="182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1" name="直接连接符 17874"/>
              <p:cNvSpPr/>
              <p:nvPr/>
            </p:nvSpPr>
            <p:spPr>
              <a:xfrm>
                <a:off x="182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2" name="直接连接符 17875"/>
              <p:cNvSpPr/>
              <p:nvPr/>
            </p:nvSpPr>
            <p:spPr>
              <a:xfrm flipH="1">
                <a:off x="144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3" name="直接连接符 17876"/>
              <p:cNvSpPr/>
              <p:nvPr/>
            </p:nvSpPr>
            <p:spPr>
              <a:xfrm>
                <a:off x="144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4" name="直接连接符 17877"/>
              <p:cNvSpPr/>
              <p:nvPr/>
            </p:nvSpPr>
            <p:spPr>
              <a:xfrm flipH="1">
                <a:off x="182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5" name="直接连接符 17878"/>
              <p:cNvSpPr/>
              <p:nvPr/>
            </p:nvSpPr>
            <p:spPr>
              <a:xfrm>
                <a:off x="182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6" name="直接连接符 17879"/>
              <p:cNvSpPr/>
              <p:nvPr/>
            </p:nvSpPr>
            <p:spPr>
              <a:xfrm flipH="1">
                <a:off x="216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7" name="直接连接符 17880"/>
              <p:cNvSpPr/>
              <p:nvPr/>
            </p:nvSpPr>
            <p:spPr>
              <a:xfrm>
                <a:off x="216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8" name="直接连接符 17881"/>
              <p:cNvSpPr/>
              <p:nvPr/>
            </p:nvSpPr>
            <p:spPr>
              <a:xfrm flipH="1">
                <a:off x="38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9" name="直接连接符 17882"/>
              <p:cNvSpPr/>
              <p:nvPr/>
            </p:nvSpPr>
            <p:spPr>
              <a:xfrm>
                <a:off x="38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30" name="直接连接符 17883"/>
              <p:cNvSpPr/>
              <p:nvPr/>
            </p:nvSpPr>
            <p:spPr>
              <a:xfrm flipH="1">
                <a:off x="72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31" name="直接连接符 17884"/>
              <p:cNvSpPr/>
              <p:nvPr/>
            </p:nvSpPr>
            <p:spPr>
              <a:xfrm>
                <a:off x="72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32" name="直接连接符 17885"/>
              <p:cNvSpPr/>
              <p:nvPr/>
            </p:nvSpPr>
            <p:spPr>
              <a:xfrm flipH="1">
                <a:off x="1056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33" name="直接连接符 17886"/>
              <p:cNvSpPr/>
              <p:nvPr/>
            </p:nvSpPr>
            <p:spPr>
              <a:xfrm>
                <a:off x="1056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34" name="直接连接符 17887"/>
              <p:cNvSpPr/>
              <p:nvPr/>
            </p:nvSpPr>
            <p:spPr>
              <a:xfrm flipH="1">
                <a:off x="144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35" name="直接连接符 17888"/>
              <p:cNvSpPr/>
              <p:nvPr/>
            </p:nvSpPr>
            <p:spPr>
              <a:xfrm>
                <a:off x="144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36" name="直接连接符 17889"/>
              <p:cNvSpPr/>
              <p:nvPr/>
            </p:nvSpPr>
            <p:spPr>
              <a:xfrm flipH="1">
                <a:off x="182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37" name="直接连接符 17890"/>
              <p:cNvSpPr/>
              <p:nvPr/>
            </p:nvSpPr>
            <p:spPr>
              <a:xfrm>
                <a:off x="182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38" name="直接连接符 17891"/>
              <p:cNvSpPr/>
              <p:nvPr/>
            </p:nvSpPr>
            <p:spPr>
              <a:xfrm flipH="1">
                <a:off x="216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39" name="直接连接符 17892"/>
              <p:cNvSpPr/>
              <p:nvPr/>
            </p:nvSpPr>
            <p:spPr>
              <a:xfrm>
                <a:off x="216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0" name="直接连接符 17893"/>
              <p:cNvSpPr/>
              <p:nvPr/>
            </p:nvSpPr>
            <p:spPr>
              <a:xfrm flipH="1">
                <a:off x="38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1" name="直接连接符 17894"/>
              <p:cNvSpPr/>
              <p:nvPr/>
            </p:nvSpPr>
            <p:spPr>
              <a:xfrm>
                <a:off x="38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2" name="直接连接符 17895"/>
              <p:cNvSpPr/>
              <p:nvPr/>
            </p:nvSpPr>
            <p:spPr>
              <a:xfrm flipH="1">
                <a:off x="72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3" name="直接连接符 17896"/>
              <p:cNvSpPr/>
              <p:nvPr/>
            </p:nvSpPr>
            <p:spPr>
              <a:xfrm>
                <a:off x="72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4" name="直接连接符 17897"/>
              <p:cNvSpPr/>
              <p:nvPr/>
            </p:nvSpPr>
            <p:spPr>
              <a:xfrm flipH="1">
                <a:off x="1056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5" name="直接连接符 17898"/>
              <p:cNvSpPr/>
              <p:nvPr/>
            </p:nvSpPr>
            <p:spPr>
              <a:xfrm>
                <a:off x="1056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6" name="直接连接符 17899"/>
              <p:cNvSpPr/>
              <p:nvPr/>
            </p:nvSpPr>
            <p:spPr>
              <a:xfrm flipH="1">
                <a:off x="144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7" name="直接连接符 17900"/>
              <p:cNvSpPr/>
              <p:nvPr/>
            </p:nvSpPr>
            <p:spPr>
              <a:xfrm>
                <a:off x="144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8" name="直接连接符 17901"/>
              <p:cNvSpPr/>
              <p:nvPr/>
            </p:nvSpPr>
            <p:spPr>
              <a:xfrm flipH="1">
                <a:off x="182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9" name="直接连接符 17902"/>
              <p:cNvSpPr/>
              <p:nvPr/>
            </p:nvSpPr>
            <p:spPr>
              <a:xfrm>
                <a:off x="182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50" name="直接连接符 17903"/>
              <p:cNvSpPr/>
              <p:nvPr/>
            </p:nvSpPr>
            <p:spPr>
              <a:xfrm flipH="1">
                <a:off x="216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51" name="直接连接符 17904"/>
              <p:cNvSpPr/>
              <p:nvPr/>
            </p:nvSpPr>
            <p:spPr>
              <a:xfrm>
                <a:off x="216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176" name="直接连接符 17905"/>
            <p:cNvSpPr/>
            <p:nvPr/>
          </p:nvSpPr>
          <p:spPr>
            <a:xfrm>
              <a:off x="3403" y="19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7" name="直接连接符 17906"/>
            <p:cNvSpPr/>
            <p:nvPr/>
          </p:nvSpPr>
          <p:spPr>
            <a:xfrm>
              <a:off x="4906" y="19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178" name="直接连接符 17907"/>
            <p:cNvSpPr/>
            <p:nvPr/>
          </p:nvSpPr>
          <p:spPr>
            <a:xfrm>
              <a:off x="3403" y="2112"/>
              <a:ext cx="15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triangle" w="sm" len="lg"/>
              <a:tailEnd type="triangle" w="sm" len="lg"/>
            </a:ln>
          </p:spPr>
        </p:sp>
        <p:sp>
          <p:nvSpPr>
            <p:cNvPr id="6179" name="文本框 17908"/>
            <p:cNvSpPr txBox="1"/>
            <p:nvPr/>
          </p:nvSpPr>
          <p:spPr>
            <a:xfrm>
              <a:off x="4004" y="2060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52" name="组合 17909"/>
          <p:cNvGrpSpPr/>
          <p:nvPr/>
        </p:nvGrpSpPr>
        <p:grpSpPr>
          <a:xfrm>
            <a:off x="5478463" y="1476375"/>
            <a:ext cx="1066800" cy="762000"/>
            <a:chOff x="3504" y="1056"/>
            <a:chExt cx="672" cy="480"/>
          </a:xfrm>
        </p:grpSpPr>
        <p:sp>
          <p:nvSpPr>
            <p:cNvPr id="6158" name="直接连接符 17910"/>
            <p:cNvSpPr/>
            <p:nvPr/>
          </p:nvSpPr>
          <p:spPr>
            <a:xfrm>
              <a:off x="4128" y="1056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6159" name="组合 17911"/>
            <p:cNvGrpSpPr/>
            <p:nvPr/>
          </p:nvGrpSpPr>
          <p:grpSpPr>
            <a:xfrm>
              <a:off x="3504" y="1056"/>
              <a:ext cx="672" cy="480"/>
              <a:chOff x="3504" y="1056"/>
              <a:chExt cx="672" cy="480"/>
            </a:xfrm>
          </p:grpSpPr>
          <p:graphicFrame>
            <p:nvGraphicFramePr>
              <p:cNvPr id="6160" name="对象 17912"/>
              <p:cNvGraphicFramePr/>
              <p:nvPr/>
            </p:nvGraphicFramePr>
            <p:xfrm>
              <a:off x="3504" y="1056"/>
              <a:ext cx="285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" name="" r:id="rId17" imgW="342900" imgH="279400" progId="Equation.3">
                      <p:embed/>
                    </p:oleObj>
                  </mc:Choice>
                  <mc:Fallback>
                    <p:oleObj name="" r:id="rId17" imgW="342900" imgH="279400" progId="Equation.3">
                      <p:embed/>
                      <p:pic>
                        <p:nvPicPr>
                          <p:cNvPr id="0" name="图片 318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504" y="1056"/>
                            <a:ext cx="285" cy="2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1" name="对象 17913"/>
              <p:cNvGraphicFramePr/>
              <p:nvPr/>
            </p:nvGraphicFramePr>
            <p:xfrm>
              <a:off x="3936" y="1056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1" name="" r:id="rId19" imgW="139700" imgH="228600" progId="Equation.3">
                      <p:embed/>
                    </p:oleObj>
                  </mc:Choice>
                  <mc:Fallback>
                    <p:oleObj name="" r:id="rId19" imgW="139700" imgH="228600" progId="Equation.3">
                      <p:embed/>
                      <p:pic>
                        <p:nvPicPr>
                          <p:cNvPr id="0" name="图片 3190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36" y="1056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2" name="任意多边形 17914"/>
              <p:cNvSpPr/>
              <p:nvPr/>
            </p:nvSpPr>
            <p:spPr>
              <a:xfrm flipH="1">
                <a:off x="4032" y="1344"/>
                <a:ext cx="101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3581" h="21600" fill="none">
                    <a:moveTo>
                      <a:pt x="0" y="3627"/>
                    </a:moveTo>
                    <a:cubicBezTo>
                      <a:pt x="3427" y="1335"/>
                      <a:pt x="7548" y="0"/>
                      <a:pt x="11981" y="0"/>
                    </a:cubicBezTo>
                    <a:cubicBezTo>
                      <a:pt x="23910" y="0"/>
                      <a:pt x="33581" y="9671"/>
                      <a:pt x="33581" y="21600"/>
                    </a:cubicBezTo>
                  </a:path>
                  <a:path w="33581" h="21600" stroke="0">
                    <a:moveTo>
                      <a:pt x="0" y="3627"/>
                    </a:moveTo>
                    <a:cubicBezTo>
                      <a:pt x="3427" y="1335"/>
                      <a:pt x="7548" y="0"/>
                      <a:pt x="11981" y="0"/>
                    </a:cubicBezTo>
                    <a:cubicBezTo>
                      <a:pt x="23910" y="0"/>
                      <a:pt x="33581" y="9671"/>
                      <a:pt x="33581" y="21600"/>
                    </a:cubicBezTo>
                    <a:lnTo>
                      <a:pt x="11981" y="21600"/>
                    </a:lnTo>
                    <a:lnTo>
                      <a:pt x="0" y="3627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63" name="直接连接符 17915"/>
              <p:cNvSpPr/>
              <p:nvPr/>
            </p:nvSpPr>
            <p:spPr>
              <a:xfrm flipH="1" flipV="1">
                <a:off x="3758" y="1121"/>
                <a:ext cx="390" cy="415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  <p:grpSp>
        <p:nvGrpSpPr>
          <p:cNvPr id="6153" name="组合 17916"/>
          <p:cNvGrpSpPr/>
          <p:nvPr/>
        </p:nvGrpSpPr>
        <p:grpSpPr>
          <a:xfrm>
            <a:off x="6567488" y="1919288"/>
            <a:ext cx="671512" cy="560387"/>
            <a:chOff x="4128" y="1362"/>
            <a:chExt cx="432" cy="353"/>
          </a:xfrm>
        </p:grpSpPr>
        <p:graphicFrame>
          <p:nvGraphicFramePr>
            <p:cNvPr id="6156" name="对象 17917"/>
            <p:cNvGraphicFramePr/>
            <p:nvPr/>
          </p:nvGraphicFramePr>
          <p:xfrm>
            <a:off x="4176" y="1430"/>
            <a:ext cx="3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21" imgW="393700" imgH="292100" progId="Equation.3">
                    <p:embed/>
                  </p:oleObj>
                </mc:Choice>
                <mc:Fallback>
                  <p:oleObj name="" r:id="rId21" imgW="393700" imgH="2921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176" y="1430"/>
                          <a:ext cx="384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上箭头 17918"/>
            <p:cNvSpPr/>
            <p:nvPr/>
          </p:nvSpPr>
          <p:spPr>
            <a:xfrm rot="2630226">
              <a:off x="4128" y="1362"/>
              <a:ext cx="96" cy="240"/>
            </a:xfrm>
            <a:prstGeom prst="upArrow">
              <a:avLst>
                <a:gd name="adj1" fmla="val 50000"/>
                <a:gd name="adj2" fmla="val 128865"/>
              </a:avLst>
            </a:prstGeom>
            <a:solidFill>
              <a:srgbClr val="F8ECFE"/>
            </a:solidFill>
            <a:ln w="38100" cap="flat" cmpd="sng">
              <a:solidFill>
                <a:srgbClr val="9933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7726" name="直接连接符 17725"/>
          <p:cNvSpPr/>
          <p:nvPr/>
        </p:nvSpPr>
        <p:spPr>
          <a:xfrm>
            <a:off x="5402263" y="2881313"/>
            <a:ext cx="2386012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dash"/>
            <a:headEnd type="none" w="med" len="med"/>
            <a:tailEnd type="triangle" w="sm" len="lg"/>
          </a:ln>
        </p:spPr>
      </p:sp>
      <p:sp>
        <p:nvSpPr>
          <p:cNvPr id="6155" name="矩形 1"/>
          <p:cNvSpPr/>
          <p:nvPr/>
        </p:nvSpPr>
        <p:spPr>
          <a:xfrm>
            <a:off x="3687763" y="319088"/>
            <a:ext cx="2043112" cy="369887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均匀磁场中非直线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7170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grpSp>
        <p:nvGrpSpPr>
          <p:cNvPr id="7171" name="组合 38054"/>
          <p:cNvGrpSpPr/>
          <p:nvPr/>
        </p:nvGrpSpPr>
        <p:grpSpPr>
          <a:xfrm>
            <a:off x="944563" y="895350"/>
            <a:ext cx="7659687" cy="5197475"/>
            <a:chOff x="595" y="564"/>
            <a:chExt cx="4825" cy="3274"/>
          </a:xfrm>
        </p:grpSpPr>
        <p:sp>
          <p:nvSpPr>
            <p:cNvPr id="7172" name="文本框 37890"/>
            <p:cNvSpPr txBox="1"/>
            <p:nvPr/>
          </p:nvSpPr>
          <p:spPr>
            <a:xfrm>
              <a:off x="595" y="564"/>
              <a:ext cx="4825" cy="30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en-US" altLang="zh-CN" sz="3200" b="1" dirty="0">
                  <a:solidFill>
                    <a:srgbClr val="EC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例 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2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如图一通有电流     的闭合回路放在磁感应强度为     的均匀磁场中，回路平面与磁感强度       垂直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.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回路由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直导线  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AB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和半径为      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的圆弧导线 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BCA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组成 ，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电流为顺时针方向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,  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求磁场作用于闭合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导线的力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.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3" name="对象 37891"/>
            <p:cNvGraphicFramePr/>
            <p:nvPr/>
          </p:nvGraphicFramePr>
          <p:xfrm>
            <a:off x="3515" y="634"/>
            <a:ext cx="19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1" imgW="127000" imgH="164465" progId="Equation.3">
                    <p:embed/>
                  </p:oleObj>
                </mc:Choice>
                <mc:Fallback>
                  <p:oleObj name="" r:id="rId1" imgW="127000" imgH="164465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15" y="634"/>
                          <a:ext cx="194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对象 37892"/>
            <p:cNvGraphicFramePr/>
            <p:nvPr/>
          </p:nvGraphicFramePr>
          <p:xfrm>
            <a:off x="2472" y="1023"/>
            <a:ext cx="18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3" imgW="215900" imgH="266065" progId="Equation.3">
                    <p:embed/>
                  </p:oleObj>
                </mc:Choice>
                <mc:Fallback>
                  <p:oleObj name="" r:id="rId3" imgW="215900" imgH="266065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72" y="1023"/>
                          <a:ext cx="187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对象 37893"/>
            <p:cNvGraphicFramePr/>
            <p:nvPr/>
          </p:nvGraphicFramePr>
          <p:xfrm>
            <a:off x="2971" y="1786"/>
            <a:ext cx="1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5" imgW="152400" imgH="177800" progId="Equation.3">
                    <p:embed/>
                  </p:oleObj>
                </mc:Choice>
                <mc:Fallback>
                  <p:oleObj name="" r:id="rId5" imgW="152400" imgH="1778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71" y="1786"/>
                          <a:ext cx="179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对象 37894"/>
            <p:cNvGraphicFramePr/>
            <p:nvPr/>
          </p:nvGraphicFramePr>
          <p:xfrm>
            <a:off x="2290" y="1378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7" imgW="215900" imgH="266065" progId="Equation.3">
                    <p:embed/>
                  </p:oleObj>
                </mc:Choice>
                <mc:Fallback>
                  <p:oleObj name="" r:id="rId7" imgW="215900" imgH="266065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90" y="1378"/>
                          <a:ext cx="19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7" name="组合 37895"/>
            <p:cNvGrpSpPr/>
            <p:nvPr/>
          </p:nvGrpSpPr>
          <p:grpSpPr>
            <a:xfrm>
              <a:off x="3198" y="1797"/>
              <a:ext cx="2177" cy="2041"/>
              <a:chOff x="3198" y="1797"/>
              <a:chExt cx="2177" cy="2041"/>
            </a:xfrm>
          </p:grpSpPr>
          <p:sp>
            <p:nvSpPr>
              <p:cNvPr id="7178" name="矩形 37896"/>
              <p:cNvSpPr/>
              <p:nvPr/>
            </p:nvSpPr>
            <p:spPr>
              <a:xfrm>
                <a:off x="3198" y="1797"/>
                <a:ext cx="2079" cy="2041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66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7179" name="组合 37897"/>
              <p:cNvGrpSpPr/>
              <p:nvPr/>
            </p:nvGrpSpPr>
            <p:grpSpPr>
              <a:xfrm>
                <a:off x="3333" y="1925"/>
                <a:ext cx="1823" cy="1870"/>
                <a:chOff x="384" y="1008"/>
                <a:chExt cx="2304" cy="1920"/>
              </a:xfrm>
            </p:grpSpPr>
            <p:grpSp>
              <p:nvGrpSpPr>
                <p:cNvPr id="7210" name="组合 37898"/>
                <p:cNvGrpSpPr/>
                <p:nvPr/>
              </p:nvGrpSpPr>
              <p:grpSpPr>
                <a:xfrm>
                  <a:off x="2160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7334" name="直接连接符 37899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35" name="直接连接符 37900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11" name="组合 37901"/>
                <p:cNvGrpSpPr/>
                <p:nvPr/>
              </p:nvGrpSpPr>
              <p:grpSpPr>
                <a:xfrm>
                  <a:off x="2160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7332" name="直接连接符 37902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33" name="直接连接符 37903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12" name="组合 37904"/>
                <p:cNvGrpSpPr/>
                <p:nvPr/>
              </p:nvGrpSpPr>
              <p:grpSpPr>
                <a:xfrm>
                  <a:off x="2160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7330" name="直接连接符 37905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31" name="直接连接符 37906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13" name="组合 37907"/>
                <p:cNvGrpSpPr/>
                <p:nvPr/>
              </p:nvGrpSpPr>
              <p:grpSpPr>
                <a:xfrm>
                  <a:off x="384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7328" name="直接连接符 37908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29" name="直接连接符 37909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14" name="组合 37910"/>
                <p:cNvGrpSpPr/>
                <p:nvPr/>
              </p:nvGrpSpPr>
              <p:grpSpPr>
                <a:xfrm>
                  <a:off x="720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7326" name="直接连接符 37911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27" name="直接连接符 37912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15" name="组合 37913"/>
                <p:cNvGrpSpPr/>
                <p:nvPr/>
              </p:nvGrpSpPr>
              <p:grpSpPr>
                <a:xfrm>
                  <a:off x="1056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7324" name="直接连接符 37914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25" name="直接连接符 37915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16" name="组合 37916"/>
                <p:cNvGrpSpPr/>
                <p:nvPr/>
              </p:nvGrpSpPr>
              <p:grpSpPr>
                <a:xfrm>
                  <a:off x="384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7322" name="直接连接符 37917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23" name="直接连接符 37918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17" name="组合 37919"/>
                <p:cNvGrpSpPr/>
                <p:nvPr/>
              </p:nvGrpSpPr>
              <p:grpSpPr>
                <a:xfrm>
                  <a:off x="720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7320" name="直接连接符 37920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21" name="直接连接符 37921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18" name="组合 37922"/>
                <p:cNvGrpSpPr/>
                <p:nvPr/>
              </p:nvGrpSpPr>
              <p:grpSpPr>
                <a:xfrm>
                  <a:off x="1056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7318" name="直接连接符 37923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19" name="直接连接符 37924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19" name="组合 37925"/>
                <p:cNvGrpSpPr/>
                <p:nvPr/>
              </p:nvGrpSpPr>
              <p:grpSpPr>
                <a:xfrm>
                  <a:off x="384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7316" name="直接连接符 37926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17" name="直接连接符 37927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20" name="组合 37928"/>
                <p:cNvGrpSpPr/>
                <p:nvPr/>
              </p:nvGrpSpPr>
              <p:grpSpPr>
                <a:xfrm>
                  <a:off x="720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7314" name="直接连接符 37929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15" name="直接连接符 37930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21" name="组合 37931"/>
                <p:cNvGrpSpPr/>
                <p:nvPr/>
              </p:nvGrpSpPr>
              <p:grpSpPr>
                <a:xfrm>
                  <a:off x="1056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7312" name="直接连接符 37932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13" name="直接连接符 37933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22" name="组合 37934"/>
                <p:cNvGrpSpPr/>
                <p:nvPr/>
              </p:nvGrpSpPr>
              <p:grpSpPr>
                <a:xfrm>
                  <a:off x="384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7310" name="直接连接符 37935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11" name="直接连接符 37936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23" name="组合 37937"/>
                <p:cNvGrpSpPr/>
                <p:nvPr/>
              </p:nvGrpSpPr>
              <p:grpSpPr>
                <a:xfrm>
                  <a:off x="720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7308" name="直接连接符 37938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09" name="直接连接符 37939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24" name="组合 37940"/>
                <p:cNvGrpSpPr/>
                <p:nvPr/>
              </p:nvGrpSpPr>
              <p:grpSpPr>
                <a:xfrm>
                  <a:off x="1056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7306" name="直接连接符 37941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07" name="直接连接符 37942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25" name="组合 37943"/>
                <p:cNvGrpSpPr/>
                <p:nvPr/>
              </p:nvGrpSpPr>
              <p:grpSpPr>
                <a:xfrm>
                  <a:off x="1440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7304" name="直接连接符 37944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05" name="直接连接符 37945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26" name="组合 37946"/>
                <p:cNvGrpSpPr/>
                <p:nvPr/>
              </p:nvGrpSpPr>
              <p:grpSpPr>
                <a:xfrm>
                  <a:off x="1824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7302" name="直接连接符 37947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03" name="直接连接符 37948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27" name="组合 37949"/>
                <p:cNvGrpSpPr/>
                <p:nvPr/>
              </p:nvGrpSpPr>
              <p:grpSpPr>
                <a:xfrm>
                  <a:off x="1440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7300" name="直接连接符 37950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301" name="直接连接符 37951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28" name="组合 37952"/>
                <p:cNvGrpSpPr/>
                <p:nvPr/>
              </p:nvGrpSpPr>
              <p:grpSpPr>
                <a:xfrm>
                  <a:off x="1824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7298" name="直接连接符 37953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99" name="直接连接符 37954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29" name="组合 37955"/>
                <p:cNvGrpSpPr/>
                <p:nvPr/>
              </p:nvGrpSpPr>
              <p:grpSpPr>
                <a:xfrm>
                  <a:off x="1440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7296" name="直接连接符 37956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97" name="直接连接符 37957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30" name="组合 37958"/>
                <p:cNvGrpSpPr/>
                <p:nvPr/>
              </p:nvGrpSpPr>
              <p:grpSpPr>
                <a:xfrm>
                  <a:off x="1824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7294" name="直接连接符 37959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95" name="直接连接符 37960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31" name="组合 37961"/>
                <p:cNvGrpSpPr/>
                <p:nvPr/>
              </p:nvGrpSpPr>
              <p:grpSpPr>
                <a:xfrm>
                  <a:off x="1440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7292" name="直接连接符 37962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93" name="直接连接符 37963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32" name="组合 37964"/>
                <p:cNvGrpSpPr/>
                <p:nvPr/>
              </p:nvGrpSpPr>
              <p:grpSpPr>
                <a:xfrm>
                  <a:off x="1824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7290" name="直接连接符 37965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91" name="直接连接符 37966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33" name="组合 37967"/>
                <p:cNvGrpSpPr/>
                <p:nvPr/>
              </p:nvGrpSpPr>
              <p:grpSpPr>
                <a:xfrm>
                  <a:off x="2160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7288" name="直接连接符 37968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89" name="直接连接符 37969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34" name="组合 37970"/>
                <p:cNvGrpSpPr/>
                <p:nvPr/>
              </p:nvGrpSpPr>
              <p:grpSpPr>
                <a:xfrm>
                  <a:off x="384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7286" name="直接连接符 37971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87" name="直接连接符 37972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35" name="组合 37973"/>
                <p:cNvGrpSpPr/>
                <p:nvPr/>
              </p:nvGrpSpPr>
              <p:grpSpPr>
                <a:xfrm>
                  <a:off x="720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7284" name="直接连接符 37974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85" name="直接连接符 37975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36" name="组合 37976"/>
                <p:cNvGrpSpPr/>
                <p:nvPr/>
              </p:nvGrpSpPr>
              <p:grpSpPr>
                <a:xfrm>
                  <a:off x="1056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7282" name="直接连接符 37977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83" name="直接连接符 37978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37" name="组合 37979"/>
                <p:cNvGrpSpPr/>
                <p:nvPr/>
              </p:nvGrpSpPr>
              <p:grpSpPr>
                <a:xfrm>
                  <a:off x="1440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7280" name="直接连接符 37980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81" name="直接连接符 37981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38" name="组合 37982"/>
                <p:cNvGrpSpPr/>
                <p:nvPr/>
              </p:nvGrpSpPr>
              <p:grpSpPr>
                <a:xfrm>
                  <a:off x="1824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7278" name="直接连接符 37983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79" name="直接连接符 37984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39" name="组合 37985"/>
                <p:cNvGrpSpPr/>
                <p:nvPr/>
              </p:nvGrpSpPr>
              <p:grpSpPr>
                <a:xfrm>
                  <a:off x="2160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7276" name="直接连接符 37986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77" name="直接连接符 37987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40" name="组合 37988"/>
                <p:cNvGrpSpPr/>
                <p:nvPr/>
              </p:nvGrpSpPr>
              <p:grpSpPr>
                <a:xfrm>
                  <a:off x="2592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7274" name="直接连接符 37989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75" name="直接连接符 37990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41" name="组合 37991"/>
                <p:cNvGrpSpPr/>
                <p:nvPr/>
              </p:nvGrpSpPr>
              <p:grpSpPr>
                <a:xfrm>
                  <a:off x="2592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7272" name="直接连接符 37992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73" name="直接连接符 37993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42" name="组合 37994"/>
                <p:cNvGrpSpPr/>
                <p:nvPr/>
              </p:nvGrpSpPr>
              <p:grpSpPr>
                <a:xfrm>
                  <a:off x="2592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7270" name="直接连接符 37995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71" name="直接连接符 37996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43" name="组合 37997"/>
                <p:cNvGrpSpPr/>
                <p:nvPr/>
              </p:nvGrpSpPr>
              <p:grpSpPr>
                <a:xfrm>
                  <a:off x="2592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7268" name="直接连接符 37998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69" name="直接连接符 37999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44" name="组合 38000"/>
                <p:cNvGrpSpPr/>
                <p:nvPr/>
              </p:nvGrpSpPr>
              <p:grpSpPr>
                <a:xfrm>
                  <a:off x="2592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7266" name="直接连接符 38001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67" name="直接连接符 38002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45" name="组合 38003"/>
                <p:cNvGrpSpPr/>
                <p:nvPr/>
              </p:nvGrpSpPr>
              <p:grpSpPr>
                <a:xfrm>
                  <a:off x="384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7264" name="直接连接符 38004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65" name="直接连接符 38005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46" name="组合 38006"/>
                <p:cNvGrpSpPr/>
                <p:nvPr/>
              </p:nvGrpSpPr>
              <p:grpSpPr>
                <a:xfrm>
                  <a:off x="720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7262" name="直接连接符 38007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63" name="直接连接符 38008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47" name="组合 38009"/>
                <p:cNvGrpSpPr/>
                <p:nvPr/>
              </p:nvGrpSpPr>
              <p:grpSpPr>
                <a:xfrm>
                  <a:off x="1056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7260" name="直接连接符 38010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61" name="直接连接符 38011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48" name="组合 38012"/>
                <p:cNvGrpSpPr/>
                <p:nvPr/>
              </p:nvGrpSpPr>
              <p:grpSpPr>
                <a:xfrm>
                  <a:off x="1440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7258" name="直接连接符 38013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59" name="直接连接符 38014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49" name="组合 38015"/>
                <p:cNvGrpSpPr/>
                <p:nvPr/>
              </p:nvGrpSpPr>
              <p:grpSpPr>
                <a:xfrm>
                  <a:off x="1824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7256" name="直接连接符 38016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57" name="直接连接符 38017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50" name="组合 38018"/>
                <p:cNvGrpSpPr/>
                <p:nvPr/>
              </p:nvGrpSpPr>
              <p:grpSpPr>
                <a:xfrm>
                  <a:off x="2160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7254" name="直接连接符 38019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55" name="直接连接符 38020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7251" name="组合 38021"/>
                <p:cNvGrpSpPr/>
                <p:nvPr/>
              </p:nvGrpSpPr>
              <p:grpSpPr>
                <a:xfrm>
                  <a:off x="2592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7252" name="直接连接符 38022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7253" name="直接连接符 38023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</p:grpSp>
          <p:sp>
            <p:nvSpPr>
              <p:cNvPr id="7180" name="直接连接符 38024"/>
              <p:cNvSpPr/>
              <p:nvPr/>
            </p:nvSpPr>
            <p:spPr>
              <a:xfrm>
                <a:off x="3340" y="3255"/>
                <a:ext cx="191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7181" name="直接连接符 38025"/>
              <p:cNvSpPr/>
              <p:nvPr/>
            </p:nvSpPr>
            <p:spPr>
              <a:xfrm flipH="1" flipV="1">
                <a:off x="4240" y="1846"/>
                <a:ext cx="0" cy="179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7182" name="文本框 38026"/>
              <p:cNvSpPr txBox="1"/>
              <p:nvPr/>
            </p:nvSpPr>
            <p:spPr>
              <a:xfrm>
                <a:off x="4861" y="2833"/>
                <a:ext cx="51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83" name="文本框 38027"/>
              <p:cNvSpPr txBox="1"/>
              <p:nvPr/>
            </p:nvSpPr>
            <p:spPr>
              <a:xfrm>
                <a:off x="3379" y="2842"/>
                <a:ext cx="4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84" name="文本框 38028"/>
              <p:cNvSpPr txBox="1"/>
              <p:nvPr/>
            </p:nvSpPr>
            <p:spPr>
              <a:xfrm>
                <a:off x="4195" y="2205"/>
                <a:ext cx="58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85" name="文本框 38029"/>
              <p:cNvSpPr txBox="1"/>
              <p:nvPr/>
            </p:nvSpPr>
            <p:spPr>
              <a:xfrm>
                <a:off x="4152" y="3203"/>
                <a:ext cx="1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endParaRPr lang="zh-CN" altLang="zh-CN" sz="28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186" name="对象 38030"/>
              <p:cNvGraphicFramePr/>
              <p:nvPr/>
            </p:nvGraphicFramePr>
            <p:xfrm>
              <a:off x="5126" y="3322"/>
              <a:ext cx="193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8" imgW="177800" imgH="189865" progId="Equation.3">
                      <p:embed/>
                    </p:oleObj>
                  </mc:Choice>
                  <mc:Fallback>
                    <p:oleObj name="" r:id="rId8" imgW="177800" imgH="189865" progId="Equation.3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126" y="3322"/>
                            <a:ext cx="193" cy="1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7" name="对象 38031"/>
              <p:cNvGraphicFramePr/>
              <p:nvPr/>
            </p:nvGraphicFramePr>
            <p:xfrm>
              <a:off x="4240" y="1878"/>
              <a:ext cx="206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" r:id="rId10" imgW="190500" imgH="241300" progId="Equation.3">
                      <p:embed/>
                    </p:oleObj>
                  </mc:Choice>
                  <mc:Fallback>
                    <p:oleObj name="" r:id="rId10" imgW="190500" imgH="241300" progId="Equation.3">
                      <p:embed/>
                      <p:pic>
                        <p:nvPicPr>
                          <p:cNvPr id="0" name="图片 3128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40" y="1878"/>
                            <a:ext cx="206" cy="2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8" name="对象 38032"/>
              <p:cNvGraphicFramePr/>
              <p:nvPr/>
            </p:nvGraphicFramePr>
            <p:xfrm>
              <a:off x="3518" y="2662"/>
              <a:ext cx="14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" r:id="rId12" imgW="165100" imgH="228600" progId="Equation.3">
                      <p:embed/>
                    </p:oleObj>
                  </mc:Choice>
                  <mc:Fallback>
                    <p:oleObj name="" r:id="rId12" imgW="165100" imgH="228600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518" y="2662"/>
                            <a:ext cx="146" cy="2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9" name="任意多边形 38033"/>
              <p:cNvSpPr/>
              <p:nvPr/>
            </p:nvSpPr>
            <p:spPr>
              <a:xfrm>
                <a:off x="3603" y="2499"/>
                <a:ext cx="1258" cy="1222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37" y="3"/>
                  </a:cxn>
                  <a:cxn ang="0">
                    <a:pos x="70" y="31"/>
                  </a:cxn>
                  <a:cxn ang="0">
                    <a:pos x="73" y="30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4" y="31"/>
                  </a:cxn>
                </a:cxnLst>
                <a:pathLst>
                  <a:path w="21600" h="21600">
                    <a:moveTo>
                      <a:pt x="1050" y="9554"/>
                    </a:moveTo>
                    <a:cubicBezTo>
                      <a:pt x="1664" y="4712"/>
                      <a:pt x="5795" y="971"/>
                      <a:pt x="10800" y="971"/>
                    </a:cubicBezTo>
                    <a:cubicBezTo>
                      <a:pt x="15806" y="971"/>
                      <a:pt x="19938" y="4713"/>
                      <a:pt x="20550" y="9550"/>
                    </a:cubicBezTo>
                    <a:lnTo>
                      <a:pt x="21512" y="9430"/>
                    </a:lnTo>
                    <a:cubicBezTo>
                      <a:pt x="20838" y="4109"/>
                      <a:pt x="16298" y="-1"/>
                      <a:pt x="10799" y="-1"/>
                    </a:cubicBezTo>
                    <a:cubicBezTo>
                      <a:pt x="5299" y="-1"/>
                      <a:pt x="758" y="4111"/>
                      <a:pt x="85" y="9429"/>
                    </a:cubicBezTo>
                    <a:lnTo>
                      <a:pt x="1050" y="9554"/>
                    </a:lnTo>
                    <a:close/>
                  </a:path>
                </a:pathLst>
              </a:custGeom>
              <a:solidFill>
                <a:srgbClr val="CCECFF">
                  <a:alpha val="100000"/>
                </a:srgbClr>
              </a:solidFill>
              <a:ln w="19050" cap="flat" cmpd="sng">
                <a:solidFill>
                  <a:srgbClr val="0000FF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190" name="矩形 38034"/>
              <p:cNvSpPr/>
              <p:nvPr/>
            </p:nvSpPr>
            <p:spPr>
              <a:xfrm>
                <a:off x="3606" y="3036"/>
                <a:ext cx="93" cy="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91" name="矩形 38035"/>
              <p:cNvSpPr/>
              <p:nvPr/>
            </p:nvSpPr>
            <p:spPr>
              <a:xfrm>
                <a:off x="4771" y="3036"/>
                <a:ext cx="93" cy="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7192" name="对象 38036"/>
              <p:cNvGraphicFramePr/>
              <p:nvPr/>
            </p:nvGraphicFramePr>
            <p:xfrm>
              <a:off x="4726" y="3022"/>
              <a:ext cx="195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" r:id="rId14" imgW="165100" imgH="228600" progId="Equation.3">
                      <p:embed/>
                    </p:oleObj>
                  </mc:Choice>
                  <mc:Fallback>
                    <p:oleObj name="" r:id="rId14" imgW="165100" imgH="228600" progId="Equation.3">
                      <p:embed/>
                      <p:pic>
                        <p:nvPicPr>
                          <p:cNvPr id="0" name="图片 3130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726" y="3022"/>
                            <a:ext cx="195" cy="2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3" name="对象 38037"/>
              <p:cNvGraphicFramePr/>
              <p:nvPr/>
            </p:nvGraphicFramePr>
            <p:xfrm>
              <a:off x="3560" y="3017"/>
              <a:ext cx="193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16" imgW="165100" imgH="228600" progId="Equation.3">
                      <p:embed/>
                    </p:oleObj>
                  </mc:Choice>
                  <mc:Fallback>
                    <p:oleObj name="" r:id="rId16" imgW="165100" imgH="228600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3560" y="3017"/>
                            <a:ext cx="193" cy="2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4" name="对象 38038"/>
              <p:cNvGraphicFramePr/>
              <p:nvPr/>
            </p:nvGraphicFramePr>
            <p:xfrm>
              <a:off x="4882" y="1797"/>
              <a:ext cx="238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" r:id="rId17" imgW="292100" imgH="355600" progId="Equation.3">
                      <p:embed/>
                    </p:oleObj>
                  </mc:Choice>
                  <mc:Fallback>
                    <p:oleObj name="" r:id="rId17" imgW="292100" imgH="355600" progId="Equation.3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82" y="1797"/>
                            <a:ext cx="238" cy="2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95" name="直接连接符 38039"/>
              <p:cNvSpPr/>
              <p:nvPr/>
            </p:nvSpPr>
            <p:spPr>
              <a:xfrm flipH="1" flipV="1">
                <a:off x="3606" y="3021"/>
                <a:ext cx="621" cy="22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7196" name="直接连接符 38040"/>
              <p:cNvSpPr/>
              <p:nvPr/>
            </p:nvSpPr>
            <p:spPr>
              <a:xfrm flipV="1">
                <a:off x="4227" y="3029"/>
                <a:ext cx="607" cy="21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7197" name="文本框 38041"/>
              <p:cNvSpPr txBox="1"/>
              <p:nvPr/>
            </p:nvSpPr>
            <p:spPr>
              <a:xfrm>
                <a:off x="4240" y="3151"/>
                <a:ext cx="25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32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198" name="组合 38042"/>
              <p:cNvGrpSpPr/>
              <p:nvPr/>
            </p:nvGrpSpPr>
            <p:grpSpPr>
              <a:xfrm>
                <a:off x="3691" y="2375"/>
                <a:ext cx="539" cy="868"/>
                <a:chOff x="3345" y="2188"/>
                <a:chExt cx="735" cy="980"/>
              </a:xfrm>
            </p:grpSpPr>
            <p:graphicFrame>
              <p:nvGraphicFramePr>
                <p:cNvPr id="7204" name="对象 38043"/>
                <p:cNvGraphicFramePr/>
                <p:nvPr/>
              </p:nvGraphicFramePr>
              <p:xfrm>
                <a:off x="3719" y="2541"/>
                <a:ext cx="191" cy="1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8" name="" r:id="rId19" imgW="152400" imgH="177800" progId="Equation.3">
                        <p:embed/>
                      </p:oleObj>
                    </mc:Choice>
                    <mc:Fallback>
                      <p:oleObj name="" r:id="rId19" imgW="152400" imgH="177800" progId="Equation.3">
                        <p:embed/>
                        <p:pic>
                          <p:nvPicPr>
                            <p:cNvPr id="0" name="图片 3137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19" y="2541"/>
                              <a:ext cx="191" cy="19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205" name="直接连接符 38044"/>
                <p:cNvSpPr/>
                <p:nvPr/>
              </p:nvSpPr>
              <p:spPr>
                <a:xfrm flipH="1" flipV="1">
                  <a:off x="3400" y="2689"/>
                  <a:ext cx="660" cy="47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sm" len="lg"/>
                </a:ln>
              </p:spPr>
            </p:sp>
            <p:sp>
              <p:nvSpPr>
                <p:cNvPr id="7206" name="直接连接符 38045"/>
                <p:cNvSpPr/>
                <p:nvPr/>
              </p:nvSpPr>
              <p:spPr>
                <a:xfrm flipH="1" flipV="1">
                  <a:off x="3564" y="2507"/>
                  <a:ext cx="516" cy="66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sm" len="lg"/>
                </a:ln>
              </p:spPr>
            </p:sp>
            <p:grpSp>
              <p:nvGrpSpPr>
                <p:cNvPr id="7207" name="组合 38046"/>
                <p:cNvGrpSpPr/>
                <p:nvPr/>
              </p:nvGrpSpPr>
              <p:grpSpPr>
                <a:xfrm>
                  <a:off x="3345" y="2188"/>
                  <a:ext cx="332" cy="511"/>
                  <a:chOff x="3345" y="2188"/>
                  <a:chExt cx="351" cy="519"/>
                </a:xfrm>
              </p:grpSpPr>
              <p:sp>
                <p:nvSpPr>
                  <p:cNvPr id="7208" name="上箭头 38047"/>
                  <p:cNvSpPr/>
                  <p:nvPr/>
                </p:nvSpPr>
                <p:spPr>
                  <a:xfrm rot="2449263">
                    <a:off x="3403" y="2466"/>
                    <a:ext cx="135" cy="241"/>
                  </a:xfrm>
                  <a:prstGeom prst="upArrow">
                    <a:avLst>
                      <a:gd name="adj1" fmla="val 50000"/>
                      <a:gd name="adj2" fmla="val 92019"/>
                    </a:avLst>
                  </a:prstGeom>
                  <a:solidFill>
                    <a:srgbClr val="F8ECFE"/>
                  </a:solidFill>
                  <a:ln w="28575" cap="flat" cmpd="sng">
                    <a:solidFill>
                      <a:srgbClr val="CC00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pPr eaLnBrk="1" hangingPunct="1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graphicFrame>
                <p:nvGraphicFramePr>
                  <p:cNvPr id="7209" name="对象 38048"/>
                  <p:cNvGraphicFramePr/>
                  <p:nvPr/>
                </p:nvGraphicFramePr>
                <p:xfrm>
                  <a:off x="3345" y="2188"/>
                  <a:ext cx="351" cy="27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39" name="" r:id="rId21" imgW="393700" imgH="292100" progId="Equation.3">
                          <p:embed/>
                        </p:oleObj>
                      </mc:Choice>
                      <mc:Fallback>
                        <p:oleObj name="" r:id="rId21" imgW="393700" imgH="292100" progId="Equation.3">
                          <p:embed/>
                          <p:pic>
                            <p:nvPicPr>
                              <p:cNvPr id="0" name="图片 3138"/>
                              <p:cNvPicPr/>
                              <p:nvPr/>
                            </p:nvPicPr>
                            <p:blipFill>
                              <a:blip r:embed="rId2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45" y="2188"/>
                                <a:ext cx="351" cy="27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7199" name="矩形 38049"/>
              <p:cNvSpPr/>
              <p:nvPr/>
            </p:nvSpPr>
            <p:spPr>
              <a:xfrm>
                <a:off x="3605" y="3022"/>
                <a:ext cx="1251" cy="44"/>
              </a:xfrm>
              <a:prstGeom prst="rect">
                <a:avLst/>
              </a:prstGeom>
              <a:solidFill>
                <a:srgbClr val="CCECFF"/>
              </a:solidFill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7200" name="组合 38050"/>
              <p:cNvGrpSpPr/>
              <p:nvPr/>
            </p:nvGrpSpPr>
            <p:grpSpPr>
              <a:xfrm>
                <a:off x="4373" y="2660"/>
                <a:ext cx="384" cy="280"/>
                <a:chOff x="4288" y="2510"/>
                <a:chExt cx="523" cy="316"/>
              </a:xfrm>
            </p:grpSpPr>
            <p:graphicFrame>
              <p:nvGraphicFramePr>
                <p:cNvPr id="7202" name="对象 38051"/>
                <p:cNvGraphicFramePr/>
                <p:nvPr/>
              </p:nvGraphicFramePr>
              <p:xfrm>
                <a:off x="4288" y="2574"/>
                <a:ext cx="400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5" name="" r:id="rId23" imgW="393700" imgH="292100" progId="Equation.3">
                        <p:embed/>
                      </p:oleObj>
                    </mc:Choice>
                    <mc:Fallback>
                      <p:oleObj name="" r:id="rId23" imgW="393700" imgH="292100" progId="Equation.3">
                        <p:embed/>
                        <p:pic>
                          <p:nvPicPr>
                            <p:cNvPr id="0" name="图片 3134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88" y="2574"/>
                              <a:ext cx="400" cy="25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203" name="上箭头 38052"/>
                <p:cNvSpPr/>
                <p:nvPr/>
              </p:nvSpPr>
              <p:spPr>
                <a:xfrm rot="7645799">
                  <a:off x="4619" y="2455"/>
                  <a:ext cx="137" cy="239"/>
                </a:xfrm>
                <a:prstGeom prst="upArrow">
                  <a:avLst>
                    <a:gd name="adj1" fmla="val 50000"/>
                    <a:gd name="adj2" fmla="val 89923"/>
                  </a:avLst>
                </a:prstGeom>
                <a:solidFill>
                  <a:srgbClr val="F8ECFE"/>
                </a:solidFill>
                <a:ln w="28575" cap="flat" cmpd="sng">
                  <a:solidFill>
                    <a:srgbClr val="CC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201" name="直接连接符 38053"/>
              <p:cNvSpPr/>
              <p:nvPr/>
            </p:nvSpPr>
            <p:spPr>
              <a:xfrm>
                <a:off x="4377" y="3049"/>
                <a:ext cx="363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triangle" w="sm" len="lg"/>
                <a:tailEnd type="none" w="med" len="med"/>
              </a:ln>
            </p:spPr>
          </p:sp>
        </p:grp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8194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sp>
        <p:nvSpPr>
          <p:cNvPr id="14488" name="文本框 14487"/>
          <p:cNvSpPr txBox="1"/>
          <p:nvPr/>
        </p:nvSpPr>
        <p:spPr>
          <a:xfrm>
            <a:off x="1762125" y="1844675"/>
            <a:ext cx="34575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根据对称性分析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489" name="对象 14488"/>
          <p:cNvGraphicFramePr/>
          <p:nvPr/>
        </p:nvGraphicFramePr>
        <p:xfrm>
          <a:off x="1230313" y="2781300"/>
          <a:ext cx="18288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621665" imgH="254000" progId="Equation.3">
                  <p:embed/>
                </p:oleObj>
              </mc:Choice>
              <mc:Fallback>
                <p:oleObj name="" r:id="rId1" imgW="621665" imgH="2540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0313" y="2781300"/>
                        <a:ext cx="1828800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0" name="对象 14489"/>
          <p:cNvGraphicFramePr/>
          <p:nvPr/>
        </p:nvGraphicFramePr>
        <p:xfrm>
          <a:off x="5651500" y="1895475"/>
          <a:ext cx="1225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469265" imgH="215900" progId="Equation.3">
                  <p:embed/>
                </p:oleObj>
              </mc:Choice>
              <mc:Fallback>
                <p:oleObj name="" r:id="rId3" imgW="469265" imgH="215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1500" y="1895475"/>
                        <a:ext cx="122555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1" name="对象 14490"/>
          <p:cNvGraphicFramePr/>
          <p:nvPr/>
        </p:nvGraphicFramePr>
        <p:xfrm>
          <a:off x="2117725" y="942975"/>
          <a:ext cx="21669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850265" imgH="241300" progId="Equation.3">
                  <p:embed/>
                </p:oleObj>
              </mc:Choice>
              <mc:Fallback>
                <p:oleObj name="" r:id="rId5" imgW="850265" imgH="2413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7725" y="942975"/>
                        <a:ext cx="2166938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文本框 14491"/>
          <p:cNvSpPr txBox="1"/>
          <p:nvPr/>
        </p:nvSpPr>
        <p:spPr>
          <a:xfrm>
            <a:off x="914400" y="1019175"/>
            <a:ext cx="13827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512" name="对象 14511"/>
          <p:cNvGraphicFramePr/>
          <p:nvPr/>
        </p:nvGraphicFramePr>
        <p:xfrm>
          <a:off x="1195388" y="3789363"/>
          <a:ext cx="37528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1485900" imgH="279400" progId="Equation.3">
                  <p:embed/>
                </p:oleObj>
              </mc:Choice>
              <mc:Fallback>
                <p:oleObj name="" r:id="rId7" imgW="1485900" imgH="2794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5388" y="3789363"/>
                        <a:ext cx="375285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矩形 14833"/>
          <p:cNvSpPr/>
          <p:nvPr/>
        </p:nvSpPr>
        <p:spPr>
          <a:xfrm>
            <a:off x="5089525" y="2852738"/>
            <a:ext cx="3300413" cy="32400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8202" name="组合 14834"/>
          <p:cNvGrpSpPr/>
          <p:nvPr/>
        </p:nvGrpSpPr>
        <p:grpSpPr>
          <a:xfrm>
            <a:off x="5291138" y="3055938"/>
            <a:ext cx="2894012" cy="2968625"/>
            <a:chOff x="384" y="1008"/>
            <a:chExt cx="2304" cy="1920"/>
          </a:xfrm>
        </p:grpSpPr>
        <p:grpSp>
          <p:nvGrpSpPr>
            <p:cNvPr id="8245" name="组合 14835"/>
            <p:cNvGrpSpPr/>
            <p:nvPr/>
          </p:nvGrpSpPr>
          <p:grpSpPr>
            <a:xfrm>
              <a:off x="2160" y="1008"/>
              <a:ext cx="96" cy="96"/>
              <a:chOff x="4080" y="720"/>
              <a:chExt cx="144" cy="96"/>
            </a:xfrm>
          </p:grpSpPr>
          <p:sp>
            <p:nvSpPr>
              <p:cNvPr id="8369" name="直接连接符 14836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70" name="直接连接符 14837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46" name="组合 14838"/>
            <p:cNvGrpSpPr/>
            <p:nvPr/>
          </p:nvGrpSpPr>
          <p:grpSpPr>
            <a:xfrm>
              <a:off x="2160" y="1344"/>
              <a:ext cx="96" cy="96"/>
              <a:chOff x="4080" y="720"/>
              <a:chExt cx="144" cy="96"/>
            </a:xfrm>
          </p:grpSpPr>
          <p:sp>
            <p:nvSpPr>
              <p:cNvPr id="8367" name="直接连接符 14839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68" name="直接连接符 14840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47" name="组合 14841"/>
            <p:cNvGrpSpPr/>
            <p:nvPr/>
          </p:nvGrpSpPr>
          <p:grpSpPr>
            <a:xfrm>
              <a:off x="2160" y="1680"/>
              <a:ext cx="96" cy="96"/>
              <a:chOff x="4080" y="720"/>
              <a:chExt cx="144" cy="96"/>
            </a:xfrm>
          </p:grpSpPr>
          <p:sp>
            <p:nvSpPr>
              <p:cNvPr id="8365" name="直接连接符 14842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66" name="直接连接符 14843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48" name="组合 14844"/>
            <p:cNvGrpSpPr/>
            <p:nvPr/>
          </p:nvGrpSpPr>
          <p:grpSpPr>
            <a:xfrm>
              <a:off x="384" y="1008"/>
              <a:ext cx="96" cy="96"/>
              <a:chOff x="4080" y="720"/>
              <a:chExt cx="144" cy="96"/>
            </a:xfrm>
          </p:grpSpPr>
          <p:sp>
            <p:nvSpPr>
              <p:cNvPr id="8363" name="直接连接符 14845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64" name="直接连接符 14846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49" name="组合 14847"/>
            <p:cNvGrpSpPr/>
            <p:nvPr/>
          </p:nvGrpSpPr>
          <p:grpSpPr>
            <a:xfrm>
              <a:off x="720" y="1008"/>
              <a:ext cx="96" cy="96"/>
              <a:chOff x="4080" y="720"/>
              <a:chExt cx="144" cy="96"/>
            </a:xfrm>
          </p:grpSpPr>
          <p:sp>
            <p:nvSpPr>
              <p:cNvPr id="8361" name="直接连接符 14848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62" name="直接连接符 14849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50" name="组合 14850"/>
            <p:cNvGrpSpPr/>
            <p:nvPr/>
          </p:nvGrpSpPr>
          <p:grpSpPr>
            <a:xfrm>
              <a:off x="1056" y="1008"/>
              <a:ext cx="96" cy="96"/>
              <a:chOff x="4080" y="720"/>
              <a:chExt cx="144" cy="96"/>
            </a:xfrm>
          </p:grpSpPr>
          <p:sp>
            <p:nvSpPr>
              <p:cNvPr id="8359" name="直接连接符 14851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60" name="直接连接符 14852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51" name="组合 14853"/>
            <p:cNvGrpSpPr/>
            <p:nvPr/>
          </p:nvGrpSpPr>
          <p:grpSpPr>
            <a:xfrm>
              <a:off x="384" y="1344"/>
              <a:ext cx="96" cy="96"/>
              <a:chOff x="4080" y="720"/>
              <a:chExt cx="144" cy="96"/>
            </a:xfrm>
          </p:grpSpPr>
          <p:sp>
            <p:nvSpPr>
              <p:cNvPr id="8357" name="直接连接符 14854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58" name="直接连接符 14855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52" name="组合 14856"/>
            <p:cNvGrpSpPr/>
            <p:nvPr/>
          </p:nvGrpSpPr>
          <p:grpSpPr>
            <a:xfrm>
              <a:off x="720" y="1344"/>
              <a:ext cx="96" cy="96"/>
              <a:chOff x="4080" y="720"/>
              <a:chExt cx="144" cy="96"/>
            </a:xfrm>
          </p:grpSpPr>
          <p:sp>
            <p:nvSpPr>
              <p:cNvPr id="8355" name="直接连接符 14857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56" name="直接连接符 14858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53" name="组合 14859"/>
            <p:cNvGrpSpPr/>
            <p:nvPr/>
          </p:nvGrpSpPr>
          <p:grpSpPr>
            <a:xfrm>
              <a:off x="1056" y="1344"/>
              <a:ext cx="96" cy="96"/>
              <a:chOff x="4080" y="720"/>
              <a:chExt cx="144" cy="96"/>
            </a:xfrm>
          </p:grpSpPr>
          <p:sp>
            <p:nvSpPr>
              <p:cNvPr id="8353" name="直接连接符 14860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54" name="直接连接符 14861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54" name="组合 14862"/>
            <p:cNvGrpSpPr/>
            <p:nvPr/>
          </p:nvGrpSpPr>
          <p:grpSpPr>
            <a:xfrm>
              <a:off x="384" y="1680"/>
              <a:ext cx="96" cy="96"/>
              <a:chOff x="4080" y="720"/>
              <a:chExt cx="144" cy="96"/>
            </a:xfrm>
          </p:grpSpPr>
          <p:sp>
            <p:nvSpPr>
              <p:cNvPr id="8351" name="直接连接符 14863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52" name="直接连接符 14864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55" name="组合 14865"/>
            <p:cNvGrpSpPr/>
            <p:nvPr/>
          </p:nvGrpSpPr>
          <p:grpSpPr>
            <a:xfrm>
              <a:off x="720" y="1680"/>
              <a:ext cx="96" cy="96"/>
              <a:chOff x="4080" y="720"/>
              <a:chExt cx="144" cy="96"/>
            </a:xfrm>
          </p:grpSpPr>
          <p:sp>
            <p:nvSpPr>
              <p:cNvPr id="8349" name="直接连接符 14866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50" name="直接连接符 14867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56" name="组合 14868"/>
            <p:cNvGrpSpPr/>
            <p:nvPr/>
          </p:nvGrpSpPr>
          <p:grpSpPr>
            <a:xfrm>
              <a:off x="1056" y="1680"/>
              <a:ext cx="96" cy="96"/>
              <a:chOff x="4080" y="720"/>
              <a:chExt cx="144" cy="96"/>
            </a:xfrm>
          </p:grpSpPr>
          <p:sp>
            <p:nvSpPr>
              <p:cNvPr id="8347" name="直接连接符 14869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48" name="直接连接符 14870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57" name="组合 14871"/>
            <p:cNvGrpSpPr/>
            <p:nvPr/>
          </p:nvGrpSpPr>
          <p:grpSpPr>
            <a:xfrm>
              <a:off x="384" y="2064"/>
              <a:ext cx="96" cy="96"/>
              <a:chOff x="4080" y="720"/>
              <a:chExt cx="144" cy="96"/>
            </a:xfrm>
          </p:grpSpPr>
          <p:sp>
            <p:nvSpPr>
              <p:cNvPr id="8345" name="直接连接符 14872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46" name="直接连接符 14873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58" name="组合 14874"/>
            <p:cNvGrpSpPr/>
            <p:nvPr/>
          </p:nvGrpSpPr>
          <p:grpSpPr>
            <a:xfrm>
              <a:off x="720" y="2064"/>
              <a:ext cx="96" cy="96"/>
              <a:chOff x="4080" y="720"/>
              <a:chExt cx="144" cy="96"/>
            </a:xfrm>
          </p:grpSpPr>
          <p:sp>
            <p:nvSpPr>
              <p:cNvPr id="8343" name="直接连接符 14875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44" name="直接连接符 14876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59" name="组合 14877"/>
            <p:cNvGrpSpPr/>
            <p:nvPr/>
          </p:nvGrpSpPr>
          <p:grpSpPr>
            <a:xfrm>
              <a:off x="1056" y="2064"/>
              <a:ext cx="96" cy="96"/>
              <a:chOff x="4080" y="720"/>
              <a:chExt cx="144" cy="96"/>
            </a:xfrm>
          </p:grpSpPr>
          <p:sp>
            <p:nvSpPr>
              <p:cNvPr id="8341" name="直接连接符 14878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42" name="直接连接符 14879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60" name="组合 14880"/>
            <p:cNvGrpSpPr/>
            <p:nvPr/>
          </p:nvGrpSpPr>
          <p:grpSpPr>
            <a:xfrm>
              <a:off x="1440" y="1008"/>
              <a:ext cx="96" cy="96"/>
              <a:chOff x="4080" y="720"/>
              <a:chExt cx="144" cy="96"/>
            </a:xfrm>
          </p:grpSpPr>
          <p:sp>
            <p:nvSpPr>
              <p:cNvPr id="8339" name="直接连接符 14881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40" name="直接连接符 14882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61" name="组合 14883"/>
            <p:cNvGrpSpPr/>
            <p:nvPr/>
          </p:nvGrpSpPr>
          <p:grpSpPr>
            <a:xfrm>
              <a:off x="1824" y="1008"/>
              <a:ext cx="96" cy="96"/>
              <a:chOff x="4080" y="720"/>
              <a:chExt cx="144" cy="96"/>
            </a:xfrm>
          </p:grpSpPr>
          <p:sp>
            <p:nvSpPr>
              <p:cNvPr id="8337" name="直接连接符 14884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38" name="直接连接符 14885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62" name="组合 14886"/>
            <p:cNvGrpSpPr/>
            <p:nvPr/>
          </p:nvGrpSpPr>
          <p:grpSpPr>
            <a:xfrm>
              <a:off x="1440" y="1344"/>
              <a:ext cx="96" cy="96"/>
              <a:chOff x="4080" y="720"/>
              <a:chExt cx="144" cy="96"/>
            </a:xfrm>
          </p:grpSpPr>
          <p:sp>
            <p:nvSpPr>
              <p:cNvPr id="8335" name="直接连接符 14887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36" name="直接连接符 14888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63" name="组合 14889"/>
            <p:cNvGrpSpPr/>
            <p:nvPr/>
          </p:nvGrpSpPr>
          <p:grpSpPr>
            <a:xfrm>
              <a:off x="1824" y="1344"/>
              <a:ext cx="96" cy="96"/>
              <a:chOff x="4080" y="720"/>
              <a:chExt cx="144" cy="96"/>
            </a:xfrm>
          </p:grpSpPr>
          <p:sp>
            <p:nvSpPr>
              <p:cNvPr id="8333" name="直接连接符 14890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34" name="直接连接符 14891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64" name="组合 14892"/>
            <p:cNvGrpSpPr/>
            <p:nvPr/>
          </p:nvGrpSpPr>
          <p:grpSpPr>
            <a:xfrm>
              <a:off x="1440" y="1680"/>
              <a:ext cx="96" cy="96"/>
              <a:chOff x="4080" y="720"/>
              <a:chExt cx="144" cy="96"/>
            </a:xfrm>
          </p:grpSpPr>
          <p:sp>
            <p:nvSpPr>
              <p:cNvPr id="8331" name="直接连接符 14893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32" name="直接连接符 14894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65" name="组合 14895"/>
            <p:cNvGrpSpPr/>
            <p:nvPr/>
          </p:nvGrpSpPr>
          <p:grpSpPr>
            <a:xfrm>
              <a:off x="1824" y="1680"/>
              <a:ext cx="96" cy="96"/>
              <a:chOff x="4080" y="720"/>
              <a:chExt cx="144" cy="96"/>
            </a:xfrm>
          </p:grpSpPr>
          <p:sp>
            <p:nvSpPr>
              <p:cNvPr id="8329" name="直接连接符 14896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30" name="直接连接符 14897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66" name="组合 14898"/>
            <p:cNvGrpSpPr/>
            <p:nvPr/>
          </p:nvGrpSpPr>
          <p:grpSpPr>
            <a:xfrm>
              <a:off x="1440" y="2064"/>
              <a:ext cx="96" cy="96"/>
              <a:chOff x="4080" y="720"/>
              <a:chExt cx="144" cy="96"/>
            </a:xfrm>
          </p:grpSpPr>
          <p:sp>
            <p:nvSpPr>
              <p:cNvPr id="8327" name="直接连接符 14899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28" name="直接连接符 14900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67" name="组合 14901"/>
            <p:cNvGrpSpPr/>
            <p:nvPr/>
          </p:nvGrpSpPr>
          <p:grpSpPr>
            <a:xfrm>
              <a:off x="1824" y="2064"/>
              <a:ext cx="96" cy="96"/>
              <a:chOff x="4080" y="720"/>
              <a:chExt cx="144" cy="96"/>
            </a:xfrm>
          </p:grpSpPr>
          <p:sp>
            <p:nvSpPr>
              <p:cNvPr id="8325" name="直接连接符 14902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26" name="直接连接符 14903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68" name="组合 14904"/>
            <p:cNvGrpSpPr/>
            <p:nvPr/>
          </p:nvGrpSpPr>
          <p:grpSpPr>
            <a:xfrm>
              <a:off x="2160" y="2064"/>
              <a:ext cx="96" cy="96"/>
              <a:chOff x="4080" y="720"/>
              <a:chExt cx="144" cy="96"/>
            </a:xfrm>
          </p:grpSpPr>
          <p:sp>
            <p:nvSpPr>
              <p:cNvPr id="8323" name="直接连接符 14905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24" name="直接连接符 14906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69" name="组合 14907"/>
            <p:cNvGrpSpPr/>
            <p:nvPr/>
          </p:nvGrpSpPr>
          <p:grpSpPr>
            <a:xfrm>
              <a:off x="384" y="2448"/>
              <a:ext cx="96" cy="96"/>
              <a:chOff x="4080" y="720"/>
              <a:chExt cx="144" cy="96"/>
            </a:xfrm>
          </p:grpSpPr>
          <p:sp>
            <p:nvSpPr>
              <p:cNvPr id="8321" name="直接连接符 14908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22" name="直接连接符 14909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70" name="组合 14910"/>
            <p:cNvGrpSpPr/>
            <p:nvPr/>
          </p:nvGrpSpPr>
          <p:grpSpPr>
            <a:xfrm>
              <a:off x="720" y="2448"/>
              <a:ext cx="96" cy="96"/>
              <a:chOff x="4080" y="720"/>
              <a:chExt cx="144" cy="96"/>
            </a:xfrm>
          </p:grpSpPr>
          <p:sp>
            <p:nvSpPr>
              <p:cNvPr id="8319" name="直接连接符 14911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20" name="直接连接符 14912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71" name="组合 14913"/>
            <p:cNvGrpSpPr/>
            <p:nvPr/>
          </p:nvGrpSpPr>
          <p:grpSpPr>
            <a:xfrm>
              <a:off x="1056" y="2448"/>
              <a:ext cx="96" cy="96"/>
              <a:chOff x="4080" y="720"/>
              <a:chExt cx="144" cy="96"/>
            </a:xfrm>
          </p:grpSpPr>
          <p:sp>
            <p:nvSpPr>
              <p:cNvPr id="8317" name="直接连接符 14914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18" name="直接连接符 14915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72" name="组合 14916"/>
            <p:cNvGrpSpPr/>
            <p:nvPr/>
          </p:nvGrpSpPr>
          <p:grpSpPr>
            <a:xfrm>
              <a:off x="1440" y="2448"/>
              <a:ext cx="96" cy="96"/>
              <a:chOff x="4080" y="720"/>
              <a:chExt cx="144" cy="96"/>
            </a:xfrm>
          </p:grpSpPr>
          <p:sp>
            <p:nvSpPr>
              <p:cNvPr id="8315" name="直接连接符 14917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16" name="直接连接符 14918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73" name="组合 14919"/>
            <p:cNvGrpSpPr/>
            <p:nvPr/>
          </p:nvGrpSpPr>
          <p:grpSpPr>
            <a:xfrm>
              <a:off x="1824" y="2448"/>
              <a:ext cx="96" cy="96"/>
              <a:chOff x="4080" y="720"/>
              <a:chExt cx="144" cy="96"/>
            </a:xfrm>
          </p:grpSpPr>
          <p:sp>
            <p:nvSpPr>
              <p:cNvPr id="8313" name="直接连接符 14920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14" name="直接连接符 14921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74" name="组合 14922"/>
            <p:cNvGrpSpPr/>
            <p:nvPr/>
          </p:nvGrpSpPr>
          <p:grpSpPr>
            <a:xfrm>
              <a:off x="2160" y="2448"/>
              <a:ext cx="96" cy="96"/>
              <a:chOff x="4080" y="720"/>
              <a:chExt cx="144" cy="96"/>
            </a:xfrm>
          </p:grpSpPr>
          <p:sp>
            <p:nvSpPr>
              <p:cNvPr id="8311" name="直接连接符 14923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12" name="直接连接符 14924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75" name="组合 14925"/>
            <p:cNvGrpSpPr/>
            <p:nvPr/>
          </p:nvGrpSpPr>
          <p:grpSpPr>
            <a:xfrm>
              <a:off x="2592" y="1008"/>
              <a:ext cx="96" cy="96"/>
              <a:chOff x="4080" y="720"/>
              <a:chExt cx="144" cy="96"/>
            </a:xfrm>
          </p:grpSpPr>
          <p:sp>
            <p:nvSpPr>
              <p:cNvPr id="8309" name="直接连接符 14926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10" name="直接连接符 14927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76" name="组合 14928"/>
            <p:cNvGrpSpPr/>
            <p:nvPr/>
          </p:nvGrpSpPr>
          <p:grpSpPr>
            <a:xfrm>
              <a:off x="2592" y="1344"/>
              <a:ext cx="96" cy="96"/>
              <a:chOff x="4080" y="720"/>
              <a:chExt cx="144" cy="96"/>
            </a:xfrm>
          </p:grpSpPr>
          <p:sp>
            <p:nvSpPr>
              <p:cNvPr id="8307" name="直接连接符 14929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08" name="直接连接符 14930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77" name="组合 14931"/>
            <p:cNvGrpSpPr/>
            <p:nvPr/>
          </p:nvGrpSpPr>
          <p:grpSpPr>
            <a:xfrm>
              <a:off x="2592" y="1680"/>
              <a:ext cx="96" cy="96"/>
              <a:chOff x="4080" y="720"/>
              <a:chExt cx="144" cy="96"/>
            </a:xfrm>
          </p:grpSpPr>
          <p:sp>
            <p:nvSpPr>
              <p:cNvPr id="8305" name="直接连接符 14932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06" name="直接连接符 14933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78" name="组合 14934"/>
            <p:cNvGrpSpPr/>
            <p:nvPr/>
          </p:nvGrpSpPr>
          <p:grpSpPr>
            <a:xfrm>
              <a:off x="2592" y="2064"/>
              <a:ext cx="96" cy="96"/>
              <a:chOff x="4080" y="720"/>
              <a:chExt cx="144" cy="96"/>
            </a:xfrm>
          </p:grpSpPr>
          <p:sp>
            <p:nvSpPr>
              <p:cNvPr id="8303" name="直接连接符 14935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04" name="直接连接符 14936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79" name="组合 14937"/>
            <p:cNvGrpSpPr/>
            <p:nvPr/>
          </p:nvGrpSpPr>
          <p:grpSpPr>
            <a:xfrm>
              <a:off x="2592" y="2448"/>
              <a:ext cx="96" cy="96"/>
              <a:chOff x="4080" y="720"/>
              <a:chExt cx="144" cy="96"/>
            </a:xfrm>
          </p:grpSpPr>
          <p:sp>
            <p:nvSpPr>
              <p:cNvPr id="8301" name="直接连接符 14938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02" name="直接连接符 14939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80" name="组合 14940"/>
            <p:cNvGrpSpPr/>
            <p:nvPr/>
          </p:nvGrpSpPr>
          <p:grpSpPr>
            <a:xfrm>
              <a:off x="384" y="2832"/>
              <a:ext cx="96" cy="96"/>
              <a:chOff x="4080" y="720"/>
              <a:chExt cx="144" cy="96"/>
            </a:xfrm>
          </p:grpSpPr>
          <p:sp>
            <p:nvSpPr>
              <p:cNvPr id="8299" name="直接连接符 14941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00" name="直接连接符 14942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81" name="组合 14943"/>
            <p:cNvGrpSpPr/>
            <p:nvPr/>
          </p:nvGrpSpPr>
          <p:grpSpPr>
            <a:xfrm>
              <a:off x="720" y="2832"/>
              <a:ext cx="96" cy="96"/>
              <a:chOff x="4080" y="720"/>
              <a:chExt cx="144" cy="96"/>
            </a:xfrm>
          </p:grpSpPr>
          <p:sp>
            <p:nvSpPr>
              <p:cNvPr id="8297" name="直接连接符 14944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98" name="直接连接符 14945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82" name="组合 14946"/>
            <p:cNvGrpSpPr/>
            <p:nvPr/>
          </p:nvGrpSpPr>
          <p:grpSpPr>
            <a:xfrm>
              <a:off x="1056" y="2832"/>
              <a:ext cx="96" cy="96"/>
              <a:chOff x="4080" y="720"/>
              <a:chExt cx="144" cy="96"/>
            </a:xfrm>
          </p:grpSpPr>
          <p:sp>
            <p:nvSpPr>
              <p:cNvPr id="8295" name="直接连接符 14947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96" name="直接连接符 14948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83" name="组合 14949"/>
            <p:cNvGrpSpPr/>
            <p:nvPr/>
          </p:nvGrpSpPr>
          <p:grpSpPr>
            <a:xfrm>
              <a:off x="1440" y="2832"/>
              <a:ext cx="96" cy="96"/>
              <a:chOff x="4080" y="720"/>
              <a:chExt cx="144" cy="96"/>
            </a:xfrm>
          </p:grpSpPr>
          <p:sp>
            <p:nvSpPr>
              <p:cNvPr id="8293" name="直接连接符 14950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94" name="直接连接符 14951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84" name="组合 14952"/>
            <p:cNvGrpSpPr/>
            <p:nvPr/>
          </p:nvGrpSpPr>
          <p:grpSpPr>
            <a:xfrm>
              <a:off x="1824" y="2832"/>
              <a:ext cx="96" cy="96"/>
              <a:chOff x="4080" y="720"/>
              <a:chExt cx="144" cy="96"/>
            </a:xfrm>
          </p:grpSpPr>
          <p:sp>
            <p:nvSpPr>
              <p:cNvPr id="8291" name="直接连接符 14953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92" name="直接连接符 14954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85" name="组合 14955"/>
            <p:cNvGrpSpPr/>
            <p:nvPr/>
          </p:nvGrpSpPr>
          <p:grpSpPr>
            <a:xfrm>
              <a:off x="2160" y="2832"/>
              <a:ext cx="96" cy="96"/>
              <a:chOff x="4080" y="720"/>
              <a:chExt cx="144" cy="96"/>
            </a:xfrm>
          </p:grpSpPr>
          <p:sp>
            <p:nvSpPr>
              <p:cNvPr id="8289" name="直接连接符 14956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90" name="直接连接符 14957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86" name="组合 14958"/>
            <p:cNvGrpSpPr/>
            <p:nvPr/>
          </p:nvGrpSpPr>
          <p:grpSpPr>
            <a:xfrm>
              <a:off x="2592" y="2832"/>
              <a:ext cx="96" cy="96"/>
              <a:chOff x="4080" y="720"/>
              <a:chExt cx="144" cy="96"/>
            </a:xfrm>
          </p:grpSpPr>
          <p:sp>
            <p:nvSpPr>
              <p:cNvPr id="8287" name="直接连接符 14959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88" name="直接连接符 14960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8203" name="直接连接符 14961"/>
          <p:cNvSpPr/>
          <p:nvPr/>
        </p:nvSpPr>
        <p:spPr>
          <a:xfrm>
            <a:off x="5302250" y="5167313"/>
            <a:ext cx="30353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8204" name="直接连接符 14962"/>
          <p:cNvSpPr/>
          <p:nvPr/>
        </p:nvSpPr>
        <p:spPr>
          <a:xfrm flipH="1" flipV="1">
            <a:off x="6731000" y="2930525"/>
            <a:ext cx="0" cy="28495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8205" name="文本框 14963"/>
          <p:cNvSpPr txBox="1"/>
          <p:nvPr/>
        </p:nvSpPr>
        <p:spPr>
          <a:xfrm>
            <a:off x="7716838" y="4497388"/>
            <a:ext cx="8159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6" name="文本框 14964"/>
          <p:cNvSpPr txBox="1"/>
          <p:nvPr/>
        </p:nvSpPr>
        <p:spPr>
          <a:xfrm>
            <a:off x="5364163" y="4511675"/>
            <a:ext cx="7397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7" name="文本框 14965"/>
          <p:cNvSpPr txBox="1"/>
          <p:nvPr/>
        </p:nvSpPr>
        <p:spPr>
          <a:xfrm>
            <a:off x="6659563" y="3500438"/>
            <a:ext cx="9350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8" name="文本框 14966"/>
          <p:cNvSpPr txBox="1"/>
          <p:nvPr/>
        </p:nvSpPr>
        <p:spPr>
          <a:xfrm>
            <a:off x="6591300" y="5084763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09" name="对象 14968"/>
          <p:cNvGraphicFramePr/>
          <p:nvPr/>
        </p:nvGraphicFramePr>
        <p:xfrm>
          <a:off x="8137525" y="5273675"/>
          <a:ext cx="3063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9" imgW="177800" imgH="189865" progId="Equation.3">
                  <p:embed/>
                </p:oleObj>
              </mc:Choice>
              <mc:Fallback>
                <p:oleObj name="" r:id="rId9" imgW="177800" imgH="18986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37525" y="5273675"/>
                        <a:ext cx="306388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对象 14969"/>
          <p:cNvGraphicFramePr/>
          <p:nvPr/>
        </p:nvGraphicFramePr>
        <p:xfrm>
          <a:off x="6731000" y="2981325"/>
          <a:ext cx="3270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1" imgW="190500" imgH="241300" progId="Equation.3">
                  <p:embed/>
                </p:oleObj>
              </mc:Choice>
              <mc:Fallback>
                <p:oleObj name="" r:id="rId11" imgW="190500" imgH="2413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31000" y="2981325"/>
                        <a:ext cx="327025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对象 14970"/>
          <p:cNvGraphicFramePr/>
          <p:nvPr/>
        </p:nvGraphicFramePr>
        <p:xfrm>
          <a:off x="5584825" y="4225925"/>
          <a:ext cx="2317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3" imgW="165100" imgH="228600" progId="Equation.3">
                  <p:embed/>
                </p:oleObj>
              </mc:Choice>
              <mc:Fallback>
                <p:oleObj name="" r:id="rId13" imgW="165100" imgH="2286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84825" y="4225925"/>
                        <a:ext cx="231775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任意多边形 14971"/>
          <p:cNvSpPr/>
          <p:nvPr/>
        </p:nvSpPr>
        <p:spPr>
          <a:xfrm>
            <a:off x="5719763" y="3967163"/>
            <a:ext cx="1997075" cy="1939925"/>
          </a:xfrm>
          <a:custGeom>
            <a:avLst/>
            <a:gdLst/>
            <a:ahLst/>
            <a:cxnLst>
              <a:cxn ang="0">
                <a:pos x="8975743" y="77063341"/>
              </a:cxn>
              <a:cxn ang="0">
                <a:pos x="92322004" y="7832178"/>
              </a:cxn>
              <a:cxn ang="0">
                <a:pos x="175668172" y="77031009"/>
              </a:cxn>
              <a:cxn ang="0">
                <a:pos x="183891683" y="76063112"/>
              </a:cxn>
              <a:cxn ang="0">
                <a:pos x="92313405" y="-8083"/>
              </a:cxn>
              <a:cxn ang="0">
                <a:pos x="726621" y="76055029"/>
              </a:cxn>
              <a:cxn ang="0">
                <a:pos x="8975743" y="77063341"/>
              </a:cxn>
            </a:cxnLst>
            <a:pathLst>
              <a:path w="21600" h="21600">
                <a:moveTo>
                  <a:pt x="1050" y="9554"/>
                </a:moveTo>
                <a:cubicBezTo>
                  <a:pt x="1664" y="4712"/>
                  <a:pt x="5795" y="971"/>
                  <a:pt x="10800" y="971"/>
                </a:cubicBezTo>
                <a:cubicBezTo>
                  <a:pt x="15806" y="971"/>
                  <a:pt x="19938" y="4713"/>
                  <a:pt x="20550" y="9550"/>
                </a:cubicBezTo>
                <a:lnTo>
                  <a:pt x="21512" y="9430"/>
                </a:lnTo>
                <a:cubicBezTo>
                  <a:pt x="20838" y="4109"/>
                  <a:pt x="16298" y="-1"/>
                  <a:pt x="10799" y="-1"/>
                </a:cubicBezTo>
                <a:cubicBezTo>
                  <a:pt x="5299" y="-1"/>
                  <a:pt x="758" y="4111"/>
                  <a:pt x="85" y="9429"/>
                </a:cubicBezTo>
                <a:lnTo>
                  <a:pt x="1050" y="9554"/>
                </a:lnTo>
                <a:close/>
              </a:path>
            </a:pathLst>
          </a:custGeom>
          <a:solidFill>
            <a:srgbClr val="CCECFF">
              <a:alpha val="100000"/>
            </a:srgbClr>
          </a:solidFill>
          <a:ln w="19050" cap="flat" cmpd="sng">
            <a:solidFill>
              <a:srgbClr val="0000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13" name="矩形 14972"/>
          <p:cNvSpPr/>
          <p:nvPr/>
        </p:nvSpPr>
        <p:spPr>
          <a:xfrm>
            <a:off x="5724525" y="4819650"/>
            <a:ext cx="147638" cy="746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14" name="矩形 14973"/>
          <p:cNvSpPr/>
          <p:nvPr/>
        </p:nvSpPr>
        <p:spPr>
          <a:xfrm>
            <a:off x="7573963" y="4819650"/>
            <a:ext cx="147637" cy="746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8215" name="对象 14976"/>
          <p:cNvGraphicFramePr/>
          <p:nvPr/>
        </p:nvGraphicFramePr>
        <p:xfrm>
          <a:off x="7502525" y="4797425"/>
          <a:ext cx="3095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5" imgW="165100" imgH="228600" progId="Equation.3">
                  <p:embed/>
                </p:oleObj>
              </mc:Choice>
              <mc:Fallback>
                <p:oleObj name="" r:id="rId15" imgW="165100" imgH="2286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02525" y="4797425"/>
                        <a:ext cx="309563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对象 14977"/>
          <p:cNvGraphicFramePr/>
          <p:nvPr/>
        </p:nvGraphicFramePr>
        <p:xfrm>
          <a:off x="5651500" y="4789488"/>
          <a:ext cx="3063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7" imgW="165100" imgH="228600" progId="Equation.3">
                  <p:embed/>
                </p:oleObj>
              </mc:Choice>
              <mc:Fallback>
                <p:oleObj name="" r:id="rId17" imgW="165100" imgH="2286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51500" y="4789488"/>
                        <a:ext cx="306388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对象 14978"/>
          <p:cNvGraphicFramePr/>
          <p:nvPr/>
        </p:nvGraphicFramePr>
        <p:xfrm>
          <a:off x="7750175" y="2852738"/>
          <a:ext cx="377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8" imgW="292100" imgH="355600" progId="Equation.3">
                  <p:embed/>
                </p:oleObj>
              </mc:Choice>
              <mc:Fallback>
                <p:oleObj name="" r:id="rId18" imgW="292100" imgH="3556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50175" y="2852738"/>
                        <a:ext cx="37782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8" name="直接连接符 14979"/>
          <p:cNvSpPr/>
          <p:nvPr/>
        </p:nvSpPr>
        <p:spPr>
          <a:xfrm flipH="1" flipV="1">
            <a:off x="5724525" y="4795838"/>
            <a:ext cx="985838" cy="3524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sm" len="lg"/>
          </a:ln>
        </p:spPr>
      </p:sp>
      <p:sp>
        <p:nvSpPr>
          <p:cNvPr id="8219" name="直接连接符 14980"/>
          <p:cNvSpPr/>
          <p:nvPr/>
        </p:nvSpPr>
        <p:spPr>
          <a:xfrm flipV="1">
            <a:off x="6710363" y="4808538"/>
            <a:ext cx="963612" cy="3397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sm" len="lg"/>
          </a:ln>
        </p:spPr>
      </p:sp>
      <p:sp>
        <p:nvSpPr>
          <p:cNvPr id="8220" name="文本框 14981"/>
          <p:cNvSpPr txBox="1"/>
          <p:nvPr/>
        </p:nvSpPr>
        <p:spPr>
          <a:xfrm>
            <a:off x="6731000" y="5002213"/>
            <a:ext cx="4032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o</a:t>
            </a:r>
            <a:endParaRPr lang="en-US" altLang="zh-CN" sz="32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983" name="组合 14982"/>
          <p:cNvGrpSpPr/>
          <p:nvPr/>
        </p:nvGrpSpPr>
        <p:grpSpPr>
          <a:xfrm>
            <a:off x="6215063" y="4808538"/>
            <a:ext cx="522287" cy="1022350"/>
            <a:chOff x="3649" y="2927"/>
            <a:chExt cx="449" cy="727"/>
          </a:xfrm>
        </p:grpSpPr>
        <p:sp>
          <p:nvSpPr>
            <p:cNvPr id="8243" name="直接连接符 14983"/>
            <p:cNvSpPr/>
            <p:nvPr/>
          </p:nvSpPr>
          <p:spPr>
            <a:xfrm>
              <a:off x="4098" y="2927"/>
              <a:ext cx="0" cy="657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8244" name="对象 14984"/>
            <p:cNvGraphicFramePr/>
            <p:nvPr/>
          </p:nvGraphicFramePr>
          <p:xfrm>
            <a:off x="3649" y="3260"/>
            <a:ext cx="37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20" imgW="165100" imgH="228600" progId="Equation.3">
                    <p:embed/>
                  </p:oleObj>
                </mc:Choice>
                <mc:Fallback>
                  <p:oleObj name="" r:id="rId20" imgW="165100" imgH="2286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649" y="3260"/>
                          <a:ext cx="376" cy="3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02" name="组合 15001"/>
          <p:cNvGrpSpPr/>
          <p:nvPr/>
        </p:nvGrpSpPr>
        <p:grpSpPr>
          <a:xfrm>
            <a:off x="5073650" y="3671888"/>
            <a:ext cx="866775" cy="620712"/>
            <a:chOff x="3209" y="2341"/>
            <a:chExt cx="546" cy="391"/>
          </a:xfrm>
        </p:grpSpPr>
        <p:sp>
          <p:nvSpPr>
            <p:cNvPr id="8241" name="直接连接符 14986"/>
            <p:cNvSpPr/>
            <p:nvPr/>
          </p:nvSpPr>
          <p:spPr>
            <a:xfrm flipH="1" flipV="1">
              <a:off x="3462" y="2376"/>
              <a:ext cx="293" cy="356"/>
            </a:xfrm>
            <a:prstGeom prst="line">
              <a:avLst/>
            </a:prstGeom>
            <a:ln w="444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8242" name="对象 14987"/>
            <p:cNvGraphicFramePr/>
            <p:nvPr/>
          </p:nvGraphicFramePr>
          <p:xfrm>
            <a:off x="3209" y="2341"/>
            <a:ext cx="33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22" imgW="254000" imgH="228600" progId="Equation.3">
                    <p:embed/>
                  </p:oleObj>
                </mc:Choice>
                <mc:Fallback>
                  <p:oleObj name="" r:id="rId22" imgW="254000" imgH="2286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209" y="2341"/>
                          <a:ext cx="335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3" name="组合 14988"/>
          <p:cNvGrpSpPr/>
          <p:nvPr/>
        </p:nvGrpSpPr>
        <p:grpSpPr>
          <a:xfrm>
            <a:off x="5859463" y="3770313"/>
            <a:ext cx="855662" cy="1377950"/>
            <a:chOff x="3345" y="2188"/>
            <a:chExt cx="735" cy="980"/>
          </a:xfrm>
        </p:grpSpPr>
        <p:graphicFrame>
          <p:nvGraphicFramePr>
            <p:cNvPr id="8235" name="对象 14989"/>
            <p:cNvGraphicFramePr/>
            <p:nvPr/>
          </p:nvGraphicFramePr>
          <p:xfrm>
            <a:off x="3719" y="2541"/>
            <a:ext cx="19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24" imgW="152400" imgH="177800" progId="Equation.3">
                    <p:embed/>
                  </p:oleObj>
                </mc:Choice>
                <mc:Fallback>
                  <p:oleObj name="" r:id="rId24" imgW="152400" imgH="1778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719" y="2541"/>
                          <a:ext cx="191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6" name="直接连接符 14990"/>
            <p:cNvSpPr/>
            <p:nvPr/>
          </p:nvSpPr>
          <p:spPr>
            <a:xfrm flipH="1" flipV="1">
              <a:off x="3400" y="2689"/>
              <a:ext cx="660" cy="47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8237" name="直接连接符 14991"/>
            <p:cNvSpPr/>
            <p:nvPr/>
          </p:nvSpPr>
          <p:spPr>
            <a:xfrm flipH="1" flipV="1">
              <a:off x="3564" y="2507"/>
              <a:ext cx="516" cy="6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  <p:grpSp>
          <p:nvGrpSpPr>
            <p:cNvPr id="8238" name="组合 14992"/>
            <p:cNvGrpSpPr/>
            <p:nvPr/>
          </p:nvGrpSpPr>
          <p:grpSpPr>
            <a:xfrm>
              <a:off x="3345" y="2188"/>
              <a:ext cx="332" cy="511"/>
              <a:chOff x="3345" y="2188"/>
              <a:chExt cx="351" cy="519"/>
            </a:xfrm>
          </p:grpSpPr>
          <p:sp>
            <p:nvSpPr>
              <p:cNvPr id="8239" name="上箭头 14993"/>
              <p:cNvSpPr/>
              <p:nvPr/>
            </p:nvSpPr>
            <p:spPr>
              <a:xfrm rot="2449263">
                <a:off x="3403" y="2466"/>
                <a:ext cx="135" cy="241"/>
              </a:xfrm>
              <a:prstGeom prst="upArrow">
                <a:avLst>
                  <a:gd name="adj1" fmla="val 50000"/>
                  <a:gd name="adj2" fmla="val 92019"/>
                </a:avLst>
              </a:prstGeom>
              <a:solidFill>
                <a:srgbClr val="F8ECFE"/>
              </a:solidFill>
              <a:ln w="28575" cap="flat" cmpd="sng">
                <a:solidFill>
                  <a:srgbClr val="CC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8240" name="对象 14994"/>
              <p:cNvGraphicFramePr/>
              <p:nvPr/>
            </p:nvGraphicFramePr>
            <p:xfrm>
              <a:off x="3345" y="2188"/>
              <a:ext cx="351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" name="" r:id="rId26" imgW="393700" imgH="292100" progId="Equation.3">
                      <p:embed/>
                    </p:oleObj>
                  </mc:Choice>
                  <mc:Fallback>
                    <p:oleObj name="" r:id="rId26" imgW="393700" imgH="292100" progId="Equation.3">
                      <p:embed/>
                      <p:pic>
                        <p:nvPicPr>
                          <p:cNvPr id="0" name="图片 3168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3345" y="2188"/>
                            <a:ext cx="351" cy="2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003" name="组合 15002"/>
          <p:cNvGrpSpPr/>
          <p:nvPr/>
        </p:nvGrpSpPr>
        <p:grpSpPr>
          <a:xfrm>
            <a:off x="7359650" y="3654425"/>
            <a:ext cx="912813" cy="615950"/>
            <a:chOff x="4636" y="2302"/>
            <a:chExt cx="575" cy="388"/>
          </a:xfrm>
        </p:grpSpPr>
        <p:sp>
          <p:nvSpPr>
            <p:cNvPr id="8233" name="直接连接符 14996"/>
            <p:cNvSpPr/>
            <p:nvPr/>
          </p:nvSpPr>
          <p:spPr>
            <a:xfrm flipV="1">
              <a:off x="4636" y="2307"/>
              <a:ext cx="317" cy="383"/>
            </a:xfrm>
            <a:prstGeom prst="line">
              <a:avLst/>
            </a:prstGeom>
            <a:ln w="444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8234" name="对象 14997"/>
            <p:cNvGraphicFramePr/>
            <p:nvPr/>
          </p:nvGraphicFramePr>
          <p:xfrm>
            <a:off x="4876" y="2302"/>
            <a:ext cx="33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28" imgW="254000" imgH="228600" progId="Equation.3">
                    <p:embed/>
                  </p:oleObj>
                </mc:Choice>
                <mc:Fallback>
                  <p:oleObj name="" r:id="rId28" imgW="254000" imgH="2286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876" y="2302"/>
                          <a:ext cx="335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5" name="组合 14998"/>
          <p:cNvGrpSpPr/>
          <p:nvPr/>
        </p:nvGrpSpPr>
        <p:grpSpPr>
          <a:xfrm>
            <a:off x="6942138" y="4222750"/>
            <a:ext cx="609600" cy="444500"/>
            <a:chOff x="4288" y="2510"/>
            <a:chExt cx="523" cy="316"/>
          </a:xfrm>
        </p:grpSpPr>
        <p:graphicFrame>
          <p:nvGraphicFramePr>
            <p:cNvPr id="8231" name="对象 14999"/>
            <p:cNvGraphicFramePr/>
            <p:nvPr/>
          </p:nvGraphicFramePr>
          <p:xfrm>
            <a:off x="4288" y="2574"/>
            <a:ext cx="40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29" imgW="393700" imgH="292100" progId="Equation.3">
                    <p:embed/>
                  </p:oleObj>
                </mc:Choice>
                <mc:Fallback>
                  <p:oleObj name="" r:id="rId29" imgW="393700" imgH="2921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288" y="2574"/>
                          <a:ext cx="400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2" name="上箭头 15000"/>
            <p:cNvSpPr/>
            <p:nvPr/>
          </p:nvSpPr>
          <p:spPr>
            <a:xfrm rot="7645799">
              <a:off x="4619" y="2455"/>
              <a:ext cx="137" cy="239"/>
            </a:xfrm>
            <a:prstGeom prst="upArrow">
              <a:avLst>
                <a:gd name="adj1" fmla="val 50000"/>
                <a:gd name="adj2" fmla="val 89923"/>
              </a:avLst>
            </a:prstGeom>
            <a:solidFill>
              <a:srgbClr val="F8ECFE"/>
            </a:solidFill>
            <a:ln w="28575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5005" name="对象 15004"/>
          <p:cNvGraphicFramePr/>
          <p:nvPr/>
        </p:nvGraphicFramePr>
        <p:xfrm>
          <a:off x="1706563" y="4816475"/>
          <a:ext cx="20732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0" imgW="1306830" imgH="304800" progId="Equation.3">
                  <p:embed/>
                </p:oleObj>
              </mc:Choice>
              <mc:Fallback>
                <p:oleObj name="" r:id="rId30" imgW="1306830" imgH="3048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706563" y="4816475"/>
                        <a:ext cx="2073275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7" name="矩形 15005"/>
          <p:cNvSpPr/>
          <p:nvPr/>
        </p:nvSpPr>
        <p:spPr>
          <a:xfrm>
            <a:off x="5722938" y="4797425"/>
            <a:ext cx="1985962" cy="69850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28" name="直接连接符 15006"/>
          <p:cNvSpPr/>
          <p:nvPr/>
        </p:nvSpPr>
        <p:spPr>
          <a:xfrm>
            <a:off x="6948488" y="4840288"/>
            <a:ext cx="576262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triangle" w="sm" len="lg"/>
            <a:tailEnd type="none" w="med" len="med"/>
          </a:ln>
        </p:spPr>
      </p:sp>
      <p:sp>
        <p:nvSpPr>
          <p:cNvPr id="8229" name="任意多边形 15008"/>
          <p:cNvSpPr/>
          <p:nvPr/>
        </p:nvSpPr>
        <p:spPr>
          <a:xfrm>
            <a:off x="6261100" y="4837113"/>
            <a:ext cx="111125" cy="320675"/>
          </a:xfrm>
          <a:custGeom>
            <a:avLst/>
            <a:gdLst/>
            <a:ahLst/>
            <a:cxnLst>
              <a:cxn ang="0">
                <a:pos x="112261506" y="0"/>
              </a:cxn>
              <a:cxn ang="0">
                <a:pos x="34699286" y="55602998"/>
              </a:cxn>
              <a:cxn ang="0">
                <a:pos x="2040659" y="140948034"/>
              </a:cxn>
              <a:cxn ang="0">
                <a:pos x="24492960" y="364654098"/>
              </a:cxn>
            </a:cxnLst>
            <a:pathLst>
              <a:path w="110" h="282">
                <a:moveTo>
                  <a:pt x="110" y="0"/>
                </a:moveTo>
                <a:cubicBezTo>
                  <a:pt x="99" y="7"/>
                  <a:pt x="52" y="25"/>
                  <a:pt x="34" y="43"/>
                </a:cubicBezTo>
                <a:cubicBezTo>
                  <a:pt x="16" y="61"/>
                  <a:pt x="4" y="69"/>
                  <a:pt x="2" y="109"/>
                </a:cubicBezTo>
                <a:cubicBezTo>
                  <a:pt x="0" y="149"/>
                  <a:pt x="20" y="246"/>
                  <a:pt x="24" y="282"/>
                </a:cubicBezTo>
              </a:path>
            </a:pathLst>
          </a:custGeom>
          <a:noFill/>
          <a:ln w="31750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230" name="对象 15009"/>
          <p:cNvGraphicFramePr/>
          <p:nvPr/>
        </p:nvGraphicFramePr>
        <p:xfrm>
          <a:off x="6011863" y="4868863"/>
          <a:ext cx="1920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2" imgW="139700" imgH="228600" progId="Equation.3">
                  <p:embed/>
                </p:oleObj>
              </mc:Choice>
              <mc:Fallback>
                <p:oleObj name="" r:id="rId32" imgW="139700" imgH="2286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3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1863" y="4868863"/>
                        <a:ext cx="192087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9218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graphicFrame>
        <p:nvGraphicFramePr>
          <p:cNvPr id="15528" name="对象 15527"/>
          <p:cNvGraphicFramePr/>
          <p:nvPr/>
        </p:nvGraphicFramePr>
        <p:xfrm>
          <a:off x="4572000" y="1196975"/>
          <a:ext cx="36718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1344930" imgH="355600" progId="Equation.3">
                  <p:embed/>
                </p:oleObj>
              </mc:Choice>
              <mc:Fallback>
                <p:oleObj name="" r:id="rId1" imgW="1344930" imgH="3556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1196975"/>
                        <a:ext cx="3671888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29" name="对象 15528"/>
          <p:cNvGraphicFramePr/>
          <p:nvPr/>
        </p:nvGraphicFramePr>
        <p:xfrm>
          <a:off x="1258888" y="2420938"/>
          <a:ext cx="338455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1231265" imgH="482600" progId="Equation.3">
                  <p:embed/>
                </p:oleObj>
              </mc:Choice>
              <mc:Fallback>
                <p:oleObj name="" r:id="rId3" imgW="1231265" imgH="4826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2420938"/>
                        <a:ext cx="3384550" cy="126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48" name="组合 15547"/>
          <p:cNvGrpSpPr/>
          <p:nvPr/>
        </p:nvGrpSpPr>
        <p:grpSpPr>
          <a:xfrm>
            <a:off x="1019175" y="4149725"/>
            <a:ext cx="3552825" cy="533400"/>
            <a:chOff x="506" y="3385"/>
            <a:chExt cx="2238" cy="336"/>
          </a:xfrm>
        </p:grpSpPr>
        <p:graphicFrame>
          <p:nvGraphicFramePr>
            <p:cNvPr id="9402" name="对象 15541"/>
            <p:cNvGraphicFramePr/>
            <p:nvPr/>
          </p:nvGraphicFramePr>
          <p:xfrm>
            <a:off x="1178" y="3385"/>
            <a:ext cx="156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5" imgW="1688465" imgH="393700" progId="Equation.3">
                    <p:embed/>
                  </p:oleObj>
                </mc:Choice>
                <mc:Fallback>
                  <p:oleObj name="" r:id="rId5" imgW="1688465" imgH="3937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78" y="3385"/>
                          <a:ext cx="1566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3" name="文本框 15542"/>
            <p:cNvSpPr txBox="1"/>
            <p:nvPr/>
          </p:nvSpPr>
          <p:spPr>
            <a:xfrm>
              <a:off x="506" y="3394"/>
              <a:ext cx="11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由于</a:t>
              </a:r>
              <a:endPara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22" name="矩形 15724"/>
          <p:cNvSpPr/>
          <p:nvPr/>
        </p:nvSpPr>
        <p:spPr>
          <a:xfrm>
            <a:off x="5089525" y="2852738"/>
            <a:ext cx="3300413" cy="32400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9223" name="组合 15725"/>
          <p:cNvGrpSpPr/>
          <p:nvPr/>
        </p:nvGrpSpPr>
        <p:grpSpPr>
          <a:xfrm>
            <a:off x="5291138" y="3055938"/>
            <a:ext cx="2894012" cy="2968625"/>
            <a:chOff x="384" y="1008"/>
            <a:chExt cx="2304" cy="1920"/>
          </a:xfrm>
        </p:grpSpPr>
        <p:grpSp>
          <p:nvGrpSpPr>
            <p:cNvPr id="9276" name="组合 15726"/>
            <p:cNvGrpSpPr/>
            <p:nvPr/>
          </p:nvGrpSpPr>
          <p:grpSpPr>
            <a:xfrm>
              <a:off x="2160" y="1008"/>
              <a:ext cx="96" cy="96"/>
              <a:chOff x="4080" y="720"/>
              <a:chExt cx="144" cy="96"/>
            </a:xfrm>
          </p:grpSpPr>
          <p:sp>
            <p:nvSpPr>
              <p:cNvPr id="9400" name="直接连接符 15727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401" name="直接连接符 15728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77" name="组合 15729"/>
            <p:cNvGrpSpPr/>
            <p:nvPr/>
          </p:nvGrpSpPr>
          <p:grpSpPr>
            <a:xfrm>
              <a:off x="2160" y="1344"/>
              <a:ext cx="96" cy="96"/>
              <a:chOff x="4080" y="720"/>
              <a:chExt cx="144" cy="96"/>
            </a:xfrm>
          </p:grpSpPr>
          <p:sp>
            <p:nvSpPr>
              <p:cNvPr id="9398" name="直接连接符 15730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99" name="直接连接符 15731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78" name="组合 15732"/>
            <p:cNvGrpSpPr/>
            <p:nvPr/>
          </p:nvGrpSpPr>
          <p:grpSpPr>
            <a:xfrm>
              <a:off x="2160" y="1680"/>
              <a:ext cx="96" cy="96"/>
              <a:chOff x="4080" y="720"/>
              <a:chExt cx="144" cy="96"/>
            </a:xfrm>
          </p:grpSpPr>
          <p:sp>
            <p:nvSpPr>
              <p:cNvPr id="9396" name="直接连接符 15733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97" name="直接连接符 15734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79" name="组合 15735"/>
            <p:cNvGrpSpPr/>
            <p:nvPr/>
          </p:nvGrpSpPr>
          <p:grpSpPr>
            <a:xfrm>
              <a:off x="384" y="1008"/>
              <a:ext cx="96" cy="96"/>
              <a:chOff x="4080" y="720"/>
              <a:chExt cx="144" cy="96"/>
            </a:xfrm>
          </p:grpSpPr>
          <p:sp>
            <p:nvSpPr>
              <p:cNvPr id="9394" name="直接连接符 15736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95" name="直接连接符 15737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80" name="组合 15738"/>
            <p:cNvGrpSpPr/>
            <p:nvPr/>
          </p:nvGrpSpPr>
          <p:grpSpPr>
            <a:xfrm>
              <a:off x="720" y="1008"/>
              <a:ext cx="96" cy="96"/>
              <a:chOff x="4080" y="720"/>
              <a:chExt cx="144" cy="96"/>
            </a:xfrm>
          </p:grpSpPr>
          <p:sp>
            <p:nvSpPr>
              <p:cNvPr id="9392" name="直接连接符 15739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93" name="直接连接符 15740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81" name="组合 15741"/>
            <p:cNvGrpSpPr/>
            <p:nvPr/>
          </p:nvGrpSpPr>
          <p:grpSpPr>
            <a:xfrm>
              <a:off x="1056" y="1008"/>
              <a:ext cx="96" cy="96"/>
              <a:chOff x="4080" y="720"/>
              <a:chExt cx="144" cy="96"/>
            </a:xfrm>
          </p:grpSpPr>
          <p:sp>
            <p:nvSpPr>
              <p:cNvPr id="9390" name="直接连接符 15742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91" name="直接连接符 15743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82" name="组合 15744"/>
            <p:cNvGrpSpPr/>
            <p:nvPr/>
          </p:nvGrpSpPr>
          <p:grpSpPr>
            <a:xfrm>
              <a:off x="384" y="1344"/>
              <a:ext cx="96" cy="96"/>
              <a:chOff x="4080" y="720"/>
              <a:chExt cx="144" cy="96"/>
            </a:xfrm>
          </p:grpSpPr>
          <p:sp>
            <p:nvSpPr>
              <p:cNvPr id="9388" name="直接连接符 15745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89" name="直接连接符 15746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83" name="组合 15747"/>
            <p:cNvGrpSpPr/>
            <p:nvPr/>
          </p:nvGrpSpPr>
          <p:grpSpPr>
            <a:xfrm>
              <a:off x="720" y="1344"/>
              <a:ext cx="96" cy="96"/>
              <a:chOff x="4080" y="720"/>
              <a:chExt cx="144" cy="96"/>
            </a:xfrm>
          </p:grpSpPr>
          <p:sp>
            <p:nvSpPr>
              <p:cNvPr id="9386" name="直接连接符 15748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87" name="直接连接符 15749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84" name="组合 15750"/>
            <p:cNvGrpSpPr/>
            <p:nvPr/>
          </p:nvGrpSpPr>
          <p:grpSpPr>
            <a:xfrm>
              <a:off x="1056" y="1344"/>
              <a:ext cx="96" cy="96"/>
              <a:chOff x="4080" y="720"/>
              <a:chExt cx="144" cy="96"/>
            </a:xfrm>
          </p:grpSpPr>
          <p:sp>
            <p:nvSpPr>
              <p:cNvPr id="9384" name="直接连接符 15751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85" name="直接连接符 15752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85" name="组合 15753"/>
            <p:cNvGrpSpPr/>
            <p:nvPr/>
          </p:nvGrpSpPr>
          <p:grpSpPr>
            <a:xfrm>
              <a:off x="384" y="1680"/>
              <a:ext cx="96" cy="96"/>
              <a:chOff x="4080" y="720"/>
              <a:chExt cx="144" cy="96"/>
            </a:xfrm>
          </p:grpSpPr>
          <p:sp>
            <p:nvSpPr>
              <p:cNvPr id="9382" name="直接连接符 15754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83" name="直接连接符 15755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86" name="组合 15756"/>
            <p:cNvGrpSpPr/>
            <p:nvPr/>
          </p:nvGrpSpPr>
          <p:grpSpPr>
            <a:xfrm>
              <a:off x="720" y="1680"/>
              <a:ext cx="96" cy="96"/>
              <a:chOff x="4080" y="720"/>
              <a:chExt cx="144" cy="96"/>
            </a:xfrm>
          </p:grpSpPr>
          <p:sp>
            <p:nvSpPr>
              <p:cNvPr id="9380" name="直接连接符 15757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81" name="直接连接符 15758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87" name="组合 15759"/>
            <p:cNvGrpSpPr/>
            <p:nvPr/>
          </p:nvGrpSpPr>
          <p:grpSpPr>
            <a:xfrm>
              <a:off x="1056" y="1680"/>
              <a:ext cx="96" cy="96"/>
              <a:chOff x="4080" y="720"/>
              <a:chExt cx="144" cy="96"/>
            </a:xfrm>
          </p:grpSpPr>
          <p:sp>
            <p:nvSpPr>
              <p:cNvPr id="9378" name="直接连接符 15760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79" name="直接连接符 15761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88" name="组合 15762"/>
            <p:cNvGrpSpPr/>
            <p:nvPr/>
          </p:nvGrpSpPr>
          <p:grpSpPr>
            <a:xfrm>
              <a:off x="384" y="2064"/>
              <a:ext cx="96" cy="96"/>
              <a:chOff x="4080" y="720"/>
              <a:chExt cx="144" cy="96"/>
            </a:xfrm>
          </p:grpSpPr>
          <p:sp>
            <p:nvSpPr>
              <p:cNvPr id="9376" name="直接连接符 15763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77" name="直接连接符 15764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89" name="组合 15765"/>
            <p:cNvGrpSpPr/>
            <p:nvPr/>
          </p:nvGrpSpPr>
          <p:grpSpPr>
            <a:xfrm>
              <a:off x="720" y="2064"/>
              <a:ext cx="96" cy="96"/>
              <a:chOff x="4080" y="720"/>
              <a:chExt cx="144" cy="96"/>
            </a:xfrm>
          </p:grpSpPr>
          <p:sp>
            <p:nvSpPr>
              <p:cNvPr id="9374" name="直接连接符 15766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75" name="直接连接符 15767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90" name="组合 15768"/>
            <p:cNvGrpSpPr/>
            <p:nvPr/>
          </p:nvGrpSpPr>
          <p:grpSpPr>
            <a:xfrm>
              <a:off x="1056" y="2064"/>
              <a:ext cx="96" cy="96"/>
              <a:chOff x="4080" y="720"/>
              <a:chExt cx="144" cy="96"/>
            </a:xfrm>
          </p:grpSpPr>
          <p:sp>
            <p:nvSpPr>
              <p:cNvPr id="9372" name="直接连接符 15769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73" name="直接连接符 15770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91" name="组合 15771"/>
            <p:cNvGrpSpPr/>
            <p:nvPr/>
          </p:nvGrpSpPr>
          <p:grpSpPr>
            <a:xfrm>
              <a:off x="1440" y="1008"/>
              <a:ext cx="96" cy="96"/>
              <a:chOff x="4080" y="720"/>
              <a:chExt cx="144" cy="96"/>
            </a:xfrm>
          </p:grpSpPr>
          <p:sp>
            <p:nvSpPr>
              <p:cNvPr id="9370" name="直接连接符 15772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71" name="直接连接符 15773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92" name="组合 15774"/>
            <p:cNvGrpSpPr/>
            <p:nvPr/>
          </p:nvGrpSpPr>
          <p:grpSpPr>
            <a:xfrm>
              <a:off x="1824" y="1008"/>
              <a:ext cx="96" cy="96"/>
              <a:chOff x="4080" y="720"/>
              <a:chExt cx="144" cy="96"/>
            </a:xfrm>
          </p:grpSpPr>
          <p:sp>
            <p:nvSpPr>
              <p:cNvPr id="9368" name="直接连接符 15775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69" name="直接连接符 15776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93" name="组合 15777"/>
            <p:cNvGrpSpPr/>
            <p:nvPr/>
          </p:nvGrpSpPr>
          <p:grpSpPr>
            <a:xfrm>
              <a:off x="1440" y="1344"/>
              <a:ext cx="96" cy="96"/>
              <a:chOff x="4080" y="720"/>
              <a:chExt cx="144" cy="96"/>
            </a:xfrm>
          </p:grpSpPr>
          <p:sp>
            <p:nvSpPr>
              <p:cNvPr id="9366" name="直接连接符 15778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67" name="直接连接符 15779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94" name="组合 15780"/>
            <p:cNvGrpSpPr/>
            <p:nvPr/>
          </p:nvGrpSpPr>
          <p:grpSpPr>
            <a:xfrm>
              <a:off x="1824" y="1344"/>
              <a:ext cx="96" cy="96"/>
              <a:chOff x="4080" y="720"/>
              <a:chExt cx="144" cy="96"/>
            </a:xfrm>
          </p:grpSpPr>
          <p:sp>
            <p:nvSpPr>
              <p:cNvPr id="9364" name="直接连接符 15781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65" name="直接连接符 15782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95" name="组合 15783"/>
            <p:cNvGrpSpPr/>
            <p:nvPr/>
          </p:nvGrpSpPr>
          <p:grpSpPr>
            <a:xfrm>
              <a:off x="1440" y="1680"/>
              <a:ext cx="96" cy="96"/>
              <a:chOff x="4080" y="720"/>
              <a:chExt cx="144" cy="96"/>
            </a:xfrm>
          </p:grpSpPr>
          <p:sp>
            <p:nvSpPr>
              <p:cNvPr id="9362" name="直接连接符 15784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63" name="直接连接符 15785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96" name="组合 15786"/>
            <p:cNvGrpSpPr/>
            <p:nvPr/>
          </p:nvGrpSpPr>
          <p:grpSpPr>
            <a:xfrm>
              <a:off x="1824" y="1680"/>
              <a:ext cx="96" cy="96"/>
              <a:chOff x="4080" y="720"/>
              <a:chExt cx="144" cy="96"/>
            </a:xfrm>
          </p:grpSpPr>
          <p:sp>
            <p:nvSpPr>
              <p:cNvPr id="9360" name="直接连接符 15787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61" name="直接连接符 15788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97" name="组合 15789"/>
            <p:cNvGrpSpPr/>
            <p:nvPr/>
          </p:nvGrpSpPr>
          <p:grpSpPr>
            <a:xfrm>
              <a:off x="1440" y="2064"/>
              <a:ext cx="96" cy="96"/>
              <a:chOff x="4080" y="720"/>
              <a:chExt cx="144" cy="96"/>
            </a:xfrm>
          </p:grpSpPr>
          <p:sp>
            <p:nvSpPr>
              <p:cNvPr id="9358" name="直接连接符 15790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59" name="直接连接符 15791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98" name="组合 15792"/>
            <p:cNvGrpSpPr/>
            <p:nvPr/>
          </p:nvGrpSpPr>
          <p:grpSpPr>
            <a:xfrm>
              <a:off x="1824" y="2064"/>
              <a:ext cx="96" cy="96"/>
              <a:chOff x="4080" y="720"/>
              <a:chExt cx="144" cy="96"/>
            </a:xfrm>
          </p:grpSpPr>
          <p:sp>
            <p:nvSpPr>
              <p:cNvPr id="9356" name="直接连接符 15793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57" name="直接连接符 15794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99" name="组合 15795"/>
            <p:cNvGrpSpPr/>
            <p:nvPr/>
          </p:nvGrpSpPr>
          <p:grpSpPr>
            <a:xfrm>
              <a:off x="2160" y="2064"/>
              <a:ext cx="96" cy="96"/>
              <a:chOff x="4080" y="720"/>
              <a:chExt cx="144" cy="96"/>
            </a:xfrm>
          </p:grpSpPr>
          <p:sp>
            <p:nvSpPr>
              <p:cNvPr id="9354" name="直接连接符 15796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55" name="直接连接符 15797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00" name="组合 15798"/>
            <p:cNvGrpSpPr/>
            <p:nvPr/>
          </p:nvGrpSpPr>
          <p:grpSpPr>
            <a:xfrm>
              <a:off x="384" y="2448"/>
              <a:ext cx="96" cy="96"/>
              <a:chOff x="4080" y="720"/>
              <a:chExt cx="144" cy="96"/>
            </a:xfrm>
          </p:grpSpPr>
          <p:sp>
            <p:nvSpPr>
              <p:cNvPr id="9352" name="直接连接符 15799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53" name="直接连接符 15800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01" name="组合 15801"/>
            <p:cNvGrpSpPr/>
            <p:nvPr/>
          </p:nvGrpSpPr>
          <p:grpSpPr>
            <a:xfrm>
              <a:off x="720" y="2448"/>
              <a:ext cx="96" cy="96"/>
              <a:chOff x="4080" y="720"/>
              <a:chExt cx="144" cy="96"/>
            </a:xfrm>
          </p:grpSpPr>
          <p:sp>
            <p:nvSpPr>
              <p:cNvPr id="9350" name="直接连接符 15802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51" name="直接连接符 15803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02" name="组合 15804"/>
            <p:cNvGrpSpPr/>
            <p:nvPr/>
          </p:nvGrpSpPr>
          <p:grpSpPr>
            <a:xfrm>
              <a:off x="1056" y="2448"/>
              <a:ext cx="96" cy="96"/>
              <a:chOff x="4080" y="720"/>
              <a:chExt cx="144" cy="96"/>
            </a:xfrm>
          </p:grpSpPr>
          <p:sp>
            <p:nvSpPr>
              <p:cNvPr id="9348" name="直接连接符 15805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49" name="直接连接符 15806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03" name="组合 15807"/>
            <p:cNvGrpSpPr/>
            <p:nvPr/>
          </p:nvGrpSpPr>
          <p:grpSpPr>
            <a:xfrm>
              <a:off x="1440" y="2448"/>
              <a:ext cx="96" cy="96"/>
              <a:chOff x="4080" y="720"/>
              <a:chExt cx="144" cy="96"/>
            </a:xfrm>
          </p:grpSpPr>
          <p:sp>
            <p:nvSpPr>
              <p:cNvPr id="9346" name="直接连接符 15808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47" name="直接连接符 15809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04" name="组合 15810"/>
            <p:cNvGrpSpPr/>
            <p:nvPr/>
          </p:nvGrpSpPr>
          <p:grpSpPr>
            <a:xfrm>
              <a:off x="1824" y="2448"/>
              <a:ext cx="96" cy="96"/>
              <a:chOff x="4080" y="720"/>
              <a:chExt cx="144" cy="96"/>
            </a:xfrm>
          </p:grpSpPr>
          <p:sp>
            <p:nvSpPr>
              <p:cNvPr id="9344" name="直接连接符 15811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45" name="直接连接符 15812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05" name="组合 15813"/>
            <p:cNvGrpSpPr/>
            <p:nvPr/>
          </p:nvGrpSpPr>
          <p:grpSpPr>
            <a:xfrm>
              <a:off x="2160" y="2448"/>
              <a:ext cx="96" cy="96"/>
              <a:chOff x="4080" y="720"/>
              <a:chExt cx="144" cy="96"/>
            </a:xfrm>
          </p:grpSpPr>
          <p:sp>
            <p:nvSpPr>
              <p:cNvPr id="9342" name="直接连接符 15814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43" name="直接连接符 15815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06" name="组合 15816"/>
            <p:cNvGrpSpPr/>
            <p:nvPr/>
          </p:nvGrpSpPr>
          <p:grpSpPr>
            <a:xfrm>
              <a:off x="2592" y="1008"/>
              <a:ext cx="96" cy="96"/>
              <a:chOff x="4080" y="720"/>
              <a:chExt cx="144" cy="96"/>
            </a:xfrm>
          </p:grpSpPr>
          <p:sp>
            <p:nvSpPr>
              <p:cNvPr id="9340" name="直接连接符 15817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41" name="直接连接符 15818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07" name="组合 15819"/>
            <p:cNvGrpSpPr/>
            <p:nvPr/>
          </p:nvGrpSpPr>
          <p:grpSpPr>
            <a:xfrm>
              <a:off x="2592" y="1344"/>
              <a:ext cx="96" cy="96"/>
              <a:chOff x="4080" y="720"/>
              <a:chExt cx="144" cy="96"/>
            </a:xfrm>
          </p:grpSpPr>
          <p:sp>
            <p:nvSpPr>
              <p:cNvPr id="9338" name="直接连接符 15820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39" name="直接连接符 15821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08" name="组合 15822"/>
            <p:cNvGrpSpPr/>
            <p:nvPr/>
          </p:nvGrpSpPr>
          <p:grpSpPr>
            <a:xfrm>
              <a:off x="2592" y="1680"/>
              <a:ext cx="96" cy="96"/>
              <a:chOff x="4080" y="720"/>
              <a:chExt cx="144" cy="96"/>
            </a:xfrm>
          </p:grpSpPr>
          <p:sp>
            <p:nvSpPr>
              <p:cNvPr id="9336" name="直接连接符 15823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37" name="直接连接符 15824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09" name="组合 15825"/>
            <p:cNvGrpSpPr/>
            <p:nvPr/>
          </p:nvGrpSpPr>
          <p:grpSpPr>
            <a:xfrm>
              <a:off x="2592" y="2064"/>
              <a:ext cx="96" cy="96"/>
              <a:chOff x="4080" y="720"/>
              <a:chExt cx="144" cy="96"/>
            </a:xfrm>
          </p:grpSpPr>
          <p:sp>
            <p:nvSpPr>
              <p:cNvPr id="9334" name="直接连接符 15826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35" name="直接连接符 15827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10" name="组合 15828"/>
            <p:cNvGrpSpPr/>
            <p:nvPr/>
          </p:nvGrpSpPr>
          <p:grpSpPr>
            <a:xfrm>
              <a:off x="2592" y="2448"/>
              <a:ext cx="96" cy="96"/>
              <a:chOff x="4080" y="720"/>
              <a:chExt cx="144" cy="96"/>
            </a:xfrm>
          </p:grpSpPr>
          <p:sp>
            <p:nvSpPr>
              <p:cNvPr id="9332" name="直接连接符 15829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33" name="直接连接符 15830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11" name="组合 15831"/>
            <p:cNvGrpSpPr/>
            <p:nvPr/>
          </p:nvGrpSpPr>
          <p:grpSpPr>
            <a:xfrm>
              <a:off x="384" y="2832"/>
              <a:ext cx="96" cy="96"/>
              <a:chOff x="4080" y="720"/>
              <a:chExt cx="144" cy="96"/>
            </a:xfrm>
          </p:grpSpPr>
          <p:sp>
            <p:nvSpPr>
              <p:cNvPr id="9330" name="直接连接符 15832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31" name="直接连接符 15833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12" name="组合 15834"/>
            <p:cNvGrpSpPr/>
            <p:nvPr/>
          </p:nvGrpSpPr>
          <p:grpSpPr>
            <a:xfrm>
              <a:off x="720" y="2832"/>
              <a:ext cx="96" cy="96"/>
              <a:chOff x="4080" y="720"/>
              <a:chExt cx="144" cy="96"/>
            </a:xfrm>
          </p:grpSpPr>
          <p:sp>
            <p:nvSpPr>
              <p:cNvPr id="9328" name="直接连接符 15835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9" name="直接连接符 15836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13" name="组合 15837"/>
            <p:cNvGrpSpPr/>
            <p:nvPr/>
          </p:nvGrpSpPr>
          <p:grpSpPr>
            <a:xfrm>
              <a:off x="1056" y="2832"/>
              <a:ext cx="96" cy="96"/>
              <a:chOff x="4080" y="720"/>
              <a:chExt cx="144" cy="96"/>
            </a:xfrm>
          </p:grpSpPr>
          <p:sp>
            <p:nvSpPr>
              <p:cNvPr id="9326" name="直接连接符 15838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7" name="直接连接符 15839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14" name="组合 15840"/>
            <p:cNvGrpSpPr/>
            <p:nvPr/>
          </p:nvGrpSpPr>
          <p:grpSpPr>
            <a:xfrm>
              <a:off x="1440" y="2832"/>
              <a:ext cx="96" cy="96"/>
              <a:chOff x="4080" y="720"/>
              <a:chExt cx="144" cy="96"/>
            </a:xfrm>
          </p:grpSpPr>
          <p:sp>
            <p:nvSpPr>
              <p:cNvPr id="9324" name="直接连接符 15841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5" name="直接连接符 15842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15" name="组合 15843"/>
            <p:cNvGrpSpPr/>
            <p:nvPr/>
          </p:nvGrpSpPr>
          <p:grpSpPr>
            <a:xfrm>
              <a:off x="1824" y="2832"/>
              <a:ext cx="96" cy="96"/>
              <a:chOff x="4080" y="720"/>
              <a:chExt cx="144" cy="96"/>
            </a:xfrm>
          </p:grpSpPr>
          <p:sp>
            <p:nvSpPr>
              <p:cNvPr id="9322" name="直接连接符 15844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3" name="直接连接符 15845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16" name="组合 15846"/>
            <p:cNvGrpSpPr/>
            <p:nvPr/>
          </p:nvGrpSpPr>
          <p:grpSpPr>
            <a:xfrm>
              <a:off x="2160" y="2832"/>
              <a:ext cx="96" cy="96"/>
              <a:chOff x="4080" y="720"/>
              <a:chExt cx="144" cy="96"/>
            </a:xfrm>
          </p:grpSpPr>
          <p:sp>
            <p:nvSpPr>
              <p:cNvPr id="9320" name="直接连接符 15847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1" name="直接连接符 15848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317" name="组合 15849"/>
            <p:cNvGrpSpPr/>
            <p:nvPr/>
          </p:nvGrpSpPr>
          <p:grpSpPr>
            <a:xfrm>
              <a:off x="2592" y="2832"/>
              <a:ext cx="96" cy="96"/>
              <a:chOff x="4080" y="720"/>
              <a:chExt cx="144" cy="96"/>
            </a:xfrm>
          </p:grpSpPr>
          <p:sp>
            <p:nvSpPr>
              <p:cNvPr id="9318" name="直接连接符 15850"/>
              <p:cNvSpPr/>
              <p:nvPr/>
            </p:nvSpPr>
            <p:spPr>
              <a:xfrm flipH="1"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19" name="直接连接符 15851"/>
              <p:cNvSpPr/>
              <p:nvPr/>
            </p:nvSpPr>
            <p:spPr>
              <a:xfrm>
                <a:off x="4080" y="720"/>
                <a:ext cx="144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9224" name="直接连接符 15852"/>
          <p:cNvSpPr/>
          <p:nvPr/>
        </p:nvSpPr>
        <p:spPr>
          <a:xfrm>
            <a:off x="5302250" y="5167313"/>
            <a:ext cx="30353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9225" name="直接连接符 15853"/>
          <p:cNvSpPr/>
          <p:nvPr/>
        </p:nvSpPr>
        <p:spPr>
          <a:xfrm flipH="1" flipV="1">
            <a:off x="6731000" y="2930525"/>
            <a:ext cx="0" cy="28495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9226" name="文本框 15854"/>
          <p:cNvSpPr txBox="1"/>
          <p:nvPr/>
        </p:nvSpPr>
        <p:spPr>
          <a:xfrm>
            <a:off x="7716838" y="4497388"/>
            <a:ext cx="8159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7" name="文本框 15855"/>
          <p:cNvSpPr txBox="1"/>
          <p:nvPr/>
        </p:nvSpPr>
        <p:spPr>
          <a:xfrm>
            <a:off x="5364163" y="4511675"/>
            <a:ext cx="7397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8" name="文本框 15856"/>
          <p:cNvSpPr txBox="1"/>
          <p:nvPr/>
        </p:nvSpPr>
        <p:spPr>
          <a:xfrm>
            <a:off x="6659563" y="3500438"/>
            <a:ext cx="9350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9" name="文本框 15857"/>
          <p:cNvSpPr txBox="1"/>
          <p:nvPr/>
        </p:nvSpPr>
        <p:spPr>
          <a:xfrm>
            <a:off x="6591300" y="5084763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30" name="对象 15858"/>
          <p:cNvGraphicFramePr/>
          <p:nvPr/>
        </p:nvGraphicFramePr>
        <p:xfrm>
          <a:off x="8137525" y="5273675"/>
          <a:ext cx="3063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177800" imgH="189865" progId="Equation.3">
                  <p:embed/>
                </p:oleObj>
              </mc:Choice>
              <mc:Fallback>
                <p:oleObj name="" r:id="rId7" imgW="177800" imgH="18986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37525" y="5273675"/>
                        <a:ext cx="306388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对象 15859"/>
          <p:cNvGraphicFramePr/>
          <p:nvPr/>
        </p:nvGraphicFramePr>
        <p:xfrm>
          <a:off x="6731000" y="2981325"/>
          <a:ext cx="3270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190500" imgH="241300" progId="Equation.3">
                  <p:embed/>
                </p:oleObj>
              </mc:Choice>
              <mc:Fallback>
                <p:oleObj name="" r:id="rId9" imgW="190500" imgH="2413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1000" y="2981325"/>
                        <a:ext cx="327025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对象 15860"/>
          <p:cNvGraphicFramePr/>
          <p:nvPr/>
        </p:nvGraphicFramePr>
        <p:xfrm>
          <a:off x="5584825" y="4225925"/>
          <a:ext cx="2317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1" imgW="165100" imgH="228600" progId="Equation.3">
                  <p:embed/>
                </p:oleObj>
              </mc:Choice>
              <mc:Fallback>
                <p:oleObj name="" r:id="rId11" imgW="165100" imgH="2286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84825" y="4225925"/>
                        <a:ext cx="231775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任意多边形 15861"/>
          <p:cNvSpPr/>
          <p:nvPr/>
        </p:nvSpPr>
        <p:spPr>
          <a:xfrm>
            <a:off x="5719763" y="3967163"/>
            <a:ext cx="1997075" cy="1939925"/>
          </a:xfrm>
          <a:custGeom>
            <a:avLst/>
            <a:gdLst/>
            <a:ahLst/>
            <a:cxnLst>
              <a:cxn ang="0">
                <a:pos x="8975743" y="77063341"/>
              </a:cxn>
              <a:cxn ang="0">
                <a:pos x="92322004" y="7832178"/>
              </a:cxn>
              <a:cxn ang="0">
                <a:pos x="175668172" y="77031009"/>
              </a:cxn>
              <a:cxn ang="0">
                <a:pos x="183891683" y="76063112"/>
              </a:cxn>
              <a:cxn ang="0">
                <a:pos x="92313405" y="-8083"/>
              </a:cxn>
              <a:cxn ang="0">
                <a:pos x="726621" y="76055029"/>
              </a:cxn>
              <a:cxn ang="0">
                <a:pos x="8975743" y="77063341"/>
              </a:cxn>
            </a:cxnLst>
            <a:pathLst>
              <a:path w="21600" h="21600">
                <a:moveTo>
                  <a:pt x="1050" y="9554"/>
                </a:moveTo>
                <a:cubicBezTo>
                  <a:pt x="1664" y="4712"/>
                  <a:pt x="5795" y="971"/>
                  <a:pt x="10800" y="971"/>
                </a:cubicBezTo>
                <a:cubicBezTo>
                  <a:pt x="15806" y="971"/>
                  <a:pt x="19938" y="4713"/>
                  <a:pt x="20550" y="9550"/>
                </a:cubicBezTo>
                <a:lnTo>
                  <a:pt x="21512" y="9430"/>
                </a:lnTo>
                <a:cubicBezTo>
                  <a:pt x="20838" y="4109"/>
                  <a:pt x="16298" y="-1"/>
                  <a:pt x="10799" y="-1"/>
                </a:cubicBezTo>
                <a:cubicBezTo>
                  <a:pt x="5299" y="-1"/>
                  <a:pt x="758" y="4111"/>
                  <a:pt x="85" y="9429"/>
                </a:cubicBezTo>
                <a:lnTo>
                  <a:pt x="1050" y="9554"/>
                </a:lnTo>
                <a:close/>
              </a:path>
            </a:pathLst>
          </a:custGeom>
          <a:solidFill>
            <a:srgbClr val="CCECFF">
              <a:alpha val="100000"/>
            </a:srgbClr>
          </a:solidFill>
          <a:ln w="19050" cap="flat" cmpd="sng">
            <a:solidFill>
              <a:srgbClr val="0000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4" name="矩形 15862"/>
          <p:cNvSpPr/>
          <p:nvPr/>
        </p:nvSpPr>
        <p:spPr>
          <a:xfrm>
            <a:off x="5724525" y="4819650"/>
            <a:ext cx="147638" cy="746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35" name="矩形 15863"/>
          <p:cNvSpPr/>
          <p:nvPr/>
        </p:nvSpPr>
        <p:spPr>
          <a:xfrm>
            <a:off x="7573963" y="4819650"/>
            <a:ext cx="147637" cy="746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9236" name="对象 15866"/>
          <p:cNvGraphicFramePr/>
          <p:nvPr/>
        </p:nvGraphicFramePr>
        <p:xfrm>
          <a:off x="7502525" y="4797425"/>
          <a:ext cx="3095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3" imgW="165100" imgH="228600" progId="Equation.3">
                  <p:embed/>
                </p:oleObj>
              </mc:Choice>
              <mc:Fallback>
                <p:oleObj name="" r:id="rId13" imgW="165100" imgH="2286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02525" y="4797425"/>
                        <a:ext cx="309563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对象 15867"/>
          <p:cNvGraphicFramePr/>
          <p:nvPr/>
        </p:nvGraphicFramePr>
        <p:xfrm>
          <a:off x="5651500" y="4789488"/>
          <a:ext cx="3063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5" imgW="165100" imgH="228600" progId="Equation.3">
                  <p:embed/>
                </p:oleObj>
              </mc:Choice>
              <mc:Fallback>
                <p:oleObj name="" r:id="rId15" imgW="165100" imgH="2286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1500" y="4789488"/>
                        <a:ext cx="306388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对象 15868"/>
          <p:cNvGraphicFramePr/>
          <p:nvPr/>
        </p:nvGraphicFramePr>
        <p:xfrm>
          <a:off x="7750175" y="2852738"/>
          <a:ext cx="377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6" imgW="292100" imgH="355600" progId="Equation.3">
                  <p:embed/>
                </p:oleObj>
              </mc:Choice>
              <mc:Fallback>
                <p:oleObj name="" r:id="rId16" imgW="292100" imgH="3556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50175" y="2852738"/>
                        <a:ext cx="37782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直接连接符 15869"/>
          <p:cNvSpPr/>
          <p:nvPr/>
        </p:nvSpPr>
        <p:spPr>
          <a:xfrm flipH="1" flipV="1">
            <a:off x="5724525" y="4795838"/>
            <a:ext cx="985838" cy="3524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sm" len="lg"/>
          </a:ln>
        </p:spPr>
      </p:sp>
      <p:sp>
        <p:nvSpPr>
          <p:cNvPr id="9240" name="直接连接符 15870"/>
          <p:cNvSpPr/>
          <p:nvPr/>
        </p:nvSpPr>
        <p:spPr>
          <a:xfrm flipV="1">
            <a:off x="6710363" y="4808538"/>
            <a:ext cx="963612" cy="3397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sm" len="lg"/>
          </a:ln>
        </p:spPr>
      </p:sp>
      <p:sp>
        <p:nvSpPr>
          <p:cNvPr id="9241" name="文本框 15871"/>
          <p:cNvSpPr txBox="1"/>
          <p:nvPr/>
        </p:nvSpPr>
        <p:spPr>
          <a:xfrm>
            <a:off x="6731000" y="5002213"/>
            <a:ext cx="4032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o</a:t>
            </a:r>
            <a:endParaRPr lang="en-US" altLang="zh-CN" sz="32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242" name="组合 15872"/>
          <p:cNvGrpSpPr/>
          <p:nvPr/>
        </p:nvGrpSpPr>
        <p:grpSpPr>
          <a:xfrm>
            <a:off x="6207125" y="4808538"/>
            <a:ext cx="522288" cy="1022350"/>
            <a:chOff x="3649" y="2927"/>
            <a:chExt cx="449" cy="727"/>
          </a:xfrm>
        </p:grpSpPr>
        <p:sp>
          <p:nvSpPr>
            <p:cNvPr id="9274" name="直接连接符 15873"/>
            <p:cNvSpPr/>
            <p:nvPr/>
          </p:nvSpPr>
          <p:spPr>
            <a:xfrm>
              <a:off x="4098" y="2927"/>
              <a:ext cx="0" cy="657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9275" name="对象 15874"/>
            <p:cNvGraphicFramePr/>
            <p:nvPr/>
          </p:nvGraphicFramePr>
          <p:xfrm>
            <a:off x="3649" y="3260"/>
            <a:ext cx="37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8" imgW="165100" imgH="228600" progId="Equation.3">
                    <p:embed/>
                  </p:oleObj>
                </mc:Choice>
                <mc:Fallback>
                  <p:oleObj name="" r:id="rId18" imgW="165100" imgH="2286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649" y="3260"/>
                          <a:ext cx="376" cy="3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3" name="组合 15875"/>
          <p:cNvGrpSpPr/>
          <p:nvPr/>
        </p:nvGrpSpPr>
        <p:grpSpPr>
          <a:xfrm>
            <a:off x="5094288" y="3716338"/>
            <a:ext cx="866775" cy="620712"/>
            <a:chOff x="3209" y="2341"/>
            <a:chExt cx="546" cy="391"/>
          </a:xfrm>
        </p:grpSpPr>
        <p:sp>
          <p:nvSpPr>
            <p:cNvPr id="9272" name="直接连接符 15876"/>
            <p:cNvSpPr/>
            <p:nvPr/>
          </p:nvSpPr>
          <p:spPr>
            <a:xfrm flipH="1" flipV="1">
              <a:off x="3462" y="2376"/>
              <a:ext cx="293" cy="356"/>
            </a:xfrm>
            <a:prstGeom prst="line">
              <a:avLst/>
            </a:prstGeom>
            <a:ln w="444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9273" name="对象 15877"/>
            <p:cNvGraphicFramePr/>
            <p:nvPr/>
          </p:nvGraphicFramePr>
          <p:xfrm>
            <a:off x="3209" y="2341"/>
            <a:ext cx="33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0" imgW="254000" imgH="228600" progId="Equation.3">
                    <p:embed/>
                  </p:oleObj>
                </mc:Choice>
                <mc:Fallback>
                  <p:oleObj name="" r:id="rId20" imgW="254000" imgH="2286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209" y="2341"/>
                          <a:ext cx="335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4" name="组合 15878"/>
          <p:cNvGrpSpPr/>
          <p:nvPr/>
        </p:nvGrpSpPr>
        <p:grpSpPr>
          <a:xfrm>
            <a:off x="5859463" y="3770313"/>
            <a:ext cx="1520825" cy="1444625"/>
            <a:chOff x="2330" y="2375"/>
            <a:chExt cx="958" cy="910"/>
          </a:xfrm>
        </p:grpSpPr>
        <p:graphicFrame>
          <p:nvGraphicFramePr>
            <p:cNvPr id="9266" name="对象 15879"/>
            <p:cNvGraphicFramePr/>
            <p:nvPr/>
          </p:nvGraphicFramePr>
          <p:xfrm>
            <a:off x="3148" y="3113"/>
            <a:ext cx="14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22" imgW="152400" imgH="177800" progId="Equation.3">
                    <p:embed/>
                  </p:oleObj>
                </mc:Choice>
                <mc:Fallback>
                  <p:oleObj name="" r:id="rId22" imgW="152400" imgH="1778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148" y="3113"/>
                          <a:ext cx="140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7" name="直接连接符 15880"/>
            <p:cNvSpPr/>
            <p:nvPr/>
          </p:nvSpPr>
          <p:spPr>
            <a:xfrm flipH="1" flipV="1">
              <a:off x="2370" y="2819"/>
              <a:ext cx="484" cy="41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9268" name="直接连接符 15881"/>
            <p:cNvSpPr/>
            <p:nvPr/>
          </p:nvSpPr>
          <p:spPr>
            <a:xfrm flipH="1" flipV="1">
              <a:off x="2491" y="2658"/>
              <a:ext cx="378" cy="58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  <p:grpSp>
          <p:nvGrpSpPr>
            <p:cNvPr id="9269" name="组合 15882"/>
            <p:cNvGrpSpPr/>
            <p:nvPr/>
          </p:nvGrpSpPr>
          <p:grpSpPr>
            <a:xfrm>
              <a:off x="2330" y="2375"/>
              <a:ext cx="243" cy="453"/>
              <a:chOff x="3345" y="2188"/>
              <a:chExt cx="351" cy="519"/>
            </a:xfrm>
          </p:grpSpPr>
          <p:sp>
            <p:nvSpPr>
              <p:cNvPr id="9270" name="上箭头 15883"/>
              <p:cNvSpPr/>
              <p:nvPr/>
            </p:nvSpPr>
            <p:spPr>
              <a:xfrm rot="2449263">
                <a:off x="3403" y="2466"/>
                <a:ext cx="135" cy="241"/>
              </a:xfrm>
              <a:prstGeom prst="upArrow">
                <a:avLst>
                  <a:gd name="adj1" fmla="val 50000"/>
                  <a:gd name="adj2" fmla="val 92019"/>
                </a:avLst>
              </a:prstGeom>
              <a:solidFill>
                <a:srgbClr val="F8ECFE"/>
              </a:solidFill>
              <a:ln w="28575" cap="flat" cmpd="sng">
                <a:solidFill>
                  <a:srgbClr val="CC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9271" name="对象 15884"/>
              <p:cNvGraphicFramePr/>
              <p:nvPr/>
            </p:nvGraphicFramePr>
            <p:xfrm>
              <a:off x="3345" y="2188"/>
              <a:ext cx="351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" r:id="rId24" imgW="393700" imgH="292100" progId="Equation.3">
                      <p:embed/>
                    </p:oleObj>
                  </mc:Choice>
                  <mc:Fallback>
                    <p:oleObj name="" r:id="rId24" imgW="393700" imgH="292100" progId="Equation.3">
                      <p:embed/>
                      <p:pic>
                        <p:nvPicPr>
                          <p:cNvPr id="0" name="图片 3148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3345" y="2188"/>
                            <a:ext cx="351" cy="2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245" name="组合 15885"/>
          <p:cNvGrpSpPr/>
          <p:nvPr/>
        </p:nvGrpSpPr>
        <p:grpSpPr>
          <a:xfrm>
            <a:off x="7359650" y="3654425"/>
            <a:ext cx="912813" cy="615950"/>
            <a:chOff x="4636" y="2302"/>
            <a:chExt cx="575" cy="388"/>
          </a:xfrm>
        </p:grpSpPr>
        <p:sp>
          <p:nvSpPr>
            <p:cNvPr id="9264" name="直接连接符 15886"/>
            <p:cNvSpPr/>
            <p:nvPr/>
          </p:nvSpPr>
          <p:spPr>
            <a:xfrm flipV="1">
              <a:off x="4636" y="2307"/>
              <a:ext cx="317" cy="383"/>
            </a:xfrm>
            <a:prstGeom prst="line">
              <a:avLst/>
            </a:prstGeom>
            <a:ln w="444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9265" name="对象 15887"/>
            <p:cNvGraphicFramePr/>
            <p:nvPr/>
          </p:nvGraphicFramePr>
          <p:xfrm>
            <a:off x="4876" y="2302"/>
            <a:ext cx="33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26" imgW="254000" imgH="228600" progId="Equation.3">
                    <p:embed/>
                  </p:oleObj>
                </mc:Choice>
                <mc:Fallback>
                  <p:oleObj name="" r:id="rId26" imgW="254000" imgH="2286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876" y="2302"/>
                          <a:ext cx="335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6" name="组合 15888"/>
          <p:cNvGrpSpPr/>
          <p:nvPr/>
        </p:nvGrpSpPr>
        <p:grpSpPr>
          <a:xfrm>
            <a:off x="6942138" y="4222750"/>
            <a:ext cx="609600" cy="444500"/>
            <a:chOff x="4288" y="2510"/>
            <a:chExt cx="523" cy="316"/>
          </a:xfrm>
        </p:grpSpPr>
        <p:graphicFrame>
          <p:nvGraphicFramePr>
            <p:cNvPr id="9262" name="对象 15889"/>
            <p:cNvGraphicFramePr/>
            <p:nvPr/>
          </p:nvGraphicFramePr>
          <p:xfrm>
            <a:off x="4288" y="2574"/>
            <a:ext cx="40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27" imgW="393700" imgH="292100" progId="Equation.3">
                    <p:embed/>
                  </p:oleObj>
                </mc:Choice>
                <mc:Fallback>
                  <p:oleObj name="" r:id="rId27" imgW="393700" imgH="2921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288" y="2574"/>
                          <a:ext cx="400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3" name="上箭头 15890"/>
            <p:cNvSpPr/>
            <p:nvPr/>
          </p:nvSpPr>
          <p:spPr>
            <a:xfrm rot="7645799">
              <a:off x="4619" y="2455"/>
              <a:ext cx="137" cy="239"/>
            </a:xfrm>
            <a:prstGeom prst="upArrow">
              <a:avLst>
                <a:gd name="adj1" fmla="val 50000"/>
                <a:gd name="adj2" fmla="val 89923"/>
              </a:avLst>
            </a:prstGeom>
            <a:solidFill>
              <a:srgbClr val="F8ECFE"/>
            </a:solidFill>
            <a:ln w="28575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9247" name="对象 15891"/>
          <p:cNvGraphicFramePr/>
          <p:nvPr/>
        </p:nvGraphicFramePr>
        <p:xfrm>
          <a:off x="6011863" y="4868863"/>
          <a:ext cx="1920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28" imgW="139700" imgH="228600" progId="Equation.3">
                  <p:embed/>
                </p:oleObj>
              </mc:Choice>
              <mc:Fallback>
                <p:oleObj name="" r:id="rId28" imgW="139700" imgH="2286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1863" y="4868863"/>
                        <a:ext cx="192087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任意多边形 15892"/>
          <p:cNvSpPr/>
          <p:nvPr/>
        </p:nvSpPr>
        <p:spPr>
          <a:xfrm>
            <a:off x="6261100" y="4837113"/>
            <a:ext cx="111125" cy="320675"/>
          </a:xfrm>
          <a:custGeom>
            <a:avLst/>
            <a:gdLst/>
            <a:ahLst/>
            <a:cxnLst>
              <a:cxn ang="0">
                <a:pos x="112261506" y="0"/>
              </a:cxn>
              <a:cxn ang="0">
                <a:pos x="34699286" y="55602998"/>
              </a:cxn>
              <a:cxn ang="0">
                <a:pos x="2040659" y="140948034"/>
              </a:cxn>
              <a:cxn ang="0">
                <a:pos x="24492960" y="364654098"/>
              </a:cxn>
            </a:cxnLst>
            <a:pathLst>
              <a:path w="110" h="282">
                <a:moveTo>
                  <a:pt x="110" y="0"/>
                </a:moveTo>
                <a:cubicBezTo>
                  <a:pt x="99" y="7"/>
                  <a:pt x="52" y="25"/>
                  <a:pt x="34" y="43"/>
                </a:cubicBezTo>
                <a:cubicBezTo>
                  <a:pt x="16" y="61"/>
                  <a:pt x="4" y="69"/>
                  <a:pt x="2" y="109"/>
                </a:cubicBezTo>
                <a:cubicBezTo>
                  <a:pt x="0" y="149"/>
                  <a:pt x="20" y="246"/>
                  <a:pt x="24" y="282"/>
                </a:cubicBezTo>
              </a:path>
            </a:pathLst>
          </a:custGeom>
          <a:noFill/>
          <a:ln w="31750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5894" name="组合 15893"/>
          <p:cNvGrpSpPr/>
          <p:nvPr/>
        </p:nvGrpSpPr>
        <p:grpSpPr>
          <a:xfrm>
            <a:off x="6227763" y="4149725"/>
            <a:ext cx="598487" cy="642938"/>
            <a:chOff x="1255" y="1536"/>
            <a:chExt cx="377" cy="405"/>
          </a:xfrm>
        </p:grpSpPr>
        <p:sp>
          <p:nvSpPr>
            <p:cNvPr id="9258" name="任意多边形 15894"/>
            <p:cNvSpPr/>
            <p:nvPr/>
          </p:nvSpPr>
          <p:spPr>
            <a:xfrm>
              <a:off x="1255" y="1842"/>
              <a:ext cx="106" cy="99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46" y="17"/>
                </a:cxn>
                <a:cxn ang="0">
                  <a:pos x="12" y="46"/>
                </a:cxn>
                <a:cxn ang="0">
                  <a:pos x="0" y="96"/>
                </a:cxn>
              </a:cxnLst>
              <a:pathLst>
                <a:path w="108" h="102">
                  <a:moveTo>
                    <a:pt x="108" y="0"/>
                  </a:moveTo>
                  <a:cubicBezTo>
                    <a:pt x="98" y="3"/>
                    <a:pt x="64" y="10"/>
                    <a:pt x="48" y="18"/>
                  </a:cubicBezTo>
                  <a:cubicBezTo>
                    <a:pt x="32" y="26"/>
                    <a:pt x="20" y="34"/>
                    <a:pt x="12" y="48"/>
                  </a:cubicBezTo>
                  <a:cubicBezTo>
                    <a:pt x="4" y="62"/>
                    <a:pt x="2" y="91"/>
                    <a:pt x="0" y="102"/>
                  </a:cubicBezTo>
                </a:path>
              </a:pathLst>
            </a:custGeom>
            <a:noFill/>
            <a:ln w="31750" cap="flat" cmpd="sng">
              <a:solidFill>
                <a:srgbClr val="9933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259" name="组合 15895"/>
            <p:cNvGrpSpPr/>
            <p:nvPr/>
          </p:nvGrpSpPr>
          <p:grpSpPr>
            <a:xfrm>
              <a:off x="1344" y="1536"/>
              <a:ext cx="288" cy="256"/>
              <a:chOff x="1344" y="1536"/>
              <a:chExt cx="288" cy="256"/>
            </a:xfrm>
          </p:grpSpPr>
          <p:sp>
            <p:nvSpPr>
              <p:cNvPr id="9260" name="矩形标注 15896"/>
              <p:cNvSpPr/>
              <p:nvPr/>
            </p:nvSpPr>
            <p:spPr>
              <a:xfrm>
                <a:off x="1344" y="1536"/>
                <a:ext cx="288" cy="235"/>
              </a:xfrm>
              <a:prstGeom prst="wedgeRectCallout">
                <a:avLst>
                  <a:gd name="adj1" fmla="val -47222"/>
                  <a:gd name="adj2" fmla="val 102764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n w="12700" cap="flat" cmpd="sng">
                <a:solidFill>
                  <a:srgbClr val="33CC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9261" name="对象 15897"/>
              <p:cNvGraphicFramePr/>
              <p:nvPr/>
            </p:nvGraphicFramePr>
            <p:xfrm>
              <a:off x="1344" y="1536"/>
              <a:ext cx="28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6" name="" r:id="rId30" imgW="227965" imgH="177800" progId="Equation.3">
                      <p:embed/>
                    </p:oleObj>
                  </mc:Choice>
                  <mc:Fallback>
                    <p:oleObj name="" r:id="rId30" imgW="227965" imgH="177800" progId="Equation.3">
                      <p:embed/>
                      <p:pic>
                        <p:nvPicPr>
                          <p:cNvPr id="0" name="图片 3155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1344" y="1536"/>
                            <a:ext cx="288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070" name="组合 16069"/>
          <p:cNvGrpSpPr/>
          <p:nvPr/>
        </p:nvGrpSpPr>
        <p:grpSpPr>
          <a:xfrm>
            <a:off x="1258888" y="1397000"/>
            <a:ext cx="2152650" cy="519113"/>
            <a:chOff x="884" y="518"/>
            <a:chExt cx="1356" cy="327"/>
          </a:xfrm>
        </p:grpSpPr>
        <p:graphicFrame>
          <p:nvGraphicFramePr>
            <p:cNvPr id="9256" name="对象 16067"/>
            <p:cNvGraphicFramePr/>
            <p:nvPr/>
          </p:nvGraphicFramePr>
          <p:xfrm>
            <a:off x="1292" y="542"/>
            <a:ext cx="94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32" imgW="901065" imgH="254000" progId="Equation.3">
                    <p:embed/>
                  </p:oleObj>
                </mc:Choice>
                <mc:Fallback>
                  <p:oleObj name="" r:id="rId32" imgW="901065" imgH="2540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292" y="542"/>
                          <a:ext cx="948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7" name="文本框 16068"/>
            <p:cNvSpPr txBox="1"/>
            <p:nvPr/>
          </p:nvSpPr>
          <p:spPr>
            <a:xfrm>
              <a:off x="884" y="518"/>
              <a:ext cx="6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因</a:t>
              </a:r>
              <a:endPara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074" name="组合 16073"/>
          <p:cNvGrpSpPr/>
          <p:nvPr/>
        </p:nvGrpSpPr>
        <p:grpSpPr>
          <a:xfrm>
            <a:off x="1066800" y="5105400"/>
            <a:ext cx="3024188" cy="611188"/>
            <a:chOff x="703" y="3227"/>
            <a:chExt cx="1905" cy="385"/>
          </a:xfrm>
        </p:grpSpPr>
        <p:graphicFrame>
          <p:nvGraphicFramePr>
            <p:cNvPr id="9254" name="对象 16071"/>
            <p:cNvGraphicFramePr/>
            <p:nvPr/>
          </p:nvGraphicFramePr>
          <p:xfrm>
            <a:off x="1176" y="3227"/>
            <a:ext cx="143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34" imgW="951865" imgH="228600" progId="Equation.3">
                    <p:embed/>
                  </p:oleObj>
                </mc:Choice>
                <mc:Fallback>
                  <p:oleObj name="" r:id="rId34" imgW="951865" imgH="2286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176" y="3227"/>
                          <a:ext cx="143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5" name="文本框 16072"/>
            <p:cNvSpPr txBox="1"/>
            <p:nvPr/>
          </p:nvSpPr>
          <p:spPr>
            <a:xfrm>
              <a:off x="703" y="3236"/>
              <a:ext cx="122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故</a:t>
              </a:r>
              <a:endPara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52" name="矩形 16074"/>
          <p:cNvSpPr/>
          <p:nvPr/>
        </p:nvSpPr>
        <p:spPr>
          <a:xfrm>
            <a:off x="5722938" y="4797425"/>
            <a:ext cx="1985962" cy="69850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53" name="直接连接符 16075"/>
          <p:cNvSpPr/>
          <p:nvPr/>
        </p:nvSpPr>
        <p:spPr>
          <a:xfrm>
            <a:off x="6948488" y="4840288"/>
            <a:ext cx="576262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triangle" w="sm" len="lg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/>
            </a:fld>
            <a:endParaRPr lang="" altLang="en-US" sz="1400" dirty="0"/>
          </a:p>
        </p:txBody>
      </p:sp>
      <p:sp>
        <p:nvSpPr>
          <p:cNvPr id="18512" name="文本框 18511"/>
          <p:cNvSpPr txBox="1"/>
          <p:nvPr/>
        </p:nvSpPr>
        <p:spPr>
          <a:xfrm>
            <a:off x="568325" y="2436813"/>
            <a:ext cx="1371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解：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513" name="对象 18512"/>
          <p:cNvGraphicFramePr/>
          <p:nvPr/>
        </p:nvGraphicFramePr>
        <p:xfrm>
          <a:off x="1482725" y="2500313"/>
          <a:ext cx="1676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1079500" imgH="292100" progId="Equation.3">
                  <p:embed/>
                </p:oleObj>
              </mc:Choice>
              <mc:Fallback>
                <p:oleObj name="" r:id="rId1" imgW="1079500" imgH="2921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82725" y="2500313"/>
                        <a:ext cx="1676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4" name="对象 18513"/>
          <p:cNvGraphicFramePr/>
          <p:nvPr/>
        </p:nvGraphicFramePr>
        <p:xfrm>
          <a:off x="644525" y="4646613"/>
          <a:ext cx="17145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889000" imgH="304800" progId="Equation.3">
                  <p:embed/>
                </p:oleObj>
              </mc:Choice>
              <mc:Fallback>
                <p:oleObj name="" r:id="rId3" imgW="889000" imgH="3048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4525" y="4646613"/>
                        <a:ext cx="1714500" cy="655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5" name="对象 18514"/>
          <p:cNvGraphicFramePr/>
          <p:nvPr/>
        </p:nvGraphicFramePr>
        <p:xfrm>
          <a:off x="1863725" y="3122613"/>
          <a:ext cx="2001838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1181100" imgH="584200" progId="Equation.3">
                  <p:embed/>
                </p:oleObj>
              </mc:Choice>
              <mc:Fallback>
                <p:oleObj name="" r:id="rId5" imgW="1181100" imgH="5842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63725" y="3122613"/>
                        <a:ext cx="2001838" cy="1030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6" name="对象 18515"/>
          <p:cNvGraphicFramePr/>
          <p:nvPr/>
        </p:nvGraphicFramePr>
        <p:xfrm>
          <a:off x="1101725" y="5713413"/>
          <a:ext cx="324643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1727200" imgH="584200" progId="Equation.3">
                  <p:embed/>
                </p:oleObj>
              </mc:Choice>
              <mc:Fallback>
                <p:oleObj name="" r:id="rId7" imgW="1727200" imgH="5842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01725" y="5713413"/>
                        <a:ext cx="3246438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7" name="矩形 18516"/>
          <p:cNvSpPr/>
          <p:nvPr/>
        </p:nvSpPr>
        <p:spPr>
          <a:xfrm>
            <a:off x="568325" y="1052513"/>
            <a:ext cx="8458200" cy="946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r>
              <a:rPr lang="zh-CN" altLang="en-US" sz="2800" b="1" dirty="0">
                <a:solidFill>
                  <a:srgbClr val="FF3300"/>
                </a:solidFill>
                <a:latin typeface="Bookman Old Style" pitchFamily="18" charset="0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Bookman Old Style" pitchFamily="18" charset="0"/>
              </a:rPr>
              <a:t>3</a:t>
            </a:r>
            <a:r>
              <a:rPr lang="zh-CN" altLang="en-US" sz="2800" b="1" dirty="0">
                <a:solidFill>
                  <a:srgbClr val="FF3300"/>
                </a:solidFill>
                <a:latin typeface="Bookman Old Style" pitchFamily="18" charset="0"/>
              </a:rPr>
              <a:t>：</a:t>
            </a:r>
            <a:r>
              <a:rPr lang="zh-CN" altLang="en-US" sz="2800" b="1" dirty="0">
                <a:latin typeface="Bookman Old Style" pitchFamily="18" charset="0"/>
              </a:rPr>
              <a:t>求一无限长直载流导线的磁场对另一直载流导       线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ab</a:t>
            </a:r>
            <a:r>
              <a:rPr lang="zh-CN" altLang="en-US" sz="2800" b="1" dirty="0">
                <a:latin typeface="Bookman Old Style" pitchFamily="18" charset="0"/>
              </a:rPr>
              <a:t>的作用力。  已知：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endParaRPr lang="en-US" altLang="zh-CN" sz="28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18" name="矩形 18517"/>
          <p:cNvSpPr/>
          <p:nvPr/>
        </p:nvSpPr>
        <p:spPr>
          <a:xfrm>
            <a:off x="1558925" y="1293813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endParaRPr lang="zh-CN" altLang="zh-CN" sz="2800" b="1" dirty="0">
              <a:solidFill>
                <a:schemeClr val="accent2"/>
              </a:solidFill>
              <a:latin typeface="Bookman Old Style" pitchFamily="18" charset="0"/>
            </a:endParaRPr>
          </a:p>
        </p:txBody>
      </p:sp>
      <p:graphicFrame>
        <p:nvGraphicFramePr>
          <p:cNvPr id="18519" name="对象 18518"/>
          <p:cNvGraphicFramePr/>
          <p:nvPr/>
        </p:nvGraphicFramePr>
        <p:xfrm>
          <a:off x="2322513" y="4398963"/>
          <a:ext cx="3027362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9" imgW="1600200" imgH="584200" progId="Equation.3">
                  <p:embed/>
                </p:oleObj>
              </mc:Choice>
              <mc:Fallback>
                <p:oleObj name="" r:id="rId9" imgW="1600200" imgH="584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22513" y="4398963"/>
                        <a:ext cx="3027362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520" name="组合 18519"/>
          <p:cNvGrpSpPr/>
          <p:nvPr/>
        </p:nvGrpSpPr>
        <p:grpSpPr>
          <a:xfrm>
            <a:off x="5292725" y="2227263"/>
            <a:ext cx="3743325" cy="4495800"/>
            <a:chOff x="3247" y="1008"/>
            <a:chExt cx="2358" cy="2832"/>
          </a:xfrm>
        </p:grpSpPr>
        <p:grpSp>
          <p:nvGrpSpPr>
            <p:cNvPr id="10253" name="组合 18520"/>
            <p:cNvGrpSpPr/>
            <p:nvPr/>
          </p:nvGrpSpPr>
          <p:grpSpPr>
            <a:xfrm>
              <a:off x="3504" y="1008"/>
              <a:ext cx="96" cy="2832"/>
              <a:chOff x="3504" y="1008"/>
              <a:chExt cx="96" cy="2832"/>
            </a:xfrm>
          </p:grpSpPr>
          <p:sp>
            <p:nvSpPr>
              <p:cNvPr id="10277" name="直接连接符 18521"/>
              <p:cNvSpPr/>
              <p:nvPr/>
            </p:nvSpPr>
            <p:spPr>
              <a:xfrm>
                <a:off x="3504" y="1536"/>
                <a:ext cx="0" cy="18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78" name="直接连接符 18522"/>
              <p:cNvSpPr/>
              <p:nvPr/>
            </p:nvSpPr>
            <p:spPr>
              <a:xfrm>
                <a:off x="3600" y="1536"/>
                <a:ext cx="0" cy="18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79" name="直接连接符 18523"/>
              <p:cNvSpPr/>
              <p:nvPr/>
            </p:nvSpPr>
            <p:spPr>
              <a:xfrm flipV="1">
                <a:off x="3504" y="1056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0280" name="直接连接符 18524"/>
              <p:cNvSpPr/>
              <p:nvPr/>
            </p:nvSpPr>
            <p:spPr>
              <a:xfrm flipV="1">
                <a:off x="3600" y="1008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0281" name="直接连接符 18525"/>
              <p:cNvSpPr/>
              <p:nvPr/>
            </p:nvSpPr>
            <p:spPr>
              <a:xfrm flipV="1">
                <a:off x="3600" y="3360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0282" name="直接连接符 18526"/>
              <p:cNvSpPr/>
              <p:nvPr/>
            </p:nvSpPr>
            <p:spPr>
              <a:xfrm flipV="1">
                <a:off x="3504" y="3360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10254" name="矩形 18527"/>
            <p:cNvSpPr/>
            <p:nvPr/>
          </p:nvSpPr>
          <p:spPr>
            <a:xfrm>
              <a:off x="4224" y="1968"/>
              <a:ext cx="1008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55" name="直接连接符 18528"/>
            <p:cNvSpPr/>
            <p:nvPr/>
          </p:nvSpPr>
          <p:spPr>
            <a:xfrm>
              <a:off x="5280" y="201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6" name="直接连接符 18529"/>
            <p:cNvSpPr/>
            <p:nvPr/>
          </p:nvSpPr>
          <p:spPr>
            <a:xfrm flipV="1">
              <a:off x="3360" y="1728"/>
              <a:ext cx="0" cy="43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7" name="矩形 18530"/>
            <p:cNvSpPr/>
            <p:nvPr/>
          </p:nvSpPr>
          <p:spPr>
            <a:xfrm>
              <a:off x="4560" y="1968"/>
              <a:ext cx="240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58" name="直接连接符 18531"/>
            <p:cNvSpPr/>
            <p:nvPr/>
          </p:nvSpPr>
          <p:spPr>
            <a:xfrm>
              <a:off x="4560" y="2112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9" name="直接连接符 18532"/>
            <p:cNvSpPr/>
            <p:nvPr/>
          </p:nvSpPr>
          <p:spPr>
            <a:xfrm flipV="1">
              <a:off x="4704" y="1536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60" name="直接连接符 18533"/>
            <p:cNvSpPr/>
            <p:nvPr/>
          </p:nvSpPr>
          <p:spPr>
            <a:xfrm>
              <a:off x="4224" y="2112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0261" name="直接连接符 18534"/>
            <p:cNvSpPr/>
            <p:nvPr/>
          </p:nvSpPr>
          <p:spPr>
            <a:xfrm>
              <a:off x="5232" y="2112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0262" name="文本框 18535"/>
            <p:cNvSpPr txBox="1"/>
            <p:nvPr/>
          </p:nvSpPr>
          <p:spPr>
            <a:xfrm>
              <a:off x="4560" y="2832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L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263" name="文本框 18536"/>
            <p:cNvSpPr txBox="1"/>
            <p:nvPr/>
          </p:nvSpPr>
          <p:spPr>
            <a:xfrm>
              <a:off x="3984" y="2160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0264" name="文本框 18537"/>
            <p:cNvSpPr txBox="1"/>
            <p:nvPr/>
          </p:nvSpPr>
          <p:spPr>
            <a:xfrm>
              <a:off x="3792" y="2832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0265" name="文本框 18538"/>
            <p:cNvSpPr txBox="1"/>
            <p:nvPr/>
          </p:nvSpPr>
          <p:spPr>
            <a:xfrm>
              <a:off x="5232" y="1632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66" name="文本框 18539"/>
            <p:cNvSpPr txBox="1"/>
            <p:nvPr/>
          </p:nvSpPr>
          <p:spPr>
            <a:xfrm>
              <a:off x="4032" y="1632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0267" name="直接连接符 18540"/>
            <p:cNvSpPr/>
            <p:nvPr/>
          </p:nvSpPr>
          <p:spPr>
            <a:xfrm>
              <a:off x="4080" y="297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68" name="直接连接符 18541"/>
            <p:cNvSpPr/>
            <p:nvPr/>
          </p:nvSpPr>
          <p:spPr>
            <a:xfrm flipH="1">
              <a:off x="3600" y="2976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69" name="直接连接符 18542"/>
            <p:cNvSpPr/>
            <p:nvPr/>
          </p:nvSpPr>
          <p:spPr>
            <a:xfrm>
              <a:off x="4848" y="297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70" name="直接连接符 18543"/>
            <p:cNvSpPr/>
            <p:nvPr/>
          </p:nvSpPr>
          <p:spPr>
            <a:xfrm flipH="1">
              <a:off x="4224" y="297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71" name="直接连接符 18544"/>
            <p:cNvSpPr/>
            <p:nvPr/>
          </p:nvSpPr>
          <p:spPr>
            <a:xfrm>
              <a:off x="4176" y="2352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72" name="直接连接符 18545"/>
            <p:cNvSpPr/>
            <p:nvPr/>
          </p:nvSpPr>
          <p:spPr>
            <a:xfrm flipH="1">
              <a:off x="3600" y="2352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0273" name="对象 18546"/>
            <p:cNvGraphicFramePr/>
            <p:nvPr/>
          </p:nvGraphicFramePr>
          <p:xfrm>
            <a:off x="3247" y="2208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1" imgW="190500" imgH="292100" progId="Equation.3">
                    <p:embed/>
                  </p:oleObj>
                </mc:Choice>
                <mc:Fallback>
                  <p:oleObj name="" r:id="rId11" imgW="190500" imgH="2921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47" y="2208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4" name="对象 18547"/>
            <p:cNvGraphicFramePr/>
            <p:nvPr/>
          </p:nvGraphicFramePr>
          <p:xfrm>
            <a:off x="5328" y="2064"/>
            <a:ext cx="2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3" imgW="228600" imgH="292100" progId="Equation.3">
                    <p:embed/>
                  </p:oleObj>
                </mc:Choice>
                <mc:Fallback>
                  <p:oleObj name="" r:id="rId13" imgW="228600" imgH="2921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28" y="2064"/>
                          <a:ext cx="277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5" name="对象 18548"/>
            <p:cNvGraphicFramePr/>
            <p:nvPr/>
          </p:nvGraphicFramePr>
          <p:xfrm>
            <a:off x="4752" y="1392"/>
            <a:ext cx="365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5" imgW="254000" imgH="304800" progId="Equation.3">
                    <p:embed/>
                  </p:oleObj>
                </mc:Choice>
                <mc:Fallback>
                  <p:oleObj name="" r:id="rId15" imgW="254000" imgH="3048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52" y="1392"/>
                          <a:ext cx="365" cy="4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6" name="对象 18549"/>
            <p:cNvGraphicFramePr/>
            <p:nvPr/>
          </p:nvGraphicFramePr>
          <p:xfrm>
            <a:off x="4550" y="2123"/>
            <a:ext cx="538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7" imgW="469900" imgH="304800" progId="Equation.3">
                    <p:embed/>
                  </p:oleObj>
                </mc:Choice>
                <mc:Fallback>
                  <p:oleObj name="" r:id="rId17" imgW="469900" imgH="3048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50" y="2123"/>
                          <a:ext cx="538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2" name="矩形 41"/>
          <p:cNvSpPr/>
          <p:nvPr/>
        </p:nvSpPr>
        <p:spPr>
          <a:xfrm>
            <a:off x="3119438" y="366713"/>
            <a:ext cx="3481387" cy="585787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非均匀磁场，直线</a:t>
            </a:r>
            <a:endParaRPr lang="zh-CN" altLang="en-US" sz="3200" u="sng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12" grpId="0"/>
      <p:bldP spid="18517" grpId="0"/>
      <p:bldP spid="18518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1288</Words>
  <Application>WPS 演示</Application>
  <PresentationFormat>全屏显示(4:3)</PresentationFormat>
  <Paragraphs>351</Paragraphs>
  <Slides>21</Slides>
  <Notes>20</Notes>
  <HiddenSlides>5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241</vt:i4>
      </vt:variant>
      <vt:variant>
        <vt:lpstr>幻灯片标题</vt:lpstr>
      </vt:variant>
      <vt:variant>
        <vt:i4>21</vt:i4>
      </vt:variant>
    </vt:vector>
  </HeadingPairs>
  <TitlesOfParts>
    <vt:vector size="279" baseType="lpstr">
      <vt:lpstr>Arial</vt:lpstr>
      <vt:lpstr>宋体</vt:lpstr>
      <vt:lpstr>Wingdings</vt:lpstr>
      <vt:lpstr>华文楷体</vt:lpstr>
      <vt:lpstr>华文行楷</vt:lpstr>
      <vt:lpstr>微软雅黑</vt:lpstr>
      <vt:lpstr>Times New Roman</vt:lpstr>
      <vt:lpstr>Bookman Old Style</vt:lpstr>
      <vt:lpstr>Segoe Print</vt:lpstr>
      <vt:lpstr>Symbol</vt:lpstr>
      <vt:lpstr>隶书</vt:lpstr>
      <vt:lpstr>PMingLiU</vt:lpstr>
      <vt:lpstr>MingLiU-ExtB</vt:lpstr>
      <vt:lpstr>楷体_GB2312</vt:lpstr>
      <vt:lpstr>Arial Unicode MS</vt:lpstr>
      <vt:lpstr>新宋体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zyjy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  学  物  理</dc:title>
  <dc:creator>朱纯</dc:creator>
  <cp:lastModifiedBy>衫军</cp:lastModifiedBy>
  <cp:revision>88</cp:revision>
  <dcterms:created xsi:type="dcterms:W3CDTF">2005-09-11T15:39:18Z</dcterms:created>
  <dcterms:modified xsi:type="dcterms:W3CDTF">2020-12-10T02:11:20Z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