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44"/>
  </p:handoutMasterIdLst>
  <p:sldIdLst>
    <p:sldId id="329" r:id="rId4"/>
    <p:sldId id="331" r:id="rId5"/>
    <p:sldId id="332" r:id="rId6"/>
    <p:sldId id="286" r:id="rId7"/>
    <p:sldId id="325" r:id="rId9"/>
    <p:sldId id="311" r:id="rId10"/>
    <p:sldId id="362" r:id="rId11"/>
    <p:sldId id="312" r:id="rId12"/>
    <p:sldId id="313" r:id="rId13"/>
    <p:sldId id="288" r:id="rId14"/>
    <p:sldId id="318" r:id="rId15"/>
    <p:sldId id="289" r:id="rId16"/>
    <p:sldId id="320" r:id="rId17"/>
    <p:sldId id="290" r:id="rId18"/>
    <p:sldId id="291" r:id="rId19"/>
    <p:sldId id="319" r:id="rId20"/>
    <p:sldId id="293" r:id="rId21"/>
    <p:sldId id="314" r:id="rId22"/>
    <p:sldId id="315" r:id="rId23"/>
    <p:sldId id="295" r:id="rId24"/>
    <p:sldId id="296" r:id="rId25"/>
    <p:sldId id="297" r:id="rId26"/>
    <p:sldId id="334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27" r:id="rId37"/>
    <p:sldId id="298" r:id="rId38"/>
    <p:sldId id="299" r:id="rId39"/>
    <p:sldId id="300" r:id="rId40"/>
    <p:sldId id="328" r:id="rId41"/>
    <p:sldId id="316" r:id="rId42"/>
    <p:sldId id="317" r:id="rId43"/>
  </p:sldIdLst>
  <p:sldSz cx="9144000" cy="6858000" type="screen4x3"/>
  <p:notesSz cx="5659755" cy="848868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7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D60093"/>
    <a:srgbClr val="FF66CC"/>
    <a:srgbClr val="008000"/>
    <a:srgbClr val="009900"/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91"/>
  </p:normalViewPr>
  <p:slideViewPr>
    <p:cSldViewPr snapToGrid="0" showGuide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e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6" Type="http://schemas.openxmlformats.org/officeDocument/2006/relationships/image" Target="../media/image167.wmf"/><Relationship Id="rId25" Type="http://schemas.openxmlformats.org/officeDocument/2006/relationships/image" Target="../media/image166.emf"/><Relationship Id="rId24" Type="http://schemas.openxmlformats.org/officeDocument/2006/relationships/image" Target="../media/image165.wmf"/><Relationship Id="rId23" Type="http://schemas.openxmlformats.org/officeDocument/2006/relationships/image" Target="../media/image164.wmf"/><Relationship Id="rId22" Type="http://schemas.openxmlformats.org/officeDocument/2006/relationships/image" Target="../media/image163.emf"/><Relationship Id="rId21" Type="http://schemas.openxmlformats.org/officeDocument/2006/relationships/image" Target="../media/image162.emf"/><Relationship Id="rId20" Type="http://schemas.openxmlformats.org/officeDocument/2006/relationships/image" Target="../media/image161.emf"/><Relationship Id="rId2" Type="http://schemas.openxmlformats.org/officeDocument/2006/relationships/image" Target="../media/image143.wmf"/><Relationship Id="rId19" Type="http://schemas.openxmlformats.org/officeDocument/2006/relationships/image" Target="../media/image160.emf"/><Relationship Id="rId18" Type="http://schemas.openxmlformats.org/officeDocument/2006/relationships/image" Target="../media/image159.emf"/><Relationship Id="rId17" Type="http://schemas.openxmlformats.org/officeDocument/2006/relationships/image" Target="../media/image158.emf"/><Relationship Id="rId16" Type="http://schemas.openxmlformats.org/officeDocument/2006/relationships/image" Target="../media/image157.emf"/><Relationship Id="rId15" Type="http://schemas.openxmlformats.org/officeDocument/2006/relationships/image" Target="../media/image156.emf"/><Relationship Id="rId14" Type="http://schemas.openxmlformats.org/officeDocument/2006/relationships/image" Target="../media/image155.emf"/><Relationship Id="rId13" Type="http://schemas.openxmlformats.org/officeDocument/2006/relationships/image" Target="../media/image154.emf"/><Relationship Id="rId12" Type="http://schemas.openxmlformats.org/officeDocument/2006/relationships/image" Target="../media/image153.emf"/><Relationship Id="rId11" Type="http://schemas.openxmlformats.org/officeDocument/2006/relationships/image" Target="../media/image152.emf"/><Relationship Id="rId10" Type="http://schemas.openxmlformats.org/officeDocument/2006/relationships/image" Target="../media/image151.emf"/><Relationship Id="rId1" Type="http://schemas.openxmlformats.org/officeDocument/2006/relationships/image" Target="../media/image14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75.wmf"/><Relationship Id="rId7" Type="http://schemas.openxmlformats.org/officeDocument/2006/relationships/image" Target="../media/image174.wmf"/><Relationship Id="rId6" Type="http://schemas.openxmlformats.org/officeDocument/2006/relationships/image" Target="../media/image173.e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8" Type="http://schemas.openxmlformats.org/officeDocument/2006/relationships/image" Target="../media/image164.wmf"/><Relationship Id="rId27" Type="http://schemas.openxmlformats.org/officeDocument/2006/relationships/image" Target="../media/image190.emf"/><Relationship Id="rId26" Type="http://schemas.openxmlformats.org/officeDocument/2006/relationships/image" Target="../media/image189.emf"/><Relationship Id="rId25" Type="http://schemas.openxmlformats.org/officeDocument/2006/relationships/image" Target="../media/image188.emf"/><Relationship Id="rId24" Type="http://schemas.openxmlformats.org/officeDocument/2006/relationships/image" Target="../media/image187.emf"/><Relationship Id="rId23" Type="http://schemas.openxmlformats.org/officeDocument/2006/relationships/image" Target="../media/image186.emf"/><Relationship Id="rId22" Type="http://schemas.openxmlformats.org/officeDocument/2006/relationships/image" Target="../media/image185.emf"/><Relationship Id="rId21" Type="http://schemas.openxmlformats.org/officeDocument/2006/relationships/image" Target="../media/image184.emf"/><Relationship Id="rId20" Type="http://schemas.openxmlformats.org/officeDocument/2006/relationships/image" Target="../media/image183.emf"/><Relationship Id="rId2" Type="http://schemas.openxmlformats.org/officeDocument/2006/relationships/image" Target="../media/image169.wmf"/><Relationship Id="rId19" Type="http://schemas.openxmlformats.org/officeDocument/2006/relationships/image" Target="../media/image182.emf"/><Relationship Id="rId18" Type="http://schemas.openxmlformats.org/officeDocument/2006/relationships/image" Target="../media/image181.emf"/><Relationship Id="rId17" Type="http://schemas.openxmlformats.org/officeDocument/2006/relationships/image" Target="../media/image180.emf"/><Relationship Id="rId16" Type="http://schemas.openxmlformats.org/officeDocument/2006/relationships/image" Target="../media/image179.emf"/><Relationship Id="rId15" Type="http://schemas.openxmlformats.org/officeDocument/2006/relationships/image" Target="../media/image178.emf"/><Relationship Id="rId14" Type="http://schemas.openxmlformats.org/officeDocument/2006/relationships/image" Target="../media/image177.emf"/><Relationship Id="rId13" Type="http://schemas.openxmlformats.org/officeDocument/2006/relationships/image" Target="../media/image149.wmf"/><Relationship Id="rId12" Type="http://schemas.openxmlformats.org/officeDocument/2006/relationships/image" Target="../media/image148.wmf"/><Relationship Id="rId11" Type="http://schemas.openxmlformats.org/officeDocument/2006/relationships/image" Target="../media/image147.wmf"/><Relationship Id="rId10" Type="http://schemas.openxmlformats.org/officeDocument/2006/relationships/image" Target="../media/image176.emf"/><Relationship Id="rId1" Type="http://schemas.openxmlformats.org/officeDocument/2006/relationships/image" Target="../media/image16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4" Type="http://schemas.openxmlformats.org/officeDocument/2006/relationships/image" Target="../media/image204.emf"/><Relationship Id="rId13" Type="http://schemas.openxmlformats.org/officeDocument/2006/relationships/image" Target="../media/image203.emf"/><Relationship Id="rId12" Type="http://schemas.openxmlformats.org/officeDocument/2006/relationships/image" Target="../media/image202.wmf"/><Relationship Id="rId11" Type="http://schemas.openxmlformats.org/officeDocument/2006/relationships/image" Target="../media/image201.wmf"/><Relationship Id="rId10" Type="http://schemas.openxmlformats.org/officeDocument/2006/relationships/image" Target="../media/image200.wmf"/><Relationship Id="rId1" Type="http://schemas.openxmlformats.org/officeDocument/2006/relationships/image" Target="../media/image19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emf"/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2" Type="http://schemas.openxmlformats.org/officeDocument/2006/relationships/image" Target="../media/image216.emf"/><Relationship Id="rId11" Type="http://schemas.openxmlformats.org/officeDocument/2006/relationships/image" Target="../media/image215.wmf"/><Relationship Id="rId10" Type="http://schemas.openxmlformats.org/officeDocument/2006/relationships/image" Target="../media/image214.emf"/><Relationship Id="rId1" Type="http://schemas.openxmlformats.org/officeDocument/2006/relationships/image" Target="../media/image20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emf"/><Relationship Id="rId33" Type="http://schemas.openxmlformats.org/officeDocument/2006/relationships/image" Target="../media/image253.emf"/><Relationship Id="rId32" Type="http://schemas.openxmlformats.org/officeDocument/2006/relationships/image" Target="../media/image252.wmf"/><Relationship Id="rId31" Type="http://schemas.openxmlformats.org/officeDocument/2006/relationships/image" Target="../media/image251.wmf"/><Relationship Id="rId30" Type="http://schemas.openxmlformats.org/officeDocument/2006/relationships/image" Target="../media/image250.wmf"/><Relationship Id="rId3" Type="http://schemas.openxmlformats.org/officeDocument/2006/relationships/image" Target="../media/image219.wmf"/><Relationship Id="rId29" Type="http://schemas.openxmlformats.org/officeDocument/2006/relationships/image" Target="../media/image249.wmf"/><Relationship Id="rId28" Type="http://schemas.openxmlformats.org/officeDocument/2006/relationships/image" Target="../media/image248.wmf"/><Relationship Id="rId27" Type="http://schemas.openxmlformats.org/officeDocument/2006/relationships/image" Target="../media/image243.wmf"/><Relationship Id="rId26" Type="http://schemas.openxmlformats.org/officeDocument/2006/relationships/image" Target="../media/image242.wmf"/><Relationship Id="rId25" Type="http://schemas.openxmlformats.org/officeDocument/2006/relationships/image" Target="../media/image241.wmf"/><Relationship Id="rId24" Type="http://schemas.openxmlformats.org/officeDocument/2006/relationships/image" Target="../media/image240.wmf"/><Relationship Id="rId23" Type="http://schemas.openxmlformats.org/officeDocument/2006/relationships/image" Target="../media/image239.wmf"/><Relationship Id="rId22" Type="http://schemas.openxmlformats.org/officeDocument/2006/relationships/image" Target="../media/image238.wmf"/><Relationship Id="rId21" Type="http://schemas.openxmlformats.org/officeDocument/2006/relationships/image" Target="../media/image237.wmf"/><Relationship Id="rId20" Type="http://schemas.openxmlformats.org/officeDocument/2006/relationships/image" Target="../media/image236.wmf"/><Relationship Id="rId2" Type="http://schemas.openxmlformats.org/officeDocument/2006/relationships/image" Target="../media/image218.wmf"/><Relationship Id="rId19" Type="http://schemas.openxmlformats.org/officeDocument/2006/relationships/image" Target="../media/image235.wmf"/><Relationship Id="rId18" Type="http://schemas.openxmlformats.org/officeDocument/2006/relationships/image" Target="../media/image234.wmf"/><Relationship Id="rId17" Type="http://schemas.openxmlformats.org/officeDocument/2006/relationships/image" Target="../media/image233.wmf"/><Relationship Id="rId16" Type="http://schemas.openxmlformats.org/officeDocument/2006/relationships/image" Target="../media/image232.wmf"/><Relationship Id="rId15" Type="http://schemas.openxmlformats.org/officeDocument/2006/relationships/image" Target="../media/image231.wmf"/><Relationship Id="rId14" Type="http://schemas.openxmlformats.org/officeDocument/2006/relationships/image" Target="../media/image230.wmf"/><Relationship Id="rId13" Type="http://schemas.openxmlformats.org/officeDocument/2006/relationships/image" Target="../media/image229.wmf"/><Relationship Id="rId12" Type="http://schemas.openxmlformats.org/officeDocument/2006/relationships/image" Target="../media/image228.wmf"/><Relationship Id="rId11" Type="http://schemas.openxmlformats.org/officeDocument/2006/relationships/image" Target="../media/image227.wmf"/><Relationship Id="rId10" Type="http://schemas.openxmlformats.org/officeDocument/2006/relationships/image" Target="../media/image226.wmf"/><Relationship Id="rId1" Type="http://schemas.openxmlformats.org/officeDocument/2006/relationships/image" Target="../media/image217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8.wmf"/><Relationship Id="rId4" Type="http://schemas.openxmlformats.org/officeDocument/2006/relationships/image" Target="../media/image257.e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wmf"/><Relationship Id="rId8" Type="http://schemas.openxmlformats.org/officeDocument/2006/relationships/image" Target="../media/image271.wmf"/><Relationship Id="rId7" Type="http://schemas.openxmlformats.org/officeDocument/2006/relationships/image" Target="../media/image270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2" Type="http://schemas.openxmlformats.org/officeDocument/2006/relationships/image" Target="../media/image275.emf"/><Relationship Id="rId11" Type="http://schemas.openxmlformats.org/officeDocument/2006/relationships/image" Target="../media/image274.emf"/><Relationship Id="rId10" Type="http://schemas.openxmlformats.org/officeDocument/2006/relationships/image" Target="../media/image273.wmf"/><Relationship Id="rId1" Type="http://schemas.openxmlformats.org/officeDocument/2006/relationships/image" Target="../media/image2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emf"/><Relationship Id="rId8" Type="http://schemas.openxmlformats.org/officeDocument/2006/relationships/image" Target="../media/image283.emf"/><Relationship Id="rId7" Type="http://schemas.openxmlformats.org/officeDocument/2006/relationships/image" Target="../media/image282.emf"/><Relationship Id="rId6" Type="http://schemas.openxmlformats.org/officeDocument/2006/relationships/image" Target="../media/image281.emf"/><Relationship Id="rId5" Type="http://schemas.openxmlformats.org/officeDocument/2006/relationships/image" Target="../media/image280.emf"/><Relationship Id="rId4" Type="http://schemas.openxmlformats.org/officeDocument/2006/relationships/image" Target="../media/image279.emf"/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1" Type="http://schemas.openxmlformats.org/officeDocument/2006/relationships/image" Target="../media/image286.emf"/><Relationship Id="rId10" Type="http://schemas.openxmlformats.org/officeDocument/2006/relationships/image" Target="../media/image285.emf"/><Relationship Id="rId1" Type="http://schemas.openxmlformats.org/officeDocument/2006/relationships/image" Target="../media/image276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3.e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wmf"/><Relationship Id="rId1" Type="http://schemas.openxmlformats.org/officeDocument/2006/relationships/image" Target="../media/image30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5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5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9.emf"/><Relationship Id="rId8" Type="http://schemas.openxmlformats.org/officeDocument/2006/relationships/image" Target="../media/image328.emf"/><Relationship Id="rId7" Type="http://schemas.openxmlformats.org/officeDocument/2006/relationships/image" Target="../media/image327.emf"/><Relationship Id="rId6" Type="http://schemas.openxmlformats.org/officeDocument/2006/relationships/image" Target="../media/image326.emf"/><Relationship Id="rId5" Type="http://schemas.openxmlformats.org/officeDocument/2006/relationships/image" Target="../media/image325.emf"/><Relationship Id="rId4" Type="http://schemas.openxmlformats.org/officeDocument/2006/relationships/image" Target="../media/image324.emf"/><Relationship Id="rId3" Type="http://schemas.openxmlformats.org/officeDocument/2006/relationships/image" Target="../media/image323.emf"/><Relationship Id="rId2" Type="http://schemas.openxmlformats.org/officeDocument/2006/relationships/image" Target="../media/image322.emf"/><Relationship Id="rId13" Type="http://schemas.openxmlformats.org/officeDocument/2006/relationships/image" Target="../media/image333.emf"/><Relationship Id="rId12" Type="http://schemas.openxmlformats.org/officeDocument/2006/relationships/image" Target="../media/image332.emf"/><Relationship Id="rId11" Type="http://schemas.openxmlformats.org/officeDocument/2006/relationships/image" Target="../media/image331.emf"/><Relationship Id="rId10" Type="http://schemas.openxmlformats.org/officeDocument/2006/relationships/image" Target="../media/image330.emf"/><Relationship Id="rId1" Type="http://schemas.openxmlformats.org/officeDocument/2006/relationships/image" Target="../media/image321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wmf"/><Relationship Id="rId8" Type="http://schemas.openxmlformats.org/officeDocument/2006/relationships/image" Target="../media/image341.wmf"/><Relationship Id="rId7" Type="http://schemas.openxmlformats.org/officeDocument/2006/relationships/image" Target="../media/image340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3" Type="http://schemas.openxmlformats.org/officeDocument/2006/relationships/image" Target="../media/image346.wmf"/><Relationship Id="rId12" Type="http://schemas.openxmlformats.org/officeDocument/2006/relationships/image" Target="../media/image345.wmf"/><Relationship Id="rId11" Type="http://schemas.openxmlformats.org/officeDocument/2006/relationships/image" Target="../media/image344.wmf"/><Relationship Id="rId10" Type="http://schemas.openxmlformats.org/officeDocument/2006/relationships/image" Target="../media/image343.wmf"/><Relationship Id="rId1" Type="http://schemas.openxmlformats.org/officeDocument/2006/relationships/image" Target="../media/image334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1.wmf"/><Relationship Id="rId8" Type="http://schemas.openxmlformats.org/officeDocument/2006/relationships/image" Target="../media/image340.wmf"/><Relationship Id="rId7" Type="http://schemas.openxmlformats.org/officeDocument/2006/relationships/image" Target="../media/image339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1" Type="http://schemas.openxmlformats.org/officeDocument/2006/relationships/image" Target="../media/image343.wmf"/><Relationship Id="rId10" Type="http://schemas.openxmlformats.org/officeDocument/2006/relationships/image" Target="../media/image342.wmf"/><Relationship Id="rId1" Type="http://schemas.openxmlformats.org/officeDocument/2006/relationships/image" Target="../media/image347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wmf"/><Relationship Id="rId8" Type="http://schemas.openxmlformats.org/officeDocument/2006/relationships/image" Target="../media/image341.wmf"/><Relationship Id="rId7" Type="http://schemas.openxmlformats.org/officeDocument/2006/relationships/image" Target="../media/image340.wmf"/><Relationship Id="rId6" Type="http://schemas.openxmlformats.org/officeDocument/2006/relationships/image" Target="../media/image339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5" Type="http://schemas.openxmlformats.org/officeDocument/2006/relationships/image" Target="../media/image372.wmf"/><Relationship Id="rId24" Type="http://schemas.openxmlformats.org/officeDocument/2006/relationships/image" Target="../media/image371.wmf"/><Relationship Id="rId23" Type="http://schemas.openxmlformats.org/officeDocument/2006/relationships/image" Target="../media/image370.wmf"/><Relationship Id="rId22" Type="http://schemas.openxmlformats.org/officeDocument/2006/relationships/image" Target="../media/image369.wmf"/><Relationship Id="rId21" Type="http://schemas.openxmlformats.org/officeDocument/2006/relationships/image" Target="../media/image368.wmf"/><Relationship Id="rId20" Type="http://schemas.openxmlformats.org/officeDocument/2006/relationships/image" Target="../media/image367.wmf"/><Relationship Id="rId2" Type="http://schemas.openxmlformats.org/officeDocument/2006/relationships/image" Target="../media/image354.wmf"/><Relationship Id="rId19" Type="http://schemas.openxmlformats.org/officeDocument/2006/relationships/image" Target="../media/image366.wmf"/><Relationship Id="rId18" Type="http://schemas.openxmlformats.org/officeDocument/2006/relationships/image" Target="../media/image365.wmf"/><Relationship Id="rId17" Type="http://schemas.openxmlformats.org/officeDocument/2006/relationships/image" Target="../media/image364.wmf"/><Relationship Id="rId16" Type="http://schemas.openxmlformats.org/officeDocument/2006/relationships/image" Target="../media/image363.wmf"/><Relationship Id="rId15" Type="http://schemas.openxmlformats.org/officeDocument/2006/relationships/image" Target="../media/image362.wmf"/><Relationship Id="rId14" Type="http://schemas.openxmlformats.org/officeDocument/2006/relationships/image" Target="../media/image361.wmf"/><Relationship Id="rId13" Type="http://schemas.openxmlformats.org/officeDocument/2006/relationships/image" Target="../media/image360.wmf"/><Relationship Id="rId12" Type="http://schemas.openxmlformats.org/officeDocument/2006/relationships/image" Target="../media/image359.wmf"/><Relationship Id="rId11" Type="http://schemas.openxmlformats.org/officeDocument/2006/relationships/image" Target="../media/image358.wmf"/><Relationship Id="rId10" Type="http://schemas.openxmlformats.org/officeDocument/2006/relationships/image" Target="../media/image343.wmf"/><Relationship Id="rId1" Type="http://schemas.openxmlformats.org/officeDocument/2006/relationships/image" Target="../media/image353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8.wmf"/><Relationship Id="rId5" Type="http://schemas.openxmlformats.org/officeDocument/2006/relationships/image" Target="../media/image376.emf"/><Relationship Id="rId4" Type="http://schemas.openxmlformats.org/officeDocument/2006/relationships/image" Target="../media/image377.jpeg"/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5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emf"/><Relationship Id="rId3" Type="http://schemas.openxmlformats.org/officeDocument/2006/relationships/image" Target="../media/image381.emf"/><Relationship Id="rId2" Type="http://schemas.openxmlformats.org/officeDocument/2006/relationships/image" Target="../media/image380.emf"/><Relationship Id="rId1" Type="http://schemas.openxmlformats.org/officeDocument/2006/relationships/image" Target="../media/image379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7" Type="http://schemas.openxmlformats.org/officeDocument/2006/relationships/image" Target="../media/image32.wmf"/><Relationship Id="rId16" Type="http://schemas.openxmlformats.org/officeDocument/2006/relationships/image" Target="../media/image31.wmf"/><Relationship Id="rId15" Type="http://schemas.openxmlformats.org/officeDocument/2006/relationships/image" Target="../media/image30.wmf"/><Relationship Id="rId14" Type="http://schemas.openxmlformats.org/officeDocument/2006/relationships/image" Target="../media/image29.wmf"/><Relationship Id="rId13" Type="http://schemas.openxmlformats.org/officeDocument/2006/relationships/image" Target="../media/image28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emf"/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7" Type="http://schemas.openxmlformats.org/officeDocument/2006/relationships/image" Target="../media/image79.emf"/><Relationship Id="rId46" Type="http://schemas.openxmlformats.org/officeDocument/2006/relationships/image" Target="../media/image78.emf"/><Relationship Id="rId45" Type="http://schemas.openxmlformats.org/officeDocument/2006/relationships/image" Target="../media/image77.emf"/><Relationship Id="rId44" Type="http://schemas.openxmlformats.org/officeDocument/2006/relationships/image" Target="../media/image76.emf"/><Relationship Id="rId43" Type="http://schemas.openxmlformats.org/officeDocument/2006/relationships/image" Target="../media/image75.emf"/><Relationship Id="rId42" Type="http://schemas.openxmlformats.org/officeDocument/2006/relationships/image" Target="../media/image74.emf"/><Relationship Id="rId41" Type="http://schemas.openxmlformats.org/officeDocument/2006/relationships/image" Target="../media/image73.emf"/><Relationship Id="rId40" Type="http://schemas.openxmlformats.org/officeDocument/2006/relationships/image" Target="../media/image72.emf"/><Relationship Id="rId4" Type="http://schemas.openxmlformats.org/officeDocument/2006/relationships/image" Target="../media/image36.emf"/><Relationship Id="rId39" Type="http://schemas.openxmlformats.org/officeDocument/2006/relationships/image" Target="../media/image71.emf"/><Relationship Id="rId38" Type="http://schemas.openxmlformats.org/officeDocument/2006/relationships/image" Target="../media/image70.emf"/><Relationship Id="rId37" Type="http://schemas.openxmlformats.org/officeDocument/2006/relationships/image" Target="../media/image69.emf"/><Relationship Id="rId36" Type="http://schemas.openxmlformats.org/officeDocument/2006/relationships/image" Target="../media/image68.emf"/><Relationship Id="rId35" Type="http://schemas.openxmlformats.org/officeDocument/2006/relationships/image" Target="../media/image67.emf"/><Relationship Id="rId34" Type="http://schemas.openxmlformats.org/officeDocument/2006/relationships/image" Target="../media/image66.emf"/><Relationship Id="rId33" Type="http://schemas.openxmlformats.org/officeDocument/2006/relationships/image" Target="../media/image65.emf"/><Relationship Id="rId32" Type="http://schemas.openxmlformats.org/officeDocument/2006/relationships/image" Target="../media/image64.emf"/><Relationship Id="rId31" Type="http://schemas.openxmlformats.org/officeDocument/2006/relationships/image" Target="../media/image63.emf"/><Relationship Id="rId30" Type="http://schemas.openxmlformats.org/officeDocument/2006/relationships/image" Target="../media/image62.emf"/><Relationship Id="rId3" Type="http://schemas.openxmlformats.org/officeDocument/2006/relationships/image" Target="../media/image35.emf"/><Relationship Id="rId29" Type="http://schemas.openxmlformats.org/officeDocument/2006/relationships/image" Target="../media/image61.emf"/><Relationship Id="rId28" Type="http://schemas.openxmlformats.org/officeDocument/2006/relationships/image" Target="../media/image60.emf"/><Relationship Id="rId27" Type="http://schemas.openxmlformats.org/officeDocument/2006/relationships/image" Target="../media/image59.emf"/><Relationship Id="rId26" Type="http://schemas.openxmlformats.org/officeDocument/2006/relationships/image" Target="../media/image58.emf"/><Relationship Id="rId25" Type="http://schemas.openxmlformats.org/officeDocument/2006/relationships/image" Target="../media/image57.emf"/><Relationship Id="rId24" Type="http://schemas.openxmlformats.org/officeDocument/2006/relationships/image" Target="../media/image56.emf"/><Relationship Id="rId23" Type="http://schemas.openxmlformats.org/officeDocument/2006/relationships/image" Target="../media/image55.emf"/><Relationship Id="rId22" Type="http://schemas.openxmlformats.org/officeDocument/2006/relationships/image" Target="../media/image54.emf"/><Relationship Id="rId21" Type="http://schemas.openxmlformats.org/officeDocument/2006/relationships/image" Target="../media/image53.emf"/><Relationship Id="rId20" Type="http://schemas.openxmlformats.org/officeDocument/2006/relationships/image" Target="../media/image52.emf"/><Relationship Id="rId2" Type="http://schemas.openxmlformats.org/officeDocument/2006/relationships/image" Target="../media/image34.wmf"/><Relationship Id="rId19" Type="http://schemas.openxmlformats.org/officeDocument/2006/relationships/image" Target="../media/image51.emf"/><Relationship Id="rId18" Type="http://schemas.openxmlformats.org/officeDocument/2006/relationships/image" Target="../media/image50.emf"/><Relationship Id="rId17" Type="http://schemas.openxmlformats.org/officeDocument/2006/relationships/image" Target="../media/image49.emf"/><Relationship Id="rId16" Type="http://schemas.openxmlformats.org/officeDocument/2006/relationships/image" Target="../media/image48.emf"/><Relationship Id="rId15" Type="http://schemas.openxmlformats.org/officeDocument/2006/relationships/image" Target="../media/image47.emf"/><Relationship Id="rId14" Type="http://schemas.openxmlformats.org/officeDocument/2006/relationships/image" Target="../media/image46.emf"/><Relationship Id="rId13" Type="http://schemas.openxmlformats.org/officeDocument/2006/relationships/image" Target="../media/image45.emf"/><Relationship Id="rId12" Type="http://schemas.openxmlformats.org/officeDocument/2006/relationships/image" Target="../media/image44.emf"/><Relationship Id="rId11" Type="http://schemas.openxmlformats.org/officeDocument/2006/relationships/image" Target="../media/image43.emf"/><Relationship Id="rId10" Type="http://schemas.openxmlformats.org/officeDocument/2006/relationships/image" Target="../media/image42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emf"/><Relationship Id="rId8" Type="http://schemas.openxmlformats.org/officeDocument/2006/relationships/image" Target="../media/image86.emf"/><Relationship Id="rId7" Type="http://schemas.openxmlformats.org/officeDocument/2006/relationships/image" Target="../media/image85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7" Type="http://schemas.openxmlformats.org/officeDocument/2006/relationships/image" Target="../media/image125.emf"/><Relationship Id="rId46" Type="http://schemas.openxmlformats.org/officeDocument/2006/relationships/image" Target="../media/image124.emf"/><Relationship Id="rId45" Type="http://schemas.openxmlformats.org/officeDocument/2006/relationships/image" Target="../media/image123.emf"/><Relationship Id="rId44" Type="http://schemas.openxmlformats.org/officeDocument/2006/relationships/image" Target="../media/image122.emf"/><Relationship Id="rId43" Type="http://schemas.openxmlformats.org/officeDocument/2006/relationships/image" Target="../media/image121.emf"/><Relationship Id="rId42" Type="http://schemas.openxmlformats.org/officeDocument/2006/relationships/image" Target="../media/image120.emf"/><Relationship Id="rId41" Type="http://schemas.openxmlformats.org/officeDocument/2006/relationships/image" Target="../media/image119.emf"/><Relationship Id="rId40" Type="http://schemas.openxmlformats.org/officeDocument/2006/relationships/image" Target="../media/image118.emf"/><Relationship Id="rId4" Type="http://schemas.openxmlformats.org/officeDocument/2006/relationships/image" Target="../media/image82.emf"/><Relationship Id="rId39" Type="http://schemas.openxmlformats.org/officeDocument/2006/relationships/image" Target="../media/image117.emf"/><Relationship Id="rId38" Type="http://schemas.openxmlformats.org/officeDocument/2006/relationships/image" Target="../media/image116.emf"/><Relationship Id="rId37" Type="http://schemas.openxmlformats.org/officeDocument/2006/relationships/image" Target="../media/image115.emf"/><Relationship Id="rId36" Type="http://schemas.openxmlformats.org/officeDocument/2006/relationships/image" Target="../media/image114.emf"/><Relationship Id="rId35" Type="http://schemas.openxmlformats.org/officeDocument/2006/relationships/image" Target="../media/image113.emf"/><Relationship Id="rId34" Type="http://schemas.openxmlformats.org/officeDocument/2006/relationships/image" Target="../media/image112.emf"/><Relationship Id="rId33" Type="http://schemas.openxmlformats.org/officeDocument/2006/relationships/image" Target="../media/image111.emf"/><Relationship Id="rId32" Type="http://schemas.openxmlformats.org/officeDocument/2006/relationships/image" Target="../media/image110.emf"/><Relationship Id="rId31" Type="http://schemas.openxmlformats.org/officeDocument/2006/relationships/image" Target="../media/image109.emf"/><Relationship Id="rId30" Type="http://schemas.openxmlformats.org/officeDocument/2006/relationships/image" Target="../media/image108.emf"/><Relationship Id="rId3" Type="http://schemas.openxmlformats.org/officeDocument/2006/relationships/image" Target="../media/image81.emf"/><Relationship Id="rId29" Type="http://schemas.openxmlformats.org/officeDocument/2006/relationships/image" Target="../media/image107.emf"/><Relationship Id="rId28" Type="http://schemas.openxmlformats.org/officeDocument/2006/relationships/image" Target="../media/image106.emf"/><Relationship Id="rId27" Type="http://schemas.openxmlformats.org/officeDocument/2006/relationships/image" Target="../media/image105.emf"/><Relationship Id="rId26" Type="http://schemas.openxmlformats.org/officeDocument/2006/relationships/image" Target="../media/image104.emf"/><Relationship Id="rId25" Type="http://schemas.openxmlformats.org/officeDocument/2006/relationships/image" Target="../media/image103.emf"/><Relationship Id="rId24" Type="http://schemas.openxmlformats.org/officeDocument/2006/relationships/image" Target="../media/image102.emf"/><Relationship Id="rId23" Type="http://schemas.openxmlformats.org/officeDocument/2006/relationships/image" Target="../media/image101.emf"/><Relationship Id="rId22" Type="http://schemas.openxmlformats.org/officeDocument/2006/relationships/image" Target="../media/image100.emf"/><Relationship Id="rId21" Type="http://schemas.openxmlformats.org/officeDocument/2006/relationships/image" Target="../media/image99.emf"/><Relationship Id="rId20" Type="http://schemas.openxmlformats.org/officeDocument/2006/relationships/image" Target="../media/image98.emf"/><Relationship Id="rId2" Type="http://schemas.openxmlformats.org/officeDocument/2006/relationships/image" Target="../media/image80.emf"/><Relationship Id="rId19" Type="http://schemas.openxmlformats.org/officeDocument/2006/relationships/image" Target="../media/image97.emf"/><Relationship Id="rId18" Type="http://schemas.openxmlformats.org/officeDocument/2006/relationships/image" Target="../media/image96.emf"/><Relationship Id="rId17" Type="http://schemas.openxmlformats.org/officeDocument/2006/relationships/image" Target="../media/image95.emf"/><Relationship Id="rId16" Type="http://schemas.openxmlformats.org/officeDocument/2006/relationships/image" Target="../media/image94.emf"/><Relationship Id="rId15" Type="http://schemas.openxmlformats.org/officeDocument/2006/relationships/image" Target="../media/image93.emf"/><Relationship Id="rId14" Type="http://schemas.openxmlformats.org/officeDocument/2006/relationships/image" Target="../media/image92.emf"/><Relationship Id="rId13" Type="http://schemas.openxmlformats.org/officeDocument/2006/relationships/image" Target="../media/image91.emf"/><Relationship Id="rId12" Type="http://schemas.openxmlformats.org/officeDocument/2006/relationships/image" Target="../media/image90.emf"/><Relationship Id="rId11" Type="http://schemas.openxmlformats.org/officeDocument/2006/relationships/image" Target="../media/image89.emf"/><Relationship Id="rId10" Type="http://schemas.openxmlformats.org/officeDocument/2006/relationships/image" Target="../media/image88.e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206750" y="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6450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8C8AE7-16B7-4F11-BB8E-A4AF6C49C228}" type="slidenum"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206750" y="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708025" y="636588"/>
            <a:ext cx="4243388" cy="3182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4063" y="4032250"/>
            <a:ext cx="4151313" cy="3819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6450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B8B42E-0FA1-4971-A52A-E8F7E4E6F32D}" type="slidenum"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12290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12291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39938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39939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44035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46082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46083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48130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48131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0842" tIns="40421" rIns="80842" bIns="40421" anchor="t"/>
          <a:p>
            <a:pPr lvl="0"/>
            <a:endParaRPr lang="zh-CN" altLang="en-US" dirty="0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14338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ln w="12700"/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20483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23555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26627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28675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31747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35842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35843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0842" tIns="40421" rIns="80842" bIns="40421" anchor="b"/>
          <a:p>
            <a:pPr lvl="0" indent="0" algn="r" defTabSz="808355" eaLnBrk="1" hangingPunct="1"/>
            <a:fld id="{9A0DB2DC-4C9A-4742-B13C-FB6460FD3503}" type="slidenum">
              <a:rPr lang="en-US" altLang="zh-CN" sz="1100" dirty="0"/>
            </a:fld>
            <a:endParaRPr lang="en-US" altLang="zh-CN" sz="1100" dirty="0"/>
          </a:p>
        </p:txBody>
      </p:sp>
      <p:sp>
        <p:nvSpPr>
          <p:cNvPr id="37890" name="Rectangle 2"/>
          <p:cNvSpPr>
            <a:spLocks noTextEdit="1"/>
          </p:cNvSpPr>
          <p:nvPr>
            <p:ph type="sldImg"/>
          </p:nvPr>
        </p:nvSpPr>
        <p:spPr>
          <a:xfrm>
            <a:off x="709613" y="638175"/>
            <a:ext cx="4240212" cy="3179763"/>
          </a:xfrm>
          <a:solidFill>
            <a:srgbClr val="FFFFFF"/>
          </a:solidFill>
          <a:ln w="12700"/>
        </p:spPr>
      </p:sp>
      <p:sp>
        <p:nvSpPr>
          <p:cNvPr id="37891" name="Rectangle 3"/>
          <p:cNvSpPr/>
          <p:nvPr>
            <p:ph type="body"/>
          </p:nvPr>
        </p:nvSpPr>
        <p:spPr>
          <a:xfrm>
            <a:off x="754063" y="4032250"/>
            <a:ext cx="4151312" cy="3819525"/>
          </a:xfrm>
        </p:spPr>
        <p:txBody>
          <a:bodyPr wrap="square" lIns="81404" tIns="40702" rIns="81404" bIns="40702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A3A2D-8F0D-49DA-8043-371A774FB8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7.emf"/><Relationship Id="rId19" Type="http://schemas.openxmlformats.org/officeDocument/2006/relationships/notesSlide" Target="../notesSlides/notesSlide3.xml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15" Type="http://schemas.openxmlformats.org/officeDocument/2006/relationships/oleObject" Target="../embeddings/oleObject136.bin"/><Relationship Id="rId14" Type="http://schemas.openxmlformats.org/officeDocument/2006/relationships/image" Target="../media/image133.w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2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35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3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4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4.wmf"/><Relationship Id="rId54" Type="http://schemas.openxmlformats.org/officeDocument/2006/relationships/vmlDrawing" Target="../drawings/vmlDrawing12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167.wmf"/><Relationship Id="rId51" Type="http://schemas.openxmlformats.org/officeDocument/2006/relationships/oleObject" Target="../embeddings/oleObject169.bin"/><Relationship Id="rId50" Type="http://schemas.openxmlformats.org/officeDocument/2006/relationships/image" Target="../media/image166.emf"/><Relationship Id="rId5" Type="http://schemas.openxmlformats.org/officeDocument/2006/relationships/oleObject" Target="../embeddings/oleObject146.bin"/><Relationship Id="rId49" Type="http://schemas.openxmlformats.org/officeDocument/2006/relationships/oleObject" Target="../embeddings/oleObject168.bin"/><Relationship Id="rId48" Type="http://schemas.openxmlformats.org/officeDocument/2006/relationships/image" Target="../media/image165.wmf"/><Relationship Id="rId47" Type="http://schemas.openxmlformats.org/officeDocument/2006/relationships/oleObject" Target="../embeddings/oleObject167.bin"/><Relationship Id="rId46" Type="http://schemas.openxmlformats.org/officeDocument/2006/relationships/image" Target="../media/image164.wmf"/><Relationship Id="rId45" Type="http://schemas.openxmlformats.org/officeDocument/2006/relationships/oleObject" Target="../embeddings/oleObject166.bin"/><Relationship Id="rId44" Type="http://schemas.openxmlformats.org/officeDocument/2006/relationships/image" Target="../media/image163.emf"/><Relationship Id="rId43" Type="http://schemas.openxmlformats.org/officeDocument/2006/relationships/oleObject" Target="../embeddings/oleObject165.bin"/><Relationship Id="rId42" Type="http://schemas.openxmlformats.org/officeDocument/2006/relationships/image" Target="../media/image162.emf"/><Relationship Id="rId41" Type="http://schemas.openxmlformats.org/officeDocument/2006/relationships/oleObject" Target="../embeddings/oleObject164.bin"/><Relationship Id="rId40" Type="http://schemas.openxmlformats.org/officeDocument/2006/relationships/image" Target="../media/image161.emf"/><Relationship Id="rId4" Type="http://schemas.openxmlformats.org/officeDocument/2006/relationships/image" Target="../media/image143.wmf"/><Relationship Id="rId39" Type="http://schemas.openxmlformats.org/officeDocument/2006/relationships/oleObject" Target="../embeddings/oleObject163.bin"/><Relationship Id="rId38" Type="http://schemas.openxmlformats.org/officeDocument/2006/relationships/image" Target="../media/image160.emf"/><Relationship Id="rId37" Type="http://schemas.openxmlformats.org/officeDocument/2006/relationships/oleObject" Target="../embeddings/oleObject162.bin"/><Relationship Id="rId36" Type="http://schemas.openxmlformats.org/officeDocument/2006/relationships/image" Target="../media/image159.emf"/><Relationship Id="rId35" Type="http://schemas.openxmlformats.org/officeDocument/2006/relationships/oleObject" Target="../embeddings/oleObject161.bin"/><Relationship Id="rId34" Type="http://schemas.openxmlformats.org/officeDocument/2006/relationships/image" Target="../media/image158.emf"/><Relationship Id="rId33" Type="http://schemas.openxmlformats.org/officeDocument/2006/relationships/oleObject" Target="../embeddings/oleObject160.bin"/><Relationship Id="rId32" Type="http://schemas.openxmlformats.org/officeDocument/2006/relationships/image" Target="../media/image157.emf"/><Relationship Id="rId31" Type="http://schemas.openxmlformats.org/officeDocument/2006/relationships/oleObject" Target="../embeddings/oleObject159.bin"/><Relationship Id="rId30" Type="http://schemas.openxmlformats.org/officeDocument/2006/relationships/image" Target="../media/image156.emf"/><Relationship Id="rId3" Type="http://schemas.openxmlformats.org/officeDocument/2006/relationships/oleObject" Target="../embeddings/oleObject145.bin"/><Relationship Id="rId29" Type="http://schemas.openxmlformats.org/officeDocument/2006/relationships/oleObject" Target="../embeddings/oleObject158.bin"/><Relationship Id="rId28" Type="http://schemas.openxmlformats.org/officeDocument/2006/relationships/image" Target="../media/image155.emf"/><Relationship Id="rId27" Type="http://schemas.openxmlformats.org/officeDocument/2006/relationships/oleObject" Target="../embeddings/oleObject157.bin"/><Relationship Id="rId26" Type="http://schemas.openxmlformats.org/officeDocument/2006/relationships/image" Target="../media/image154.emf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53.e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52.e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51.e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50.e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70.wmf"/><Relationship Id="rId59" Type="http://schemas.openxmlformats.org/officeDocument/2006/relationships/notesSlide" Target="../notesSlides/notesSlide5.xml"/><Relationship Id="rId58" Type="http://schemas.openxmlformats.org/officeDocument/2006/relationships/vmlDrawing" Target="../drawings/vmlDrawing13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164.wmf"/><Relationship Id="rId55" Type="http://schemas.openxmlformats.org/officeDocument/2006/relationships/oleObject" Target="../embeddings/oleObject197.bin"/><Relationship Id="rId54" Type="http://schemas.openxmlformats.org/officeDocument/2006/relationships/image" Target="../media/image190.emf"/><Relationship Id="rId53" Type="http://schemas.openxmlformats.org/officeDocument/2006/relationships/oleObject" Target="../embeddings/oleObject196.bin"/><Relationship Id="rId52" Type="http://schemas.openxmlformats.org/officeDocument/2006/relationships/image" Target="../media/image189.emf"/><Relationship Id="rId51" Type="http://schemas.openxmlformats.org/officeDocument/2006/relationships/oleObject" Target="../embeddings/oleObject195.bin"/><Relationship Id="rId50" Type="http://schemas.openxmlformats.org/officeDocument/2006/relationships/image" Target="../media/image188.emf"/><Relationship Id="rId5" Type="http://schemas.openxmlformats.org/officeDocument/2006/relationships/oleObject" Target="../embeddings/oleObject172.bin"/><Relationship Id="rId49" Type="http://schemas.openxmlformats.org/officeDocument/2006/relationships/oleObject" Target="../embeddings/oleObject194.bin"/><Relationship Id="rId48" Type="http://schemas.openxmlformats.org/officeDocument/2006/relationships/image" Target="../media/image187.emf"/><Relationship Id="rId47" Type="http://schemas.openxmlformats.org/officeDocument/2006/relationships/oleObject" Target="../embeddings/oleObject193.bin"/><Relationship Id="rId46" Type="http://schemas.openxmlformats.org/officeDocument/2006/relationships/image" Target="../media/image186.emf"/><Relationship Id="rId45" Type="http://schemas.openxmlformats.org/officeDocument/2006/relationships/oleObject" Target="../embeddings/oleObject192.bin"/><Relationship Id="rId44" Type="http://schemas.openxmlformats.org/officeDocument/2006/relationships/image" Target="../media/image185.emf"/><Relationship Id="rId43" Type="http://schemas.openxmlformats.org/officeDocument/2006/relationships/oleObject" Target="../embeddings/oleObject191.bin"/><Relationship Id="rId42" Type="http://schemas.openxmlformats.org/officeDocument/2006/relationships/image" Target="../media/image184.emf"/><Relationship Id="rId41" Type="http://schemas.openxmlformats.org/officeDocument/2006/relationships/oleObject" Target="../embeddings/oleObject190.bin"/><Relationship Id="rId40" Type="http://schemas.openxmlformats.org/officeDocument/2006/relationships/image" Target="../media/image183.emf"/><Relationship Id="rId4" Type="http://schemas.openxmlformats.org/officeDocument/2006/relationships/image" Target="../media/image169.wmf"/><Relationship Id="rId39" Type="http://schemas.openxmlformats.org/officeDocument/2006/relationships/oleObject" Target="../embeddings/oleObject189.bin"/><Relationship Id="rId38" Type="http://schemas.openxmlformats.org/officeDocument/2006/relationships/image" Target="../media/image182.emf"/><Relationship Id="rId37" Type="http://schemas.openxmlformats.org/officeDocument/2006/relationships/oleObject" Target="../embeddings/oleObject188.bin"/><Relationship Id="rId36" Type="http://schemas.openxmlformats.org/officeDocument/2006/relationships/image" Target="../media/image181.emf"/><Relationship Id="rId35" Type="http://schemas.openxmlformats.org/officeDocument/2006/relationships/oleObject" Target="../embeddings/oleObject187.bin"/><Relationship Id="rId34" Type="http://schemas.openxmlformats.org/officeDocument/2006/relationships/image" Target="../media/image180.emf"/><Relationship Id="rId33" Type="http://schemas.openxmlformats.org/officeDocument/2006/relationships/oleObject" Target="../embeddings/oleObject186.bin"/><Relationship Id="rId32" Type="http://schemas.openxmlformats.org/officeDocument/2006/relationships/image" Target="../media/image179.emf"/><Relationship Id="rId31" Type="http://schemas.openxmlformats.org/officeDocument/2006/relationships/oleObject" Target="../embeddings/oleObject185.bin"/><Relationship Id="rId30" Type="http://schemas.openxmlformats.org/officeDocument/2006/relationships/image" Target="../media/image178.emf"/><Relationship Id="rId3" Type="http://schemas.openxmlformats.org/officeDocument/2006/relationships/oleObject" Target="../embeddings/oleObject171.bin"/><Relationship Id="rId29" Type="http://schemas.openxmlformats.org/officeDocument/2006/relationships/oleObject" Target="../embeddings/oleObject184.bin"/><Relationship Id="rId28" Type="http://schemas.openxmlformats.org/officeDocument/2006/relationships/image" Target="../media/image177.emf"/><Relationship Id="rId27" Type="http://schemas.openxmlformats.org/officeDocument/2006/relationships/oleObject" Target="../embeddings/oleObject183.bin"/><Relationship Id="rId26" Type="http://schemas.openxmlformats.org/officeDocument/2006/relationships/image" Target="../media/image149.wmf"/><Relationship Id="rId25" Type="http://schemas.openxmlformats.org/officeDocument/2006/relationships/oleObject" Target="../embeddings/oleObject182.bin"/><Relationship Id="rId24" Type="http://schemas.openxmlformats.org/officeDocument/2006/relationships/image" Target="../media/image148.wmf"/><Relationship Id="rId23" Type="http://schemas.openxmlformats.org/officeDocument/2006/relationships/oleObject" Target="../embeddings/oleObject181.bin"/><Relationship Id="rId22" Type="http://schemas.openxmlformats.org/officeDocument/2006/relationships/image" Target="../media/image147.wmf"/><Relationship Id="rId21" Type="http://schemas.openxmlformats.org/officeDocument/2006/relationships/oleObject" Target="../embeddings/oleObject180.bin"/><Relationship Id="rId20" Type="http://schemas.openxmlformats.org/officeDocument/2006/relationships/image" Target="../media/image176.emf"/><Relationship Id="rId2" Type="http://schemas.openxmlformats.org/officeDocument/2006/relationships/image" Target="../media/image168.wmf"/><Relationship Id="rId19" Type="http://schemas.openxmlformats.org/officeDocument/2006/relationships/oleObject" Target="../embeddings/oleObject179.bin"/><Relationship Id="rId18" Type="http://schemas.openxmlformats.org/officeDocument/2006/relationships/image" Target="../media/image165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75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73.e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7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2.wmf"/><Relationship Id="rId31" Type="http://schemas.openxmlformats.org/officeDocument/2006/relationships/notesSlide" Target="../notesSlides/notesSlide6.xml"/><Relationship Id="rId30" Type="http://schemas.openxmlformats.org/officeDocument/2006/relationships/vmlDrawing" Target="../drawings/vmlDrawing14.vml"/><Relationship Id="rId3" Type="http://schemas.openxmlformats.org/officeDocument/2006/relationships/oleObject" Target="../embeddings/oleObject19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4.emf"/><Relationship Id="rId27" Type="http://schemas.openxmlformats.org/officeDocument/2006/relationships/oleObject" Target="../embeddings/oleObject211.bin"/><Relationship Id="rId26" Type="http://schemas.openxmlformats.org/officeDocument/2006/relationships/image" Target="../media/image203.emf"/><Relationship Id="rId25" Type="http://schemas.openxmlformats.org/officeDocument/2006/relationships/oleObject" Target="../embeddings/oleObject210.bin"/><Relationship Id="rId24" Type="http://schemas.openxmlformats.org/officeDocument/2006/relationships/image" Target="../media/image202.wmf"/><Relationship Id="rId23" Type="http://schemas.openxmlformats.org/officeDocument/2006/relationships/oleObject" Target="../embeddings/oleObject209.bin"/><Relationship Id="rId22" Type="http://schemas.openxmlformats.org/officeDocument/2006/relationships/image" Target="../media/image201.w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200.wmf"/><Relationship Id="rId2" Type="http://schemas.openxmlformats.org/officeDocument/2006/relationships/image" Target="../media/image191.wmf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199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98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97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95.wmf"/><Relationship Id="rId1" Type="http://schemas.openxmlformats.org/officeDocument/2006/relationships/oleObject" Target="../embeddings/oleObject19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13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16.emf"/><Relationship Id="rId23" Type="http://schemas.openxmlformats.org/officeDocument/2006/relationships/oleObject" Target="../embeddings/oleObject223.bin"/><Relationship Id="rId22" Type="http://schemas.openxmlformats.org/officeDocument/2006/relationships/image" Target="../media/image215.wmf"/><Relationship Id="rId21" Type="http://schemas.openxmlformats.org/officeDocument/2006/relationships/oleObject" Target="../embeddings/oleObject222.bin"/><Relationship Id="rId20" Type="http://schemas.openxmlformats.org/officeDocument/2006/relationships/image" Target="../media/image214.emf"/><Relationship Id="rId2" Type="http://schemas.openxmlformats.org/officeDocument/2006/relationships/image" Target="../media/image205.wmf"/><Relationship Id="rId19" Type="http://schemas.openxmlformats.org/officeDocument/2006/relationships/oleObject" Target="../embeddings/oleObject221.bin"/><Relationship Id="rId18" Type="http://schemas.openxmlformats.org/officeDocument/2006/relationships/image" Target="../media/image213.emf"/><Relationship Id="rId17" Type="http://schemas.openxmlformats.org/officeDocument/2006/relationships/oleObject" Target="../embeddings/oleObject220.bin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21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20.emf"/><Relationship Id="rId73" Type="http://schemas.openxmlformats.org/officeDocument/2006/relationships/notesSlide" Target="../notesSlides/notesSlide7.xml"/><Relationship Id="rId72" Type="http://schemas.openxmlformats.org/officeDocument/2006/relationships/vmlDrawing" Target="../drawings/vmlDrawing16.vml"/><Relationship Id="rId71" Type="http://schemas.openxmlformats.org/officeDocument/2006/relationships/slideLayout" Target="../slideLayouts/slideLayout7.xml"/><Relationship Id="rId70" Type="http://schemas.openxmlformats.org/officeDocument/2006/relationships/image" Target="../media/image253.emf"/><Relationship Id="rId7" Type="http://schemas.openxmlformats.org/officeDocument/2006/relationships/oleObject" Target="../embeddings/oleObject227.bin"/><Relationship Id="rId69" Type="http://schemas.openxmlformats.org/officeDocument/2006/relationships/oleObject" Target="../embeddings/oleObject256.bin"/><Relationship Id="rId68" Type="http://schemas.openxmlformats.org/officeDocument/2006/relationships/image" Target="../media/image252.wmf"/><Relationship Id="rId67" Type="http://schemas.openxmlformats.org/officeDocument/2006/relationships/oleObject" Target="../embeddings/oleObject255.bin"/><Relationship Id="rId66" Type="http://schemas.openxmlformats.org/officeDocument/2006/relationships/image" Target="../media/image251.wmf"/><Relationship Id="rId65" Type="http://schemas.openxmlformats.org/officeDocument/2006/relationships/oleObject" Target="../embeddings/oleObject254.bin"/><Relationship Id="rId64" Type="http://schemas.openxmlformats.org/officeDocument/2006/relationships/image" Target="../media/image250.wmf"/><Relationship Id="rId63" Type="http://schemas.openxmlformats.org/officeDocument/2006/relationships/oleObject" Target="../embeddings/oleObject253.bin"/><Relationship Id="rId62" Type="http://schemas.openxmlformats.org/officeDocument/2006/relationships/image" Target="../media/image249.wmf"/><Relationship Id="rId61" Type="http://schemas.openxmlformats.org/officeDocument/2006/relationships/oleObject" Target="../embeddings/oleObject252.bin"/><Relationship Id="rId60" Type="http://schemas.openxmlformats.org/officeDocument/2006/relationships/image" Target="../media/image248.wmf"/><Relationship Id="rId6" Type="http://schemas.openxmlformats.org/officeDocument/2006/relationships/image" Target="../media/image219.wmf"/><Relationship Id="rId59" Type="http://schemas.openxmlformats.org/officeDocument/2006/relationships/oleObject" Target="../embeddings/oleObject251.bin"/><Relationship Id="rId58" Type="http://schemas.openxmlformats.org/officeDocument/2006/relationships/image" Target="../media/image247.wmf"/><Relationship Id="rId57" Type="http://schemas.openxmlformats.org/officeDocument/2006/relationships/image" Target="../media/image246.wmf"/><Relationship Id="rId56" Type="http://schemas.openxmlformats.org/officeDocument/2006/relationships/image" Target="../media/image245.wmf"/><Relationship Id="rId55" Type="http://schemas.openxmlformats.org/officeDocument/2006/relationships/image" Target="../media/image244.wmf"/><Relationship Id="rId54" Type="http://schemas.openxmlformats.org/officeDocument/2006/relationships/image" Target="../media/image243.wmf"/><Relationship Id="rId53" Type="http://schemas.openxmlformats.org/officeDocument/2006/relationships/oleObject" Target="../embeddings/oleObject250.bin"/><Relationship Id="rId52" Type="http://schemas.openxmlformats.org/officeDocument/2006/relationships/image" Target="../media/image242.wmf"/><Relationship Id="rId51" Type="http://schemas.openxmlformats.org/officeDocument/2006/relationships/oleObject" Target="../embeddings/oleObject249.bin"/><Relationship Id="rId50" Type="http://schemas.openxmlformats.org/officeDocument/2006/relationships/image" Target="../media/image241.wmf"/><Relationship Id="rId5" Type="http://schemas.openxmlformats.org/officeDocument/2006/relationships/oleObject" Target="../embeddings/oleObject226.bin"/><Relationship Id="rId49" Type="http://schemas.openxmlformats.org/officeDocument/2006/relationships/oleObject" Target="../embeddings/oleObject248.bin"/><Relationship Id="rId48" Type="http://schemas.openxmlformats.org/officeDocument/2006/relationships/image" Target="../media/image240.wmf"/><Relationship Id="rId47" Type="http://schemas.openxmlformats.org/officeDocument/2006/relationships/oleObject" Target="../embeddings/oleObject247.bin"/><Relationship Id="rId46" Type="http://schemas.openxmlformats.org/officeDocument/2006/relationships/image" Target="../media/image239.wmf"/><Relationship Id="rId45" Type="http://schemas.openxmlformats.org/officeDocument/2006/relationships/oleObject" Target="../embeddings/oleObject246.bin"/><Relationship Id="rId44" Type="http://schemas.openxmlformats.org/officeDocument/2006/relationships/image" Target="../media/image238.wmf"/><Relationship Id="rId43" Type="http://schemas.openxmlformats.org/officeDocument/2006/relationships/oleObject" Target="../embeddings/oleObject245.bin"/><Relationship Id="rId42" Type="http://schemas.openxmlformats.org/officeDocument/2006/relationships/image" Target="../media/image237.wmf"/><Relationship Id="rId41" Type="http://schemas.openxmlformats.org/officeDocument/2006/relationships/oleObject" Target="../embeddings/oleObject244.bin"/><Relationship Id="rId40" Type="http://schemas.openxmlformats.org/officeDocument/2006/relationships/image" Target="../media/image236.wmf"/><Relationship Id="rId4" Type="http://schemas.openxmlformats.org/officeDocument/2006/relationships/image" Target="../media/image218.wmf"/><Relationship Id="rId39" Type="http://schemas.openxmlformats.org/officeDocument/2006/relationships/oleObject" Target="../embeddings/oleObject243.bin"/><Relationship Id="rId38" Type="http://schemas.openxmlformats.org/officeDocument/2006/relationships/image" Target="../media/image235.wmf"/><Relationship Id="rId37" Type="http://schemas.openxmlformats.org/officeDocument/2006/relationships/oleObject" Target="../embeddings/oleObject242.bin"/><Relationship Id="rId36" Type="http://schemas.openxmlformats.org/officeDocument/2006/relationships/image" Target="../media/image234.wmf"/><Relationship Id="rId35" Type="http://schemas.openxmlformats.org/officeDocument/2006/relationships/oleObject" Target="../embeddings/oleObject241.bin"/><Relationship Id="rId34" Type="http://schemas.openxmlformats.org/officeDocument/2006/relationships/image" Target="../media/image233.wmf"/><Relationship Id="rId33" Type="http://schemas.openxmlformats.org/officeDocument/2006/relationships/oleObject" Target="../embeddings/oleObject240.bin"/><Relationship Id="rId32" Type="http://schemas.openxmlformats.org/officeDocument/2006/relationships/image" Target="../media/image232.wmf"/><Relationship Id="rId31" Type="http://schemas.openxmlformats.org/officeDocument/2006/relationships/oleObject" Target="../embeddings/oleObject239.bin"/><Relationship Id="rId30" Type="http://schemas.openxmlformats.org/officeDocument/2006/relationships/image" Target="../media/image231.wmf"/><Relationship Id="rId3" Type="http://schemas.openxmlformats.org/officeDocument/2006/relationships/oleObject" Target="../embeddings/oleObject225.bin"/><Relationship Id="rId29" Type="http://schemas.openxmlformats.org/officeDocument/2006/relationships/oleObject" Target="../embeddings/oleObject238.bin"/><Relationship Id="rId28" Type="http://schemas.openxmlformats.org/officeDocument/2006/relationships/image" Target="../media/image230.wmf"/><Relationship Id="rId27" Type="http://schemas.openxmlformats.org/officeDocument/2006/relationships/oleObject" Target="../embeddings/oleObject237.bin"/><Relationship Id="rId26" Type="http://schemas.openxmlformats.org/officeDocument/2006/relationships/image" Target="../media/image229.wmf"/><Relationship Id="rId25" Type="http://schemas.openxmlformats.org/officeDocument/2006/relationships/oleObject" Target="../embeddings/oleObject236.bin"/><Relationship Id="rId24" Type="http://schemas.openxmlformats.org/officeDocument/2006/relationships/image" Target="../media/image228.wmf"/><Relationship Id="rId23" Type="http://schemas.openxmlformats.org/officeDocument/2006/relationships/oleObject" Target="../embeddings/oleObject235.bin"/><Relationship Id="rId22" Type="http://schemas.openxmlformats.org/officeDocument/2006/relationships/image" Target="../media/image227.wmf"/><Relationship Id="rId21" Type="http://schemas.openxmlformats.org/officeDocument/2006/relationships/oleObject" Target="../embeddings/oleObject234.bin"/><Relationship Id="rId20" Type="http://schemas.openxmlformats.org/officeDocument/2006/relationships/image" Target="../media/image226.wmf"/><Relationship Id="rId2" Type="http://schemas.openxmlformats.org/officeDocument/2006/relationships/image" Target="../media/image217.wmf"/><Relationship Id="rId19" Type="http://schemas.openxmlformats.org/officeDocument/2006/relationships/oleObject" Target="../embeddings/oleObject233.bin"/><Relationship Id="rId18" Type="http://schemas.openxmlformats.org/officeDocument/2006/relationships/image" Target="../media/image225.wmf"/><Relationship Id="rId17" Type="http://schemas.openxmlformats.org/officeDocument/2006/relationships/oleObject" Target="../embeddings/oleObject232.bin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31.bin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2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1.bin"/><Relationship Id="rId8" Type="http://schemas.openxmlformats.org/officeDocument/2006/relationships/image" Target="../media/image257.emf"/><Relationship Id="rId7" Type="http://schemas.openxmlformats.org/officeDocument/2006/relationships/oleObject" Target="../embeddings/oleObject260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258.bin"/><Relationship Id="rId2" Type="http://schemas.openxmlformats.org/officeDocument/2006/relationships/image" Target="../media/image254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25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59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3.wmf"/><Relationship Id="rId1" Type="http://schemas.openxmlformats.org/officeDocument/2006/relationships/oleObject" Target="../embeddings/oleObject26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68.bin"/><Relationship Id="rId27" Type="http://schemas.openxmlformats.org/officeDocument/2006/relationships/notesSlide" Target="../notesSlides/notesSlide8.xml"/><Relationship Id="rId26" Type="http://schemas.openxmlformats.org/officeDocument/2006/relationships/vmlDrawing" Target="../drawings/vmlDrawing1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75.emf"/><Relationship Id="rId23" Type="http://schemas.openxmlformats.org/officeDocument/2006/relationships/oleObject" Target="../embeddings/oleObject278.bin"/><Relationship Id="rId22" Type="http://schemas.openxmlformats.org/officeDocument/2006/relationships/image" Target="../media/image274.emf"/><Relationship Id="rId21" Type="http://schemas.openxmlformats.org/officeDocument/2006/relationships/oleObject" Target="../embeddings/oleObject277.bin"/><Relationship Id="rId20" Type="http://schemas.openxmlformats.org/officeDocument/2006/relationships/image" Target="../media/image273.wmf"/><Relationship Id="rId2" Type="http://schemas.openxmlformats.org/officeDocument/2006/relationships/image" Target="../media/image264.wmf"/><Relationship Id="rId19" Type="http://schemas.openxmlformats.org/officeDocument/2006/relationships/oleObject" Target="../embeddings/oleObject276.bin"/><Relationship Id="rId18" Type="http://schemas.openxmlformats.org/officeDocument/2006/relationships/image" Target="../media/image272.wmf"/><Relationship Id="rId17" Type="http://schemas.openxmlformats.org/officeDocument/2006/relationships/oleObject" Target="../embeddings/oleObject275.bin"/><Relationship Id="rId16" Type="http://schemas.openxmlformats.org/officeDocument/2006/relationships/image" Target="../media/image271.wmf"/><Relationship Id="rId15" Type="http://schemas.openxmlformats.org/officeDocument/2006/relationships/oleObject" Target="../embeddings/oleObject274.bin"/><Relationship Id="rId14" Type="http://schemas.openxmlformats.org/officeDocument/2006/relationships/image" Target="../media/image270.wmf"/><Relationship Id="rId13" Type="http://schemas.openxmlformats.org/officeDocument/2006/relationships/oleObject" Target="../embeddings/oleObject273.bin"/><Relationship Id="rId12" Type="http://schemas.openxmlformats.org/officeDocument/2006/relationships/image" Target="../media/image269.wmf"/><Relationship Id="rId11" Type="http://schemas.openxmlformats.org/officeDocument/2006/relationships/oleObject" Target="../embeddings/oleObject272.bin"/><Relationship Id="rId10" Type="http://schemas.openxmlformats.org/officeDocument/2006/relationships/image" Target="../media/image268.wmf"/><Relationship Id="rId1" Type="http://schemas.openxmlformats.org/officeDocument/2006/relationships/oleObject" Target="../embeddings/oleObject26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79.e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78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77.wmf"/><Relationship Id="rId3" Type="http://schemas.openxmlformats.org/officeDocument/2006/relationships/oleObject" Target="../embeddings/oleObject280.bin"/><Relationship Id="rId25" Type="http://schemas.openxmlformats.org/officeDocument/2006/relationships/notesSlide" Target="../notesSlides/notesSlide9.xml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6.emf"/><Relationship Id="rId21" Type="http://schemas.openxmlformats.org/officeDocument/2006/relationships/oleObject" Target="../embeddings/oleObject289.bin"/><Relationship Id="rId20" Type="http://schemas.openxmlformats.org/officeDocument/2006/relationships/image" Target="../media/image285.emf"/><Relationship Id="rId2" Type="http://schemas.openxmlformats.org/officeDocument/2006/relationships/image" Target="../media/image276.wmf"/><Relationship Id="rId19" Type="http://schemas.openxmlformats.org/officeDocument/2006/relationships/oleObject" Target="../embeddings/oleObject288.bin"/><Relationship Id="rId18" Type="http://schemas.openxmlformats.org/officeDocument/2006/relationships/image" Target="../media/image284.emf"/><Relationship Id="rId17" Type="http://schemas.openxmlformats.org/officeDocument/2006/relationships/oleObject" Target="../embeddings/oleObject287.bin"/><Relationship Id="rId16" Type="http://schemas.openxmlformats.org/officeDocument/2006/relationships/image" Target="../media/image283.emf"/><Relationship Id="rId15" Type="http://schemas.openxmlformats.org/officeDocument/2006/relationships/oleObject" Target="../embeddings/oleObject286.bin"/><Relationship Id="rId14" Type="http://schemas.openxmlformats.org/officeDocument/2006/relationships/image" Target="../media/image282.emf"/><Relationship Id="rId13" Type="http://schemas.openxmlformats.org/officeDocument/2006/relationships/oleObject" Target="../embeddings/oleObject285.bin"/><Relationship Id="rId12" Type="http://schemas.openxmlformats.org/officeDocument/2006/relationships/image" Target="../media/image281.emf"/><Relationship Id="rId11" Type="http://schemas.openxmlformats.org/officeDocument/2006/relationships/oleObject" Target="../embeddings/oleObject284.bin"/><Relationship Id="rId10" Type="http://schemas.openxmlformats.org/officeDocument/2006/relationships/image" Target="../media/image280.emf"/><Relationship Id="rId1" Type="http://schemas.openxmlformats.org/officeDocument/2006/relationships/oleObject" Target="../embeddings/oleObject27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90.w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88.wmf"/><Relationship Id="rId3" Type="http://schemas.openxmlformats.org/officeDocument/2006/relationships/oleObject" Target="../embeddings/oleObject291.bin"/><Relationship Id="rId2" Type="http://schemas.openxmlformats.org/officeDocument/2006/relationships/image" Target="../media/image287.w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2.w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91.wmf"/><Relationship Id="rId1" Type="http://schemas.openxmlformats.org/officeDocument/2006/relationships/oleObject" Target="../embeddings/oleObject29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3.emf"/><Relationship Id="rId1" Type="http://schemas.openxmlformats.org/officeDocument/2006/relationships/oleObject" Target="../embeddings/oleObject29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297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295.wmf"/><Relationship Id="rId3" Type="http://schemas.openxmlformats.org/officeDocument/2006/relationships/oleObject" Target="../embeddings/oleObject298.bin"/><Relationship Id="rId2" Type="http://schemas.openxmlformats.org/officeDocument/2006/relationships/image" Target="../media/image294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8.wmf"/><Relationship Id="rId1" Type="http://schemas.openxmlformats.org/officeDocument/2006/relationships/oleObject" Target="../embeddings/oleObject29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05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03.bin"/><Relationship Id="rId2" Type="http://schemas.openxmlformats.org/officeDocument/2006/relationships/image" Target="../media/image299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30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4.w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303.wmf"/><Relationship Id="rId1" Type="http://schemas.openxmlformats.org/officeDocument/2006/relationships/oleObject" Target="../embeddings/oleObject30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5.wmf"/><Relationship Id="rId1" Type="http://schemas.openxmlformats.org/officeDocument/2006/relationships/oleObject" Target="../embeddings/oleObject30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3.bin"/><Relationship Id="rId8" Type="http://schemas.openxmlformats.org/officeDocument/2006/relationships/image" Target="../media/image309.wmf"/><Relationship Id="rId7" Type="http://schemas.openxmlformats.org/officeDocument/2006/relationships/oleObject" Target="../embeddings/oleObject312.bin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07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06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1.wmf"/><Relationship Id="rId11" Type="http://schemas.openxmlformats.org/officeDocument/2006/relationships/oleObject" Target="../embeddings/oleObject314.bin"/><Relationship Id="rId10" Type="http://schemas.openxmlformats.org/officeDocument/2006/relationships/image" Target="../media/image310.wmf"/><Relationship Id="rId1" Type="http://schemas.openxmlformats.org/officeDocument/2006/relationships/oleObject" Target="../embeddings/oleObject309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9.bin"/><Relationship Id="rId8" Type="http://schemas.openxmlformats.org/officeDocument/2006/relationships/image" Target="../media/image315.wmf"/><Relationship Id="rId7" Type="http://schemas.openxmlformats.org/officeDocument/2006/relationships/oleObject" Target="../embeddings/oleObject318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2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5.wmf"/><Relationship Id="rId1" Type="http://schemas.openxmlformats.org/officeDocument/2006/relationships/oleObject" Target="../embeddings/oleObject31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20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2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9.bin"/><Relationship Id="rId8" Type="http://schemas.openxmlformats.org/officeDocument/2006/relationships/image" Target="../media/image324.emf"/><Relationship Id="rId7" Type="http://schemas.openxmlformats.org/officeDocument/2006/relationships/oleObject" Target="../embeddings/oleObject328.bin"/><Relationship Id="rId6" Type="http://schemas.openxmlformats.org/officeDocument/2006/relationships/image" Target="../media/image323.emf"/><Relationship Id="rId5" Type="http://schemas.openxmlformats.org/officeDocument/2006/relationships/oleObject" Target="../embeddings/oleObject327.bin"/><Relationship Id="rId4" Type="http://schemas.openxmlformats.org/officeDocument/2006/relationships/image" Target="../media/image322.emf"/><Relationship Id="rId3" Type="http://schemas.openxmlformats.org/officeDocument/2006/relationships/oleObject" Target="../embeddings/oleObject326.bin"/><Relationship Id="rId28" Type="http://schemas.openxmlformats.org/officeDocument/2006/relationships/vmlDrawing" Target="../drawings/vmlDrawing31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333.emf"/><Relationship Id="rId25" Type="http://schemas.openxmlformats.org/officeDocument/2006/relationships/oleObject" Target="../embeddings/oleObject337.bin"/><Relationship Id="rId24" Type="http://schemas.openxmlformats.org/officeDocument/2006/relationships/image" Target="../media/image332.emf"/><Relationship Id="rId23" Type="http://schemas.openxmlformats.org/officeDocument/2006/relationships/oleObject" Target="../embeddings/oleObject336.bin"/><Relationship Id="rId22" Type="http://schemas.openxmlformats.org/officeDocument/2006/relationships/image" Target="../media/image331.emf"/><Relationship Id="rId21" Type="http://schemas.openxmlformats.org/officeDocument/2006/relationships/oleObject" Target="../embeddings/oleObject335.bin"/><Relationship Id="rId20" Type="http://schemas.openxmlformats.org/officeDocument/2006/relationships/image" Target="../media/image330.emf"/><Relationship Id="rId2" Type="http://schemas.openxmlformats.org/officeDocument/2006/relationships/image" Target="../media/image321.emf"/><Relationship Id="rId19" Type="http://schemas.openxmlformats.org/officeDocument/2006/relationships/oleObject" Target="../embeddings/oleObject334.bin"/><Relationship Id="rId18" Type="http://schemas.openxmlformats.org/officeDocument/2006/relationships/image" Target="../media/image329.emf"/><Relationship Id="rId17" Type="http://schemas.openxmlformats.org/officeDocument/2006/relationships/oleObject" Target="../embeddings/oleObject333.bin"/><Relationship Id="rId16" Type="http://schemas.openxmlformats.org/officeDocument/2006/relationships/image" Target="../media/image328.emf"/><Relationship Id="rId15" Type="http://schemas.openxmlformats.org/officeDocument/2006/relationships/oleObject" Target="../embeddings/oleObject332.bin"/><Relationship Id="rId14" Type="http://schemas.openxmlformats.org/officeDocument/2006/relationships/image" Target="../media/image327.emf"/><Relationship Id="rId13" Type="http://schemas.openxmlformats.org/officeDocument/2006/relationships/oleObject" Target="../embeddings/oleObject331.bin"/><Relationship Id="rId12" Type="http://schemas.openxmlformats.org/officeDocument/2006/relationships/image" Target="../media/image326.emf"/><Relationship Id="rId11" Type="http://schemas.openxmlformats.org/officeDocument/2006/relationships/oleObject" Target="../embeddings/oleObject330.bin"/><Relationship Id="rId10" Type="http://schemas.openxmlformats.org/officeDocument/2006/relationships/image" Target="../media/image325.emf"/><Relationship Id="rId1" Type="http://schemas.openxmlformats.org/officeDocument/2006/relationships/oleObject" Target="../embeddings/oleObject32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35.wmf"/><Relationship Id="rId3" Type="http://schemas.openxmlformats.org/officeDocument/2006/relationships/oleObject" Target="../embeddings/oleObject339.bin"/><Relationship Id="rId29" Type="http://schemas.openxmlformats.org/officeDocument/2006/relationships/notesSlide" Target="../notesSlides/notesSlide11.xml"/><Relationship Id="rId28" Type="http://schemas.openxmlformats.org/officeDocument/2006/relationships/vmlDrawing" Target="../drawings/vmlDrawing3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46.wmf"/><Relationship Id="rId25" Type="http://schemas.openxmlformats.org/officeDocument/2006/relationships/oleObject" Target="../embeddings/oleObject350.bin"/><Relationship Id="rId24" Type="http://schemas.openxmlformats.org/officeDocument/2006/relationships/image" Target="../media/image345.wmf"/><Relationship Id="rId23" Type="http://schemas.openxmlformats.org/officeDocument/2006/relationships/oleObject" Target="../embeddings/oleObject349.bin"/><Relationship Id="rId22" Type="http://schemas.openxmlformats.org/officeDocument/2006/relationships/image" Target="../media/image344.wmf"/><Relationship Id="rId21" Type="http://schemas.openxmlformats.org/officeDocument/2006/relationships/oleObject" Target="../embeddings/oleObject348.bin"/><Relationship Id="rId20" Type="http://schemas.openxmlformats.org/officeDocument/2006/relationships/image" Target="../media/image343.wmf"/><Relationship Id="rId2" Type="http://schemas.openxmlformats.org/officeDocument/2006/relationships/image" Target="../media/image334.wmf"/><Relationship Id="rId19" Type="http://schemas.openxmlformats.org/officeDocument/2006/relationships/oleObject" Target="../embeddings/oleObject347.bin"/><Relationship Id="rId18" Type="http://schemas.openxmlformats.org/officeDocument/2006/relationships/image" Target="../media/image342.wmf"/><Relationship Id="rId17" Type="http://schemas.openxmlformats.org/officeDocument/2006/relationships/oleObject" Target="../embeddings/oleObject346.bin"/><Relationship Id="rId16" Type="http://schemas.openxmlformats.org/officeDocument/2006/relationships/image" Target="../media/image341.wmf"/><Relationship Id="rId15" Type="http://schemas.openxmlformats.org/officeDocument/2006/relationships/oleObject" Target="../embeddings/oleObject345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344.bin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43.bin"/><Relationship Id="rId10" Type="http://schemas.openxmlformats.org/officeDocument/2006/relationships/image" Target="../media/image338.wmf"/><Relationship Id="rId1" Type="http://schemas.openxmlformats.org/officeDocument/2006/relationships/oleObject" Target="../embeddings/oleObject338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50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48.wmf"/><Relationship Id="rId3" Type="http://schemas.openxmlformats.org/officeDocument/2006/relationships/oleObject" Target="../embeddings/oleObject352.bin"/><Relationship Id="rId25" Type="http://schemas.openxmlformats.org/officeDocument/2006/relationships/notesSlide" Target="../notesSlides/notesSlide12.xml"/><Relationship Id="rId24" Type="http://schemas.openxmlformats.org/officeDocument/2006/relationships/vmlDrawing" Target="../drawings/vmlDrawing3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43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342.wmf"/><Relationship Id="rId2" Type="http://schemas.openxmlformats.org/officeDocument/2006/relationships/image" Target="../media/image347.w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341.w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340.w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339.w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352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351.wmf"/><Relationship Id="rId1" Type="http://schemas.openxmlformats.org/officeDocument/2006/relationships/oleObject" Target="../embeddings/oleObject35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6.bin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355.wmf"/><Relationship Id="rId53" Type="http://schemas.openxmlformats.org/officeDocument/2006/relationships/notesSlide" Target="../notesSlides/notesSlide13.xml"/><Relationship Id="rId52" Type="http://schemas.openxmlformats.org/officeDocument/2006/relationships/vmlDrawing" Target="../drawings/vmlDrawing34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372.wmf"/><Relationship Id="rId5" Type="http://schemas.openxmlformats.org/officeDocument/2006/relationships/oleObject" Target="../embeddings/oleObject364.bin"/><Relationship Id="rId49" Type="http://schemas.openxmlformats.org/officeDocument/2006/relationships/oleObject" Target="../embeddings/oleObject386.bin"/><Relationship Id="rId48" Type="http://schemas.openxmlformats.org/officeDocument/2006/relationships/image" Target="../media/image371.wmf"/><Relationship Id="rId47" Type="http://schemas.openxmlformats.org/officeDocument/2006/relationships/oleObject" Target="../embeddings/oleObject385.bin"/><Relationship Id="rId46" Type="http://schemas.openxmlformats.org/officeDocument/2006/relationships/image" Target="../media/image370.wmf"/><Relationship Id="rId45" Type="http://schemas.openxmlformats.org/officeDocument/2006/relationships/oleObject" Target="../embeddings/oleObject384.bin"/><Relationship Id="rId44" Type="http://schemas.openxmlformats.org/officeDocument/2006/relationships/image" Target="../media/image369.wmf"/><Relationship Id="rId43" Type="http://schemas.openxmlformats.org/officeDocument/2006/relationships/oleObject" Target="../embeddings/oleObject383.bin"/><Relationship Id="rId42" Type="http://schemas.openxmlformats.org/officeDocument/2006/relationships/image" Target="../media/image368.wmf"/><Relationship Id="rId41" Type="http://schemas.openxmlformats.org/officeDocument/2006/relationships/oleObject" Target="../embeddings/oleObject382.bin"/><Relationship Id="rId40" Type="http://schemas.openxmlformats.org/officeDocument/2006/relationships/image" Target="../media/image367.wmf"/><Relationship Id="rId4" Type="http://schemas.openxmlformats.org/officeDocument/2006/relationships/image" Target="../media/image354.wmf"/><Relationship Id="rId39" Type="http://schemas.openxmlformats.org/officeDocument/2006/relationships/oleObject" Target="../embeddings/oleObject381.bin"/><Relationship Id="rId38" Type="http://schemas.openxmlformats.org/officeDocument/2006/relationships/image" Target="../media/image366.wmf"/><Relationship Id="rId37" Type="http://schemas.openxmlformats.org/officeDocument/2006/relationships/oleObject" Target="../embeddings/oleObject380.bin"/><Relationship Id="rId36" Type="http://schemas.openxmlformats.org/officeDocument/2006/relationships/image" Target="../media/image365.wmf"/><Relationship Id="rId35" Type="http://schemas.openxmlformats.org/officeDocument/2006/relationships/oleObject" Target="../embeddings/oleObject379.bin"/><Relationship Id="rId34" Type="http://schemas.openxmlformats.org/officeDocument/2006/relationships/image" Target="../media/image364.wmf"/><Relationship Id="rId33" Type="http://schemas.openxmlformats.org/officeDocument/2006/relationships/oleObject" Target="../embeddings/oleObject378.bin"/><Relationship Id="rId32" Type="http://schemas.openxmlformats.org/officeDocument/2006/relationships/image" Target="../media/image363.wmf"/><Relationship Id="rId31" Type="http://schemas.openxmlformats.org/officeDocument/2006/relationships/oleObject" Target="../embeddings/oleObject377.bin"/><Relationship Id="rId30" Type="http://schemas.openxmlformats.org/officeDocument/2006/relationships/image" Target="../media/image362.wmf"/><Relationship Id="rId3" Type="http://schemas.openxmlformats.org/officeDocument/2006/relationships/oleObject" Target="../embeddings/oleObject363.bin"/><Relationship Id="rId29" Type="http://schemas.openxmlformats.org/officeDocument/2006/relationships/oleObject" Target="../embeddings/oleObject376.bin"/><Relationship Id="rId28" Type="http://schemas.openxmlformats.org/officeDocument/2006/relationships/image" Target="../media/image361.wmf"/><Relationship Id="rId27" Type="http://schemas.openxmlformats.org/officeDocument/2006/relationships/oleObject" Target="../embeddings/oleObject375.bin"/><Relationship Id="rId26" Type="http://schemas.openxmlformats.org/officeDocument/2006/relationships/image" Target="../media/image360.wmf"/><Relationship Id="rId25" Type="http://schemas.openxmlformats.org/officeDocument/2006/relationships/oleObject" Target="../embeddings/oleObject374.bin"/><Relationship Id="rId24" Type="http://schemas.openxmlformats.org/officeDocument/2006/relationships/image" Target="../media/image359.wmf"/><Relationship Id="rId23" Type="http://schemas.openxmlformats.org/officeDocument/2006/relationships/oleObject" Target="../embeddings/oleObject373.bin"/><Relationship Id="rId22" Type="http://schemas.openxmlformats.org/officeDocument/2006/relationships/image" Target="../media/image358.wmf"/><Relationship Id="rId21" Type="http://schemas.openxmlformats.org/officeDocument/2006/relationships/oleObject" Target="../embeddings/oleObject372.bin"/><Relationship Id="rId20" Type="http://schemas.openxmlformats.org/officeDocument/2006/relationships/image" Target="../media/image343.wmf"/><Relationship Id="rId2" Type="http://schemas.openxmlformats.org/officeDocument/2006/relationships/image" Target="../media/image353.wmf"/><Relationship Id="rId19" Type="http://schemas.openxmlformats.org/officeDocument/2006/relationships/oleObject" Target="../embeddings/oleObject371.bin"/><Relationship Id="rId18" Type="http://schemas.openxmlformats.org/officeDocument/2006/relationships/image" Target="../media/image342.wmf"/><Relationship Id="rId17" Type="http://schemas.openxmlformats.org/officeDocument/2006/relationships/oleObject" Target="../embeddings/oleObject370.bin"/><Relationship Id="rId16" Type="http://schemas.openxmlformats.org/officeDocument/2006/relationships/image" Target="../media/image341.wmf"/><Relationship Id="rId15" Type="http://schemas.openxmlformats.org/officeDocument/2006/relationships/oleObject" Target="../embeddings/oleObject369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368.bin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67.bin"/><Relationship Id="rId10" Type="http://schemas.openxmlformats.org/officeDocument/2006/relationships/image" Target="../media/image357.wmf"/><Relationship Id="rId1" Type="http://schemas.openxmlformats.org/officeDocument/2006/relationships/oleObject" Target="../embeddings/oleObject362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7.jpeg"/><Relationship Id="rId8" Type="http://schemas.openxmlformats.org/officeDocument/2006/relationships/image" Target="../media/image376.emf"/><Relationship Id="rId7" Type="http://schemas.openxmlformats.org/officeDocument/2006/relationships/oleObject" Target="../embeddings/oleObject390.bin"/><Relationship Id="rId6" Type="http://schemas.openxmlformats.org/officeDocument/2006/relationships/image" Target="../media/image375.wmf"/><Relationship Id="rId5" Type="http://schemas.openxmlformats.org/officeDocument/2006/relationships/oleObject" Target="../embeddings/oleObject389.bin"/><Relationship Id="rId4" Type="http://schemas.openxmlformats.org/officeDocument/2006/relationships/image" Target="../media/image374.wmf"/><Relationship Id="rId3" Type="http://schemas.openxmlformats.org/officeDocument/2006/relationships/oleObject" Target="../embeddings/oleObject388.bin"/><Relationship Id="rId2" Type="http://schemas.openxmlformats.org/officeDocument/2006/relationships/image" Target="../media/image373.wmf"/><Relationship Id="rId13" Type="http://schemas.openxmlformats.org/officeDocument/2006/relationships/vmlDrawing" Target="../drawings/vmlDrawing3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78.wmf"/><Relationship Id="rId10" Type="http://schemas.openxmlformats.org/officeDocument/2006/relationships/oleObject" Target="../embeddings/oleObject391.bin"/><Relationship Id="rId1" Type="http://schemas.openxmlformats.org/officeDocument/2006/relationships/oleObject" Target="../embeddings/oleObject38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image" Target="../media/image382.emf"/><Relationship Id="rId7" Type="http://schemas.openxmlformats.org/officeDocument/2006/relationships/oleObject" Target="../embeddings/oleObject395.bin"/><Relationship Id="rId6" Type="http://schemas.openxmlformats.org/officeDocument/2006/relationships/image" Target="../media/image381.e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80.emf"/><Relationship Id="rId3" Type="http://schemas.openxmlformats.org/officeDocument/2006/relationships/oleObject" Target="../embeddings/oleObject393.bin"/><Relationship Id="rId2" Type="http://schemas.openxmlformats.org/officeDocument/2006/relationships/image" Target="../media/image379.e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85.wmf"/><Relationship Id="rId13" Type="http://schemas.openxmlformats.org/officeDocument/2006/relationships/oleObject" Target="../embeddings/oleObject398.bin"/><Relationship Id="rId12" Type="http://schemas.openxmlformats.org/officeDocument/2006/relationships/image" Target="../media/image384.wmf"/><Relationship Id="rId11" Type="http://schemas.openxmlformats.org/officeDocument/2006/relationships/oleObject" Target="../embeddings/oleObject397.bin"/><Relationship Id="rId10" Type="http://schemas.openxmlformats.org/officeDocument/2006/relationships/image" Target="../media/image383.wmf"/><Relationship Id="rId1" Type="http://schemas.openxmlformats.org/officeDocument/2006/relationships/oleObject" Target="../embeddings/oleObject39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6.w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7" Type="http://schemas.openxmlformats.org/officeDocument/2006/relationships/notesSlide" Target="../notesSlides/notesSlide2.xml"/><Relationship Id="rId36" Type="http://schemas.openxmlformats.org/officeDocument/2006/relationships/vmlDrawing" Target="../drawings/vmlDrawing5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32.wmf"/><Relationship Id="rId33" Type="http://schemas.openxmlformats.org/officeDocument/2006/relationships/oleObject" Target="../embeddings/oleObject32.bin"/><Relationship Id="rId32" Type="http://schemas.openxmlformats.org/officeDocument/2006/relationships/image" Target="../media/image31.wmf"/><Relationship Id="rId31" Type="http://schemas.openxmlformats.org/officeDocument/2006/relationships/oleObject" Target="../embeddings/oleObject31.bin"/><Relationship Id="rId30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29" Type="http://schemas.openxmlformats.org/officeDocument/2006/relationships/oleObject" Target="../embeddings/oleObject30.bin"/><Relationship Id="rId28" Type="http://schemas.openxmlformats.org/officeDocument/2006/relationships/image" Target="../media/image29.wmf"/><Relationship Id="rId27" Type="http://schemas.openxmlformats.org/officeDocument/2006/relationships/oleObject" Target="../embeddings/oleObject29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8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7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7" Type="http://schemas.openxmlformats.org/officeDocument/2006/relationships/vmlDrawing" Target="../drawings/vmlDrawing6.vml"/><Relationship Id="rId96" Type="http://schemas.openxmlformats.org/officeDocument/2006/relationships/slideLayout" Target="../slideLayouts/slideLayout7.xml"/><Relationship Id="rId95" Type="http://schemas.openxmlformats.org/officeDocument/2006/relationships/hyperlink" Target="file:///C:\Users\jianli\Desktop\2017-2018&#23398;&#24180;&#35838;&#20214;&#19978;\&#19978;&#35838;&#29992;&#35838;&#20214;\&#26222;&#36890;&#29289;&#29702;&#23398;B2\&#20171;&#36136;&#26497;&#21270;1.exe" TargetMode="External"/><Relationship Id="rId94" Type="http://schemas.openxmlformats.org/officeDocument/2006/relationships/image" Target="../media/image79.emf"/><Relationship Id="rId93" Type="http://schemas.openxmlformats.org/officeDocument/2006/relationships/oleObject" Target="../embeddings/oleObject79.bin"/><Relationship Id="rId92" Type="http://schemas.openxmlformats.org/officeDocument/2006/relationships/image" Target="../media/image78.emf"/><Relationship Id="rId91" Type="http://schemas.openxmlformats.org/officeDocument/2006/relationships/oleObject" Target="../embeddings/oleObject78.bin"/><Relationship Id="rId90" Type="http://schemas.openxmlformats.org/officeDocument/2006/relationships/image" Target="../media/image77.emf"/><Relationship Id="rId9" Type="http://schemas.openxmlformats.org/officeDocument/2006/relationships/oleObject" Target="../embeddings/oleObject37.bin"/><Relationship Id="rId89" Type="http://schemas.openxmlformats.org/officeDocument/2006/relationships/oleObject" Target="../embeddings/oleObject77.bin"/><Relationship Id="rId88" Type="http://schemas.openxmlformats.org/officeDocument/2006/relationships/image" Target="../media/image76.emf"/><Relationship Id="rId87" Type="http://schemas.openxmlformats.org/officeDocument/2006/relationships/oleObject" Target="../embeddings/oleObject76.bin"/><Relationship Id="rId86" Type="http://schemas.openxmlformats.org/officeDocument/2006/relationships/image" Target="../media/image75.emf"/><Relationship Id="rId85" Type="http://schemas.openxmlformats.org/officeDocument/2006/relationships/oleObject" Target="../embeddings/oleObject75.bin"/><Relationship Id="rId84" Type="http://schemas.openxmlformats.org/officeDocument/2006/relationships/image" Target="../media/image74.emf"/><Relationship Id="rId83" Type="http://schemas.openxmlformats.org/officeDocument/2006/relationships/oleObject" Target="../embeddings/oleObject74.bin"/><Relationship Id="rId82" Type="http://schemas.openxmlformats.org/officeDocument/2006/relationships/image" Target="../media/image73.emf"/><Relationship Id="rId81" Type="http://schemas.openxmlformats.org/officeDocument/2006/relationships/oleObject" Target="../embeddings/oleObject73.bin"/><Relationship Id="rId80" Type="http://schemas.openxmlformats.org/officeDocument/2006/relationships/image" Target="../media/image72.emf"/><Relationship Id="rId8" Type="http://schemas.openxmlformats.org/officeDocument/2006/relationships/image" Target="../media/image36.emf"/><Relationship Id="rId79" Type="http://schemas.openxmlformats.org/officeDocument/2006/relationships/oleObject" Target="../embeddings/oleObject72.bin"/><Relationship Id="rId78" Type="http://schemas.openxmlformats.org/officeDocument/2006/relationships/image" Target="../media/image71.emf"/><Relationship Id="rId77" Type="http://schemas.openxmlformats.org/officeDocument/2006/relationships/oleObject" Target="../embeddings/oleObject71.bin"/><Relationship Id="rId76" Type="http://schemas.openxmlformats.org/officeDocument/2006/relationships/image" Target="../media/image70.emf"/><Relationship Id="rId75" Type="http://schemas.openxmlformats.org/officeDocument/2006/relationships/oleObject" Target="../embeddings/oleObject70.bin"/><Relationship Id="rId74" Type="http://schemas.openxmlformats.org/officeDocument/2006/relationships/image" Target="../media/image69.emf"/><Relationship Id="rId73" Type="http://schemas.openxmlformats.org/officeDocument/2006/relationships/oleObject" Target="../embeddings/oleObject69.bin"/><Relationship Id="rId72" Type="http://schemas.openxmlformats.org/officeDocument/2006/relationships/image" Target="../media/image68.emf"/><Relationship Id="rId71" Type="http://schemas.openxmlformats.org/officeDocument/2006/relationships/oleObject" Target="../embeddings/oleObject68.bin"/><Relationship Id="rId70" Type="http://schemas.openxmlformats.org/officeDocument/2006/relationships/image" Target="../media/image67.emf"/><Relationship Id="rId7" Type="http://schemas.openxmlformats.org/officeDocument/2006/relationships/oleObject" Target="../embeddings/oleObject36.bin"/><Relationship Id="rId69" Type="http://schemas.openxmlformats.org/officeDocument/2006/relationships/oleObject" Target="../embeddings/oleObject67.bin"/><Relationship Id="rId68" Type="http://schemas.openxmlformats.org/officeDocument/2006/relationships/image" Target="../media/image66.emf"/><Relationship Id="rId67" Type="http://schemas.openxmlformats.org/officeDocument/2006/relationships/oleObject" Target="../embeddings/oleObject66.bin"/><Relationship Id="rId66" Type="http://schemas.openxmlformats.org/officeDocument/2006/relationships/image" Target="../media/image65.emf"/><Relationship Id="rId65" Type="http://schemas.openxmlformats.org/officeDocument/2006/relationships/oleObject" Target="../embeddings/oleObject65.bin"/><Relationship Id="rId64" Type="http://schemas.openxmlformats.org/officeDocument/2006/relationships/image" Target="../media/image64.emf"/><Relationship Id="rId63" Type="http://schemas.openxmlformats.org/officeDocument/2006/relationships/oleObject" Target="../embeddings/oleObject64.bin"/><Relationship Id="rId62" Type="http://schemas.openxmlformats.org/officeDocument/2006/relationships/image" Target="../media/image63.emf"/><Relationship Id="rId61" Type="http://schemas.openxmlformats.org/officeDocument/2006/relationships/oleObject" Target="../embeddings/oleObject63.bin"/><Relationship Id="rId60" Type="http://schemas.openxmlformats.org/officeDocument/2006/relationships/image" Target="../media/image62.emf"/><Relationship Id="rId6" Type="http://schemas.openxmlformats.org/officeDocument/2006/relationships/image" Target="../media/image35.emf"/><Relationship Id="rId59" Type="http://schemas.openxmlformats.org/officeDocument/2006/relationships/oleObject" Target="../embeddings/oleObject62.bin"/><Relationship Id="rId58" Type="http://schemas.openxmlformats.org/officeDocument/2006/relationships/image" Target="../media/image61.emf"/><Relationship Id="rId57" Type="http://schemas.openxmlformats.org/officeDocument/2006/relationships/oleObject" Target="../embeddings/oleObject61.bin"/><Relationship Id="rId56" Type="http://schemas.openxmlformats.org/officeDocument/2006/relationships/image" Target="../media/image60.emf"/><Relationship Id="rId55" Type="http://schemas.openxmlformats.org/officeDocument/2006/relationships/oleObject" Target="../embeddings/oleObject60.bin"/><Relationship Id="rId54" Type="http://schemas.openxmlformats.org/officeDocument/2006/relationships/image" Target="../media/image59.emf"/><Relationship Id="rId53" Type="http://schemas.openxmlformats.org/officeDocument/2006/relationships/oleObject" Target="../embeddings/oleObject59.bin"/><Relationship Id="rId52" Type="http://schemas.openxmlformats.org/officeDocument/2006/relationships/image" Target="../media/image58.emf"/><Relationship Id="rId51" Type="http://schemas.openxmlformats.org/officeDocument/2006/relationships/oleObject" Target="../embeddings/oleObject58.bin"/><Relationship Id="rId50" Type="http://schemas.openxmlformats.org/officeDocument/2006/relationships/image" Target="../media/image57.emf"/><Relationship Id="rId5" Type="http://schemas.openxmlformats.org/officeDocument/2006/relationships/oleObject" Target="../embeddings/oleObject35.bin"/><Relationship Id="rId49" Type="http://schemas.openxmlformats.org/officeDocument/2006/relationships/oleObject" Target="../embeddings/oleObject57.bin"/><Relationship Id="rId48" Type="http://schemas.openxmlformats.org/officeDocument/2006/relationships/image" Target="../media/image56.emf"/><Relationship Id="rId47" Type="http://schemas.openxmlformats.org/officeDocument/2006/relationships/oleObject" Target="../embeddings/oleObject56.bin"/><Relationship Id="rId46" Type="http://schemas.openxmlformats.org/officeDocument/2006/relationships/image" Target="../media/image55.emf"/><Relationship Id="rId45" Type="http://schemas.openxmlformats.org/officeDocument/2006/relationships/oleObject" Target="../embeddings/oleObject55.bin"/><Relationship Id="rId44" Type="http://schemas.openxmlformats.org/officeDocument/2006/relationships/image" Target="../media/image54.emf"/><Relationship Id="rId43" Type="http://schemas.openxmlformats.org/officeDocument/2006/relationships/oleObject" Target="../embeddings/oleObject54.bin"/><Relationship Id="rId42" Type="http://schemas.openxmlformats.org/officeDocument/2006/relationships/image" Target="../media/image53.emf"/><Relationship Id="rId41" Type="http://schemas.openxmlformats.org/officeDocument/2006/relationships/oleObject" Target="../embeddings/oleObject53.bin"/><Relationship Id="rId40" Type="http://schemas.openxmlformats.org/officeDocument/2006/relationships/image" Target="../media/image52.emf"/><Relationship Id="rId4" Type="http://schemas.openxmlformats.org/officeDocument/2006/relationships/image" Target="../media/image34.wmf"/><Relationship Id="rId39" Type="http://schemas.openxmlformats.org/officeDocument/2006/relationships/oleObject" Target="../embeddings/oleObject52.bin"/><Relationship Id="rId38" Type="http://schemas.openxmlformats.org/officeDocument/2006/relationships/image" Target="../media/image51.emf"/><Relationship Id="rId37" Type="http://schemas.openxmlformats.org/officeDocument/2006/relationships/oleObject" Target="../embeddings/oleObject51.bin"/><Relationship Id="rId36" Type="http://schemas.openxmlformats.org/officeDocument/2006/relationships/image" Target="../media/image50.emf"/><Relationship Id="rId35" Type="http://schemas.openxmlformats.org/officeDocument/2006/relationships/oleObject" Target="../embeddings/oleObject50.bin"/><Relationship Id="rId34" Type="http://schemas.openxmlformats.org/officeDocument/2006/relationships/image" Target="../media/image49.emf"/><Relationship Id="rId33" Type="http://schemas.openxmlformats.org/officeDocument/2006/relationships/oleObject" Target="../embeddings/oleObject49.bin"/><Relationship Id="rId32" Type="http://schemas.openxmlformats.org/officeDocument/2006/relationships/image" Target="../media/image48.emf"/><Relationship Id="rId31" Type="http://schemas.openxmlformats.org/officeDocument/2006/relationships/oleObject" Target="../embeddings/oleObject48.bin"/><Relationship Id="rId30" Type="http://schemas.openxmlformats.org/officeDocument/2006/relationships/image" Target="../media/image47.emf"/><Relationship Id="rId3" Type="http://schemas.openxmlformats.org/officeDocument/2006/relationships/oleObject" Target="../embeddings/oleObject34.bin"/><Relationship Id="rId29" Type="http://schemas.openxmlformats.org/officeDocument/2006/relationships/oleObject" Target="../embeddings/oleObject47.bin"/><Relationship Id="rId28" Type="http://schemas.openxmlformats.org/officeDocument/2006/relationships/image" Target="../media/image46.emf"/><Relationship Id="rId27" Type="http://schemas.openxmlformats.org/officeDocument/2006/relationships/oleObject" Target="../embeddings/oleObject46.bin"/><Relationship Id="rId26" Type="http://schemas.openxmlformats.org/officeDocument/2006/relationships/image" Target="../media/image45.emf"/><Relationship Id="rId25" Type="http://schemas.openxmlformats.org/officeDocument/2006/relationships/oleObject" Target="../embeddings/oleObject45.bin"/><Relationship Id="rId24" Type="http://schemas.openxmlformats.org/officeDocument/2006/relationships/image" Target="../media/image44.emf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43.e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2.emf"/><Relationship Id="rId2" Type="http://schemas.openxmlformats.org/officeDocument/2006/relationships/image" Target="../media/image33.e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1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0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7" Type="http://schemas.openxmlformats.org/officeDocument/2006/relationships/vmlDrawing" Target="../drawings/vmlDrawing7.vml"/><Relationship Id="rId96" Type="http://schemas.openxmlformats.org/officeDocument/2006/relationships/slideLayout" Target="../slideLayouts/slideLayout7.xml"/><Relationship Id="rId95" Type="http://schemas.openxmlformats.org/officeDocument/2006/relationships/hyperlink" Target="file:///C:\Users\jianli\Desktop\2017-2018&#23398;&#24180;&#35838;&#20214;&#19978;\&#19978;&#35838;&#29992;&#35838;&#20214;\&#26222;&#36890;&#29289;&#29702;&#23398;B2\&#20171;&#36136;&#26497;&#21270;2.exe" TargetMode="External"/><Relationship Id="rId94" Type="http://schemas.openxmlformats.org/officeDocument/2006/relationships/image" Target="../media/image125.emf"/><Relationship Id="rId93" Type="http://schemas.openxmlformats.org/officeDocument/2006/relationships/oleObject" Target="../embeddings/oleObject126.bin"/><Relationship Id="rId92" Type="http://schemas.openxmlformats.org/officeDocument/2006/relationships/image" Target="../media/image124.emf"/><Relationship Id="rId91" Type="http://schemas.openxmlformats.org/officeDocument/2006/relationships/oleObject" Target="../embeddings/oleObject125.bin"/><Relationship Id="rId90" Type="http://schemas.openxmlformats.org/officeDocument/2006/relationships/image" Target="../media/image123.emf"/><Relationship Id="rId9" Type="http://schemas.openxmlformats.org/officeDocument/2006/relationships/oleObject" Target="../embeddings/oleObject84.bin"/><Relationship Id="rId89" Type="http://schemas.openxmlformats.org/officeDocument/2006/relationships/oleObject" Target="../embeddings/oleObject124.bin"/><Relationship Id="rId88" Type="http://schemas.openxmlformats.org/officeDocument/2006/relationships/image" Target="../media/image122.emf"/><Relationship Id="rId87" Type="http://schemas.openxmlformats.org/officeDocument/2006/relationships/oleObject" Target="../embeddings/oleObject123.bin"/><Relationship Id="rId86" Type="http://schemas.openxmlformats.org/officeDocument/2006/relationships/image" Target="../media/image121.emf"/><Relationship Id="rId85" Type="http://schemas.openxmlformats.org/officeDocument/2006/relationships/oleObject" Target="../embeddings/oleObject122.bin"/><Relationship Id="rId84" Type="http://schemas.openxmlformats.org/officeDocument/2006/relationships/image" Target="../media/image120.emf"/><Relationship Id="rId83" Type="http://schemas.openxmlformats.org/officeDocument/2006/relationships/oleObject" Target="../embeddings/oleObject121.bin"/><Relationship Id="rId82" Type="http://schemas.openxmlformats.org/officeDocument/2006/relationships/image" Target="../media/image119.emf"/><Relationship Id="rId81" Type="http://schemas.openxmlformats.org/officeDocument/2006/relationships/oleObject" Target="../embeddings/oleObject120.bin"/><Relationship Id="rId80" Type="http://schemas.openxmlformats.org/officeDocument/2006/relationships/image" Target="../media/image118.emf"/><Relationship Id="rId8" Type="http://schemas.openxmlformats.org/officeDocument/2006/relationships/image" Target="../media/image82.emf"/><Relationship Id="rId79" Type="http://schemas.openxmlformats.org/officeDocument/2006/relationships/oleObject" Target="../embeddings/oleObject119.bin"/><Relationship Id="rId78" Type="http://schemas.openxmlformats.org/officeDocument/2006/relationships/image" Target="../media/image117.emf"/><Relationship Id="rId77" Type="http://schemas.openxmlformats.org/officeDocument/2006/relationships/oleObject" Target="../embeddings/oleObject118.bin"/><Relationship Id="rId76" Type="http://schemas.openxmlformats.org/officeDocument/2006/relationships/image" Target="../media/image116.emf"/><Relationship Id="rId75" Type="http://schemas.openxmlformats.org/officeDocument/2006/relationships/oleObject" Target="../embeddings/oleObject117.bin"/><Relationship Id="rId74" Type="http://schemas.openxmlformats.org/officeDocument/2006/relationships/image" Target="../media/image115.emf"/><Relationship Id="rId73" Type="http://schemas.openxmlformats.org/officeDocument/2006/relationships/oleObject" Target="../embeddings/oleObject116.bin"/><Relationship Id="rId72" Type="http://schemas.openxmlformats.org/officeDocument/2006/relationships/image" Target="../media/image114.emf"/><Relationship Id="rId71" Type="http://schemas.openxmlformats.org/officeDocument/2006/relationships/oleObject" Target="../embeddings/oleObject115.bin"/><Relationship Id="rId70" Type="http://schemas.openxmlformats.org/officeDocument/2006/relationships/image" Target="../media/image113.emf"/><Relationship Id="rId7" Type="http://schemas.openxmlformats.org/officeDocument/2006/relationships/oleObject" Target="../embeddings/oleObject83.bin"/><Relationship Id="rId69" Type="http://schemas.openxmlformats.org/officeDocument/2006/relationships/oleObject" Target="../embeddings/oleObject114.bin"/><Relationship Id="rId68" Type="http://schemas.openxmlformats.org/officeDocument/2006/relationships/image" Target="../media/image112.emf"/><Relationship Id="rId67" Type="http://schemas.openxmlformats.org/officeDocument/2006/relationships/oleObject" Target="../embeddings/oleObject113.bin"/><Relationship Id="rId66" Type="http://schemas.openxmlformats.org/officeDocument/2006/relationships/image" Target="../media/image111.emf"/><Relationship Id="rId65" Type="http://schemas.openxmlformats.org/officeDocument/2006/relationships/oleObject" Target="../embeddings/oleObject112.bin"/><Relationship Id="rId64" Type="http://schemas.openxmlformats.org/officeDocument/2006/relationships/image" Target="../media/image110.emf"/><Relationship Id="rId63" Type="http://schemas.openxmlformats.org/officeDocument/2006/relationships/oleObject" Target="../embeddings/oleObject111.bin"/><Relationship Id="rId62" Type="http://schemas.openxmlformats.org/officeDocument/2006/relationships/image" Target="../media/image109.emf"/><Relationship Id="rId61" Type="http://schemas.openxmlformats.org/officeDocument/2006/relationships/oleObject" Target="../embeddings/oleObject110.bin"/><Relationship Id="rId60" Type="http://schemas.openxmlformats.org/officeDocument/2006/relationships/image" Target="../media/image108.emf"/><Relationship Id="rId6" Type="http://schemas.openxmlformats.org/officeDocument/2006/relationships/image" Target="../media/image81.emf"/><Relationship Id="rId59" Type="http://schemas.openxmlformats.org/officeDocument/2006/relationships/oleObject" Target="../embeddings/oleObject109.bin"/><Relationship Id="rId58" Type="http://schemas.openxmlformats.org/officeDocument/2006/relationships/image" Target="../media/image107.emf"/><Relationship Id="rId57" Type="http://schemas.openxmlformats.org/officeDocument/2006/relationships/oleObject" Target="../embeddings/oleObject108.bin"/><Relationship Id="rId56" Type="http://schemas.openxmlformats.org/officeDocument/2006/relationships/image" Target="../media/image106.emf"/><Relationship Id="rId55" Type="http://schemas.openxmlformats.org/officeDocument/2006/relationships/oleObject" Target="../embeddings/oleObject107.bin"/><Relationship Id="rId54" Type="http://schemas.openxmlformats.org/officeDocument/2006/relationships/image" Target="../media/image105.emf"/><Relationship Id="rId53" Type="http://schemas.openxmlformats.org/officeDocument/2006/relationships/oleObject" Target="../embeddings/oleObject106.bin"/><Relationship Id="rId52" Type="http://schemas.openxmlformats.org/officeDocument/2006/relationships/image" Target="../media/image104.emf"/><Relationship Id="rId51" Type="http://schemas.openxmlformats.org/officeDocument/2006/relationships/oleObject" Target="../embeddings/oleObject105.bin"/><Relationship Id="rId50" Type="http://schemas.openxmlformats.org/officeDocument/2006/relationships/image" Target="../media/image103.emf"/><Relationship Id="rId5" Type="http://schemas.openxmlformats.org/officeDocument/2006/relationships/oleObject" Target="../embeddings/oleObject82.bin"/><Relationship Id="rId49" Type="http://schemas.openxmlformats.org/officeDocument/2006/relationships/oleObject" Target="../embeddings/oleObject104.bin"/><Relationship Id="rId48" Type="http://schemas.openxmlformats.org/officeDocument/2006/relationships/image" Target="../media/image102.emf"/><Relationship Id="rId47" Type="http://schemas.openxmlformats.org/officeDocument/2006/relationships/oleObject" Target="../embeddings/oleObject103.bin"/><Relationship Id="rId46" Type="http://schemas.openxmlformats.org/officeDocument/2006/relationships/image" Target="../media/image101.emf"/><Relationship Id="rId45" Type="http://schemas.openxmlformats.org/officeDocument/2006/relationships/oleObject" Target="../embeddings/oleObject102.bin"/><Relationship Id="rId44" Type="http://schemas.openxmlformats.org/officeDocument/2006/relationships/image" Target="../media/image100.emf"/><Relationship Id="rId43" Type="http://schemas.openxmlformats.org/officeDocument/2006/relationships/oleObject" Target="../embeddings/oleObject101.bin"/><Relationship Id="rId42" Type="http://schemas.openxmlformats.org/officeDocument/2006/relationships/image" Target="../media/image99.emf"/><Relationship Id="rId41" Type="http://schemas.openxmlformats.org/officeDocument/2006/relationships/oleObject" Target="../embeddings/oleObject100.bin"/><Relationship Id="rId40" Type="http://schemas.openxmlformats.org/officeDocument/2006/relationships/image" Target="../media/image98.emf"/><Relationship Id="rId4" Type="http://schemas.openxmlformats.org/officeDocument/2006/relationships/image" Target="../media/image80.emf"/><Relationship Id="rId39" Type="http://schemas.openxmlformats.org/officeDocument/2006/relationships/oleObject" Target="../embeddings/oleObject99.bin"/><Relationship Id="rId38" Type="http://schemas.openxmlformats.org/officeDocument/2006/relationships/image" Target="../media/image97.emf"/><Relationship Id="rId37" Type="http://schemas.openxmlformats.org/officeDocument/2006/relationships/oleObject" Target="../embeddings/oleObject98.bin"/><Relationship Id="rId36" Type="http://schemas.openxmlformats.org/officeDocument/2006/relationships/image" Target="../media/image96.emf"/><Relationship Id="rId35" Type="http://schemas.openxmlformats.org/officeDocument/2006/relationships/oleObject" Target="../embeddings/oleObject97.bin"/><Relationship Id="rId34" Type="http://schemas.openxmlformats.org/officeDocument/2006/relationships/image" Target="../media/image95.emf"/><Relationship Id="rId33" Type="http://schemas.openxmlformats.org/officeDocument/2006/relationships/oleObject" Target="../embeddings/oleObject96.bin"/><Relationship Id="rId32" Type="http://schemas.openxmlformats.org/officeDocument/2006/relationships/image" Target="../media/image94.emf"/><Relationship Id="rId31" Type="http://schemas.openxmlformats.org/officeDocument/2006/relationships/oleObject" Target="../embeddings/oleObject95.bin"/><Relationship Id="rId30" Type="http://schemas.openxmlformats.org/officeDocument/2006/relationships/image" Target="../media/image93.emf"/><Relationship Id="rId3" Type="http://schemas.openxmlformats.org/officeDocument/2006/relationships/oleObject" Target="../embeddings/oleObject81.bin"/><Relationship Id="rId29" Type="http://schemas.openxmlformats.org/officeDocument/2006/relationships/oleObject" Target="../embeddings/oleObject94.bin"/><Relationship Id="rId28" Type="http://schemas.openxmlformats.org/officeDocument/2006/relationships/image" Target="../media/image92.emf"/><Relationship Id="rId27" Type="http://schemas.openxmlformats.org/officeDocument/2006/relationships/oleObject" Target="../embeddings/oleObject93.bin"/><Relationship Id="rId26" Type="http://schemas.openxmlformats.org/officeDocument/2006/relationships/image" Target="../media/image91.emf"/><Relationship Id="rId25" Type="http://schemas.openxmlformats.org/officeDocument/2006/relationships/oleObject" Target="../embeddings/oleObject92.bin"/><Relationship Id="rId24" Type="http://schemas.openxmlformats.org/officeDocument/2006/relationships/image" Target="../media/image90.e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89.e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88.e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7.e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6.e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5.e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4.e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3.emf"/><Relationship Id="rId1" Type="http://schemas.openxmlformats.org/officeDocument/2006/relationships/oleObject" Target="../embeddings/oleObject80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89"/>
          <p:cNvSpPr/>
          <p:nvPr/>
        </p:nvSpPr>
        <p:spPr>
          <a:xfrm>
            <a:off x="3851275" y="0"/>
            <a:ext cx="35814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4400" dirty="0">
                <a:latin typeface="Bookman Old Style" pitchFamily="18" charset="0"/>
                <a:ea typeface="宋体" panose="02010600030101010101" pitchFamily="2" charset="-122"/>
              </a:rPr>
              <a:t>复习</a:t>
            </a:r>
            <a:endParaRPr lang="zh-CN" altLang="en-US" sz="4400" dirty="0">
              <a:latin typeface="Bookman Old Style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24"/>
          <p:cNvGraphicFramePr>
            <a:graphicFrameLocks noChangeAspect="1"/>
          </p:cNvGraphicFramePr>
          <p:nvPr/>
        </p:nvGraphicFramePr>
        <p:xfrm>
          <a:off x="5264150" y="1852613"/>
          <a:ext cx="33893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473200" imgH="381000" progId="Equation.DSMT4">
                  <p:embed/>
                </p:oleObj>
              </mc:Choice>
              <mc:Fallback>
                <p:oleObj name="" r:id="rId1" imgW="1473200" imgH="381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64150" y="1852613"/>
                        <a:ext cx="3389313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3"/>
          <p:cNvGraphicFramePr>
            <a:graphicFrameLocks noChangeAspect="1"/>
          </p:cNvGraphicFramePr>
          <p:nvPr/>
        </p:nvGraphicFramePr>
        <p:xfrm>
          <a:off x="1443038" y="1722438"/>
          <a:ext cx="27241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1193800" imgH="444500" progId="Equation.DSMT4">
                  <p:embed/>
                </p:oleObj>
              </mc:Choice>
              <mc:Fallback>
                <p:oleObj name="" r:id="rId3" imgW="1193800" imgH="444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3038" y="1722438"/>
                        <a:ext cx="2724150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0"/>
          <p:cNvSpPr txBox="1"/>
          <p:nvPr/>
        </p:nvSpPr>
        <p:spPr>
          <a:xfrm>
            <a:off x="500063" y="676275"/>
            <a:ext cx="7580312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场强与电势的关系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场强与电势的积分关系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Text Box 6"/>
          <p:cNvSpPr txBox="1"/>
          <p:nvPr/>
        </p:nvSpPr>
        <p:spPr>
          <a:xfrm>
            <a:off x="858838" y="2819400"/>
            <a:ext cx="81422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直角坐标系中场强与电势的微分关系，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126" name="Object 1"/>
          <p:cNvGraphicFramePr>
            <a:graphicFrameLocks noChangeAspect="1"/>
          </p:cNvGraphicFramePr>
          <p:nvPr/>
        </p:nvGraphicFramePr>
        <p:xfrm>
          <a:off x="428625" y="3390900"/>
          <a:ext cx="849153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4152900" imgH="533400" progId="Equation.DSMT4">
                  <p:embed/>
                </p:oleObj>
              </mc:Choice>
              <mc:Fallback>
                <p:oleObj name="" r:id="rId5" imgW="4152900" imgH="5334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625" y="3390900"/>
                        <a:ext cx="8491538" cy="1189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1050"/>
          <p:cNvSpPr txBox="1"/>
          <p:nvPr/>
        </p:nvSpPr>
        <p:spPr>
          <a:xfrm>
            <a:off x="669925" y="4605338"/>
            <a:ext cx="5105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在直角坐标系中的三个分量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8" name="Object 2050"/>
          <p:cNvGraphicFramePr>
            <a:graphicFrameLocks noChangeAspect="1"/>
          </p:cNvGraphicFramePr>
          <p:nvPr/>
        </p:nvGraphicFramePr>
        <p:xfrm>
          <a:off x="1428750" y="5224463"/>
          <a:ext cx="67897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3060700" imgH="533400" progId="Equation.DSMT4">
                  <p:embed/>
                </p:oleObj>
              </mc:Choice>
              <mc:Fallback>
                <p:oleObj name="" r:id="rId7" imgW="3060700" imgH="5334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8750" y="5224463"/>
                        <a:ext cx="6789738" cy="1276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2"/>
          <p:cNvGraphicFramePr/>
          <p:nvPr/>
        </p:nvGraphicFramePr>
        <p:xfrm>
          <a:off x="592138" y="4130675"/>
          <a:ext cx="2247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498600" imgH="279400" progId="Equation.3">
                  <p:embed/>
                </p:oleObj>
              </mc:Choice>
              <mc:Fallback>
                <p:oleObj name="" r:id="rId1" imgW="1498600" imgH="279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C0504D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2138" y="4130675"/>
                        <a:ext cx="2247900" cy="4778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/>
          <p:nvPr/>
        </p:nvGraphicFramePr>
        <p:xfrm>
          <a:off x="541338" y="4643438"/>
          <a:ext cx="77898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3238500" imgH="241300" progId="Equation.3">
                  <p:embed/>
                </p:oleObj>
              </mc:Choice>
              <mc:Fallback>
                <p:oleObj name="" r:id="rId3" imgW="3238500" imgH="241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4643438"/>
                        <a:ext cx="7789862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/>
          <p:nvPr/>
        </p:nvSpPr>
        <p:spPr>
          <a:xfrm>
            <a:off x="523875" y="5905500"/>
            <a:ext cx="32432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加外场，在介质中：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60998" y="2017395"/>
            <a:ext cx="7494587" cy="1951038"/>
            <a:chOff x="187" y="1320"/>
            <a:chExt cx="4721" cy="1229"/>
          </a:xfrm>
        </p:grpSpPr>
        <p:graphicFrame>
          <p:nvGraphicFramePr>
            <p:cNvPr id="19461" name="Object 14"/>
            <p:cNvGraphicFramePr/>
            <p:nvPr/>
          </p:nvGraphicFramePr>
          <p:xfrm>
            <a:off x="1060" y="1605"/>
            <a:ext cx="274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" imgW="2044700" imgH="431800" progId="Equation.3">
                    <p:embed/>
                  </p:oleObj>
                </mc:Choice>
                <mc:Fallback>
                  <p:oleObj name="" r:id="rId5" imgW="2044700" imgH="4318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605"/>
                          <a:ext cx="2745" cy="6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Rectangle 16"/>
            <p:cNvSpPr/>
            <p:nvPr/>
          </p:nvSpPr>
          <p:spPr>
            <a:xfrm>
              <a:off x="187" y="2260"/>
              <a:ext cx="472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若某区内各点</a:t>
              </a:r>
              <a:r>
                <a:rPr lang="zh-CN" altLang="en-US" b="1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b="1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b="1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常矢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，则称为</a:t>
              </a:r>
              <a:r>
                <a:rPr lang="zh-CN" altLang="en-US" b="1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均匀极化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63" name="Object 17"/>
            <p:cNvGraphicFramePr/>
            <p:nvPr/>
          </p:nvGraphicFramePr>
          <p:xfrm>
            <a:off x="1682" y="2237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165100" imgH="203200" progId="Equation.3">
                    <p:embed/>
                  </p:oleObj>
                </mc:Choice>
                <mc:Fallback>
                  <p:oleObj name="" r:id="rId7" imgW="165100" imgH="203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82" y="2237"/>
                          <a:ext cx="286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Rectangle 18"/>
            <p:cNvSpPr/>
            <p:nvPr/>
          </p:nvSpPr>
          <p:spPr>
            <a:xfrm>
              <a:off x="272" y="1320"/>
              <a:ext cx="34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1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）定义：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单位体积内所有电矩矢量和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317500" y="127000"/>
            <a:ext cx="3876675" cy="522288"/>
            <a:chOff x="0" y="2736"/>
            <a:chExt cx="2100" cy="329"/>
          </a:xfrm>
        </p:grpSpPr>
        <p:sp>
          <p:nvSpPr>
            <p:cNvPr id="19466" name="Rectangle 20"/>
            <p:cNvSpPr/>
            <p:nvPr/>
          </p:nvSpPr>
          <p:spPr>
            <a:xfrm>
              <a:off x="0" y="2738"/>
              <a:ext cx="21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四、 极化强度矢量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9467" name="Object 21"/>
            <p:cNvGraphicFramePr/>
            <p:nvPr/>
          </p:nvGraphicFramePr>
          <p:xfrm>
            <a:off x="1776" y="2736"/>
            <a:ext cx="2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9" imgW="152400" imgH="203200" progId="Equation.3">
                    <p:embed/>
                  </p:oleObj>
                </mc:Choice>
                <mc:Fallback>
                  <p:oleObj name="" r:id="rId9" imgW="152400" imgH="2032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76" y="2736"/>
                          <a:ext cx="237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4" name="Rectangle 22"/>
          <p:cNvSpPr/>
          <p:nvPr/>
        </p:nvSpPr>
        <p:spPr>
          <a:xfrm>
            <a:off x="612775" y="744538"/>
            <a:ext cx="8366125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物理无限小体积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ΔV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宏观上足够小，使得在极化时其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中所有分子的极化程度都相同。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微观上足够大，使得其中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含有足够多的分子。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77" name="Text Box 25"/>
          <p:cNvSpPr txBox="1"/>
          <p:nvPr/>
        </p:nvSpPr>
        <p:spPr>
          <a:xfrm>
            <a:off x="461963" y="5248275"/>
            <a:ext cx="32702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无外场，由于热运动：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3954463" y="5199063"/>
          <a:ext cx="36750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1256665" imgH="254000" progId="Equation.3">
                  <p:embed/>
                </p:oleObj>
              </mc:Choice>
              <mc:Fallback>
                <p:oleObj name="" r:id="rId11" imgW="1256665" imgH="254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4463" y="5199063"/>
                        <a:ext cx="3675062" cy="631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5695950" y="5876925"/>
          <a:ext cx="24034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799465" imgH="241300" progId="Equation.3">
                  <p:embed/>
                </p:oleObj>
              </mc:Choice>
              <mc:Fallback>
                <p:oleObj name="" r:id="rId13" imgW="799465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95950" y="5876925"/>
                        <a:ext cx="2403475" cy="6381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3959225" y="5870575"/>
          <a:ext cx="12525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431800" imgH="203200" progId="Equation.3">
                  <p:embed/>
                </p:oleObj>
              </mc:Choice>
              <mc:Fallback>
                <p:oleObj name="" r:id="rId15" imgW="431800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9225" y="5870575"/>
                        <a:ext cx="1252538" cy="6651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75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  <p:bldP spid="49174" grpId="0"/>
      <p:bldP spid="49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8546" name="Object 2"/>
          <p:cNvGraphicFramePr/>
          <p:nvPr/>
        </p:nvGraphicFramePr>
        <p:xfrm>
          <a:off x="2020888" y="2090738"/>
          <a:ext cx="20447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786765" imgH="254000" progId="Equation.3">
                  <p:embed/>
                </p:oleObj>
              </mc:Choice>
              <mc:Fallback>
                <p:oleObj name="" r:id="rId1" imgW="786765" imgH="254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0888" y="2090738"/>
                        <a:ext cx="2044700" cy="6429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5715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/>
          <p:nvPr/>
        </p:nvSpPr>
        <p:spPr>
          <a:xfrm>
            <a:off x="1600200" y="3138488"/>
            <a:ext cx="480695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电介质的极化率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8548" name="Object 4"/>
          <p:cNvGraphicFramePr/>
          <p:nvPr/>
        </p:nvGraphicFramePr>
        <p:xfrm>
          <a:off x="1209675" y="3970338"/>
          <a:ext cx="53578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628900" imgH="228600" progId="Equation.3">
                  <p:embed/>
                </p:oleObj>
              </mc:Choice>
              <mc:Fallback>
                <p:oleObj name="" r:id="rId3" imgW="26289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675" y="3970338"/>
                        <a:ext cx="5357813" cy="5508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Rectangle 5"/>
          <p:cNvSpPr/>
          <p:nvPr/>
        </p:nvSpPr>
        <p:spPr>
          <a:xfrm>
            <a:off x="796925" y="4838700"/>
            <a:ext cx="73914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若介质中各点 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相等，则称为均匀介质。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0" name="Text Box 6"/>
          <p:cNvSpPr txBox="1"/>
          <p:nvPr/>
        </p:nvSpPr>
        <p:spPr>
          <a:xfrm>
            <a:off x="4268788" y="2205038"/>
            <a:ext cx="43703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对各向同性的电介质而言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1" name="Text Box 7"/>
          <p:cNvSpPr txBox="1"/>
          <p:nvPr/>
        </p:nvSpPr>
        <p:spPr>
          <a:xfrm>
            <a:off x="407988" y="592138"/>
            <a:ext cx="49307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实验得：均匀各向同性介质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5024438" y="501650"/>
          <a:ext cx="22256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508000" imgH="215900" progId="Equation.3">
                  <p:embed/>
                </p:oleObj>
              </mc:Choice>
              <mc:Fallback>
                <p:oleObj name="" r:id="rId5" imgW="508000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438" y="501650"/>
                        <a:ext cx="2225675" cy="682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/>
          <p:cNvSpPr txBox="1"/>
          <p:nvPr/>
        </p:nvSpPr>
        <p:spPr>
          <a:xfrm>
            <a:off x="1947863" y="1371600"/>
            <a:ext cx="260191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单位制：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4551363" y="1327150"/>
          <a:ext cx="20732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584200" imgH="228600" progId="Equation.3">
                  <p:embed/>
                </p:oleObj>
              </mc:Choice>
              <mc:Fallback>
                <p:oleObj name="" r:id="rId7" imgW="5842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1363" y="1327150"/>
                        <a:ext cx="2073275" cy="642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/>
          <p:nvPr/>
        </p:nvSpPr>
        <p:spPr>
          <a:xfrm>
            <a:off x="490538" y="21510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2"/>
          <p:cNvGraphicFramePr/>
          <p:nvPr/>
        </p:nvGraphicFramePr>
        <p:xfrm>
          <a:off x="317500" y="5786438"/>
          <a:ext cx="88265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4330700" imgH="228600" progId="Equation.DSMT4">
                  <p:embed/>
                </p:oleObj>
              </mc:Choice>
              <mc:Fallback>
                <p:oleObj name="" r:id="rId9" imgW="4330700" imgH="2286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500" y="5786438"/>
                        <a:ext cx="8826500" cy="550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" fill="hold"/>
                                        <p:tgtEl>
                                          <p:spTgt spid="1085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" fill="hold"/>
                                        <p:tgtEl>
                                          <p:spTgt spid="1085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75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49" grpId="0"/>
      <p:bldP spid="108550" grpId="0"/>
      <p:bldP spid="108551" grpId="0"/>
      <p:bldP spid="108553" grpId="0"/>
      <p:bldP spid="1085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Rectangle 3"/>
          <p:cNvSpPr/>
          <p:nvPr/>
        </p:nvSpPr>
        <p:spPr>
          <a:xfrm>
            <a:off x="396875" y="274638"/>
            <a:ext cx="6359525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）束缚电荷与极化强度的关系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762000" y="4948238"/>
            <a:ext cx="6748463" cy="1217612"/>
            <a:chOff x="480" y="2965"/>
            <a:chExt cx="4251" cy="767"/>
          </a:xfrm>
        </p:grpSpPr>
        <p:sp>
          <p:nvSpPr>
            <p:cNvPr id="22531" name="Rectangle 5"/>
            <p:cNvSpPr/>
            <p:nvPr/>
          </p:nvSpPr>
          <p:spPr>
            <a:xfrm>
              <a:off x="480" y="2995"/>
              <a:ext cx="4251" cy="7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92075" tIns="46038" rIns="92075" bIns="46038" anchor="ctr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自由电荷常用                                     表示。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极化电荷常用                                     表示。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2" name="Object 0"/>
            <p:cNvGraphicFramePr/>
            <p:nvPr/>
          </p:nvGraphicFramePr>
          <p:xfrm>
            <a:off x="2133" y="2965"/>
            <a:ext cx="158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" imgW="774065" imgH="228600" progId="Equation.3">
                    <p:embed/>
                  </p:oleObj>
                </mc:Choice>
                <mc:Fallback>
                  <p:oleObj name="" r:id="rId1" imgW="774065" imgH="2286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33" y="2965"/>
                          <a:ext cx="1583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1"/>
            <p:cNvGraphicFramePr/>
            <p:nvPr/>
          </p:nvGraphicFramePr>
          <p:xfrm>
            <a:off x="2087" y="3378"/>
            <a:ext cx="170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812165" imgH="203200" progId="Equation.3">
                    <p:embed/>
                  </p:oleObj>
                </mc:Choice>
                <mc:Fallback>
                  <p:oleObj name="" r:id="rId3" imgW="812165" imgH="2032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87" y="3378"/>
                          <a:ext cx="1704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1" name="Rectangle 11"/>
          <p:cNvSpPr/>
          <p:nvPr/>
        </p:nvSpPr>
        <p:spPr>
          <a:xfrm>
            <a:off x="419100" y="804863"/>
            <a:ext cx="8331200" cy="939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①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束缚电荷（极化电荷）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由于极化而在介质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表面或内部出现的电荷。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2" name="Rectangle 12"/>
          <p:cNvSpPr/>
          <p:nvPr/>
        </p:nvSpPr>
        <p:spPr>
          <a:xfrm>
            <a:off x="336550" y="1784350"/>
            <a:ext cx="8578850" cy="30149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②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自由电荷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不是极化而引起的宏观电荷。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极化电荷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可作微小移动，在介质内产生的场强可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削弱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介质内的外场，是不能宏观分开的正、负电荷。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自由电荷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是能够宏观分开的正、负电荷，在导体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内部所产生的场强完全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抵消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外场。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11" grpId="0"/>
      <p:bldP spid="512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18"/>
          <p:cNvGrpSpPr/>
          <p:nvPr/>
        </p:nvGrpSpPr>
        <p:grpSpPr>
          <a:xfrm>
            <a:off x="454025" y="268288"/>
            <a:ext cx="7743825" cy="1035050"/>
            <a:chOff x="153" y="169"/>
            <a:chExt cx="4878" cy="652"/>
          </a:xfrm>
        </p:grpSpPr>
        <p:sp>
          <p:nvSpPr>
            <p:cNvPr id="24578" name="Rectangle 3"/>
            <p:cNvSpPr/>
            <p:nvPr/>
          </p:nvSpPr>
          <p:spPr>
            <a:xfrm>
              <a:off x="153" y="169"/>
              <a:ext cx="487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当电介质在外场作用下发生极化时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其分子电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矩为：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79" name="Object 24"/>
            <p:cNvGraphicFramePr/>
            <p:nvPr/>
          </p:nvGraphicFramePr>
          <p:xfrm>
            <a:off x="1640" y="446"/>
            <a:ext cx="96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508000" imgH="241300" progId="Equation.3">
                    <p:embed/>
                  </p:oleObj>
                </mc:Choice>
                <mc:Fallback>
                  <p:oleObj name="" r:id="rId1" imgW="508000" imgH="2413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40" y="446"/>
                          <a:ext cx="967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9"/>
          <p:cNvGrpSpPr/>
          <p:nvPr/>
        </p:nvGrpSpPr>
        <p:grpSpPr>
          <a:xfrm>
            <a:off x="744538" y="1222375"/>
            <a:ext cx="7207250" cy="671513"/>
            <a:chOff x="246" y="747"/>
            <a:chExt cx="4256" cy="423"/>
          </a:xfrm>
        </p:grpSpPr>
        <p:graphicFrame>
          <p:nvGraphicFramePr>
            <p:cNvPr id="24581" name="Object 23"/>
            <p:cNvGraphicFramePr/>
            <p:nvPr/>
          </p:nvGraphicFramePr>
          <p:xfrm>
            <a:off x="2493" y="747"/>
            <a:ext cx="2009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965200" imgH="241300" progId="Equation.3">
                    <p:embed/>
                  </p:oleObj>
                </mc:Choice>
                <mc:Fallback>
                  <p:oleObj name="" r:id="rId3" imgW="965200" imgH="2413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93" y="747"/>
                          <a:ext cx="2009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2" name="Rectangle 7"/>
            <p:cNvSpPr/>
            <p:nvPr/>
          </p:nvSpPr>
          <p:spPr>
            <a:xfrm>
              <a:off x="246" y="797"/>
              <a:ext cx="21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电介质的极化强度：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28"/>
          <p:cNvGrpSpPr/>
          <p:nvPr/>
        </p:nvGrpSpPr>
        <p:grpSpPr>
          <a:xfrm>
            <a:off x="784225" y="1819275"/>
            <a:ext cx="6475413" cy="519113"/>
            <a:chOff x="494" y="1146"/>
            <a:chExt cx="4079" cy="327"/>
          </a:xfrm>
        </p:grpSpPr>
        <p:graphicFrame>
          <p:nvGraphicFramePr>
            <p:cNvPr id="24584" name="Object 22"/>
            <p:cNvGraphicFramePr/>
            <p:nvPr/>
          </p:nvGraphicFramePr>
          <p:xfrm>
            <a:off x="3460" y="1164"/>
            <a:ext cx="111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622300" imgH="215900" progId="Equation.3">
                    <p:embed/>
                  </p:oleObj>
                </mc:Choice>
                <mc:Fallback>
                  <p:oleObj name="" r:id="rId5" imgW="622300" imgH="2159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60" y="1164"/>
                          <a:ext cx="1113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Rectangle 10"/>
            <p:cNvSpPr/>
            <p:nvPr/>
          </p:nvSpPr>
          <p:spPr>
            <a:xfrm>
              <a:off x="494" y="1146"/>
              <a:ext cx="3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在极化介质内取一面元矢量：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27"/>
          <p:cNvGrpSpPr/>
          <p:nvPr/>
        </p:nvGrpSpPr>
        <p:grpSpPr>
          <a:xfrm>
            <a:off x="471488" y="2382838"/>
            <a:ext cx="8243887" cy="523875"/>
            <a:chOff x="297" y="1501"/>
            <a:chExt cx="5193" cy="330"/>
          </a:xfrm>
        </p:grpSpPr>
        <p:sp>
          <p:nvSpPr>
            <p:cNvPr id="24587" name="Rectangle 13"/>
            <p:cNvSpPr/>
            <p:nvPr/>
          </p:nvSpPr>
          <p:spPr>
            <a:xfrm>
              <a:off x="297" y="1501"/>
              <a:ext cx="42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在面元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后侧沿   方向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斜柱体体元：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8" name="Object 20"/>
            <p:cNvGraphicFramePr/>
            <p:nvPr/>
          </p:nvGraphicFramePr>
          <p:xfrm>
            <a:off x="2054" y="1528"/>
            <a:ext cx="18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7" imgW="307975" imgH="485775" progId="Equation.3">
                    <p:embed/>
                  </p:oleObj>
                </mc:Choice>
                <mc:Fallback>
                  <p:oleObj name="" r:id="rId7" imgW="307975" imgH="48577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54" y="1528"/>
                          <a:ext cx="181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1"/>
            <p:cNvGraphicFramePr/>
            <p:nvPr/>
          </p:nvGraphicFramePr>
          <p:xfrm>
            <a:off x="4036" y="1543"/>
            <a:ext cx="145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9" imgW="951865" imgH="177800" progId="Equation.3">
                    <p:embed/>
                  </p:oleObj>
                </mc:Choice>
                <mc:Fallback>
                  <p:oleObj name="" r:id="rId9" imgW="951865" imgH="1778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36" y="1543"/>
                          <a:ext cx="1454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29"/>
          <p:cNvGrpSpPr/>
          <p:nvPr/>
        </p:nvGrpSpPr>
        <p:grpSpPr>
          <a:xfrm>
            <a:off x="5259388" y="3735388"/>
            <a:ext cx="2798762" cy="1827212"/>
            <a:chOff x="3313" y="2353"/>
            <a:chExt cx="1763" cy="1151"/>
          </a:xfrm>
        </p:grpSpPr>
        <p:sp>
          <p:nvSpPr>
            <p:cNvPr id="24591" name="Line 24"/>
            <p:cNvSpPr/>
            <p:nvPr/>
          </p:nvSpPr>
          <p:spPr>
            <a:xfrm>
              <a:off x="4076" y="3436"/>
              <a:ext cx="98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lgDash"/>
              <a:round/>
              <a:headEnd type="none" w="sm" len="sm"/>
              <a:tailEnd type="none" w="sm" len="sm"/>
            </a:ln>
          </p:spPr>
        </p:sp>
        <p:sp>
          <p:nvSpPr>
            <p:cNvPr id="24592" name="Oval 22" descr="浅色上对角线"/>
            <p:cNvSpPr/>
            <p:nvPr/>
          </p:nvSpPr>
          <p:spPr>
            <a:xfrm rot="-1620000">
              <a:off x="4632" y="2492"/>
              <a:ext cx="444" cy="981"/>
            </a:xfrm>
            <a:prstGeom prst="ellipse">
              <a:avLst/>
            </a:prstGeom>
            <a:pattFill prst="ltUpDiag">
              <a:fgClr>
                <a:srgbClr val="009900"/>
              </a:fgClr>
              <a:bgClr>
                <a:srgbClr val="FFFFFF"/>
              </a:bgClr>
            </a:pattFill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3" name="Line 23"/>
            <p:cNvSpPr/>
            <p:nvPr/>
          </p:nvSpPr>
          <p:spPr>
            <a:xfrm>
              <a:off x="3604" y="2528"/>
              <a:ext cx="1041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lgDash"/>
              <a:round/>
              <a:headEnd type="none" w="sm" len="sm"/>
              <a:tailEnd type="none" w="sm" len="sm"/>
            </a:ln>
          </p:spPr>
        </p:sp>
        <p:graphicFrame>
          <p:nvGraphicFramePr>
            <p:cNvPr id="24594" name="Object 2"/>
            <p:cNvGraphicFramePr/>
            <p:nvPr/>
          </p:nvGraphicFramePr>
          <p:xfrm>
            <a:off x="4253" y="2665"/>
            <a:ext cx="18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1" imgW="335280" imgH="589280" progId="Equation.3">
                    <p:embed/>
                  </p:oleObj>
                </mc:Choice>
                <mc:Fallback>
                  <p:oleObj name="" r:id="rId11" imgW="335280" imgH="58928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53" y="2665"/>
                          <a:ext cx="189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3"/>
            <p:cNvGraphicFramePr/>
            <p:nvPr/>
          </p:nvGraphicFramePr>
          <p:xfrm>
            <a:off x="3834" y="3069"/>
            <a:ext cx="30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3" imgW="215900" imgH="177800" progId="Equation.3">
                    <p:embed/>
                  </p:oleObj>
                </mc:Choice>
                <mc:Fallback>
                  <p:oleObj name="" r:id="rId13" imgW="215900" imgH="1778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34" y="3069"/>
                          <a:ext cx="30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4"/>
            <p:cNvGraphicFramePr/>
            <p:nvPr/>
          </p:nvGraphicFramePr>
          <p:xfrm>
            <a:off x="4175" y="2353"/>
            <a:ext cx="2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5" imgW="139700" imgH="215900" progId="Equation.DSMT4">
                    <p:embed/>
                  </p:oleObj>
                </mc:Choice>
                <mc:Fallback>
                  <p:oleObj name="" r:id="rId15" imgW="139700" imgH="2159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75" y="2353"/>
                          <a:ext cx="226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5"/>
            <p:cNvGraphicFramePr>
              <a:graphicFrameLocks noChangeAspect="1"/>
            </p:cNvGraphicFramePr>
            <p:nvPr/>
          </p:nvGraphicFramePr>
          <p:xfrm>
            <a:off x="4071" y="2562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7" imgW="152400" imgH="152400" progId="Equation.3">
                    <p:embed/>
                  </p:oleObj>
                </mc:Choice>
                <mc:Fallback>
                  <p:oleObj name="" r:id="rId17" imgW="152400" imgH="1524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71" y="2562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6"/>
            <p:cNvGraphicFramePr>
              <a:graphicFrameLocks noChangeAspect="1"/>
            </p:cNvGraphicFramePr>
            <p:nvPr/>
          </p:nvGraphicFramePr>
          <p:xfrm>
            <a:off x="4193" y="2792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9" imgW="152400" imgH="152400" progId="Equation.3">
                    <p:embed/>
                  </p:oleObj>
                </mc:Choice>
                <mc:Fallback>
                  <p:oleObj name="" r:id="rId19" imgW="152400" imgH="1524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3" y="2792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7"/>
            <p:cNvGraphicFramePr>
              <a:graphicFrameLocks noChangeAspect="1"/>
            </p:cNvGraphicFramePr>
            <p:nvPr/>
          </p:nvGraphicFramePr>
          <p:xfrm>
            <a:off x="4277" y="3011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1" imgW="152400" imgH="152400" progId="Equation.3">
                    <p:embed/>
                  </p:oleObj>
                </mc:Choice>
                <mc:Fallback>
                  <p:oleObj name="" r:id="rId21" imgW="152400" imgH="1524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7" y="3011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8"/>
            <p:cNvGraphicFramePr>
              <a:graphicFrameLocks noChangeAspect="1"/>
            </p:cNvGraphicFramePr>
            <p:nvPr/>
          </p:nvGraphicFramePr>
          <p:xfrm>
            <a:off x="4485" y="3187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3" imgW="152400" imgH="152400" progId="Equation.3">
                    <p:embed/>
                  </p:oleObj>
                </mc:Choice>
                <mc:Fallback>
                  <p:oleObj name="" r:id="rId23" imgW="152400" imgH="1524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85" y="3187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9"/>
            <p:cNvGraphicFramePr>
              <a:graphicFrameLocks noChangeAspect="1"/>
            </p:cNvGraphicFramePr>
            <p:nvPr/>
          </p:nvGraphicFramePr>
          <p:xfrm>
            <a:off x="4198" y="261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5" imgW="152400" imgH="152400" progId="Equation.3">
                    <p:embed/>
                  </p:oleObj>
                </mc:Choice>
                <mc:Fallback>
                  <p:oleObj name="" r:id="rId25" imgW="152400" imgH="1524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8" y="261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10"/>
            <p:cNvGraphicFramePr>
              <a:graphicFrameLocks noChangeAspect="1"/>
            </p:cNvGraphicFramePr>
            <p:nvPr/>
          </p:nvGraphicFramePr>
          <p:xfrm>
            <a:off x="4320" y="278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27" imgW="152400" imgH="152400" progId="Equation.3">
                    <p:embed/>
                  </p:oleObj>
                </mc:Choice>
                <mc:Fallback>
                  <p:oleObj name="" r:id="rId27" imgW="152400" imgH="1524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278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11"/>
            <p:cNvGraphicFramePr>
              <a:graphicFrameLocks noChangeAspect="1"/>
            </p:cNvGraphicFramePr>
            <p:nvPr/>
          </p:nvGraphicFramePr>
          <p:xfrm>
            <a:off x="4438" y="298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9" imgW="152400" imgH="152400" progId="Equation.3">
                    <p:embed/>
                  </p:oleObj>
                </mc:Choice>
                <mc:Fallback>
                  <p:oleObj name="" r:id="rId29" imgW="152400" imgH="1524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8" y="298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12"/>
            <p:cNvGraphicFramePr>
              <a:graphicFrameLocks noChangeAspect="1"/>
            </p:cNvGraphicFramePr>
            <p:nvPr/>
          </p:nvGraphicFramePr>
          <p:xfrm>
            <a:off x="3313" y="2627"/>
            <a:ext cx="175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31" imgW="152400" imgH="63500" progId="Equation.3">
                    <p:embed/>
                  </p:oleObj>
                </mc:Choice>
                <mc:Fallback>
                  <p:oleObj name="" r:id="rId31" imgW="152400" imgH="635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3" y="2627"/>
                          <a:ext cx="175" cy="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3"/>
            <p:cNvGraphicFramePr>
              <a:graphicFrameLocks noChangeAspect="1"/>
            </p:cNvGraphicFramePr>
            <p:nvPr/>
          </p:nvGraphicFramePr>
          <p:xfrm>
            <a:off x="3796" y="3131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3" imgW="152400" imgH="63500" progId="Equation.3">
                    <p:embed/>
                  </p:oleObj>
                </mc:Choice>
                <mc:Fallback>
                  <p:oleObj name="" r:id="rId33" imgW="152400" imgH="635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6" y="3131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14"/>
            <p:cNvGraphicFramePr>
              <a:graphicFrameLocks noChangeAspect="1"/>
            </p:cNvGraphicFramePr>
            <p:nvPr/>
          </p:nvGraphicFramePr>
          <p:xfrm>
            <a:off x="3407" y="2841"/>
            <a:ext cx="195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5" imgW="152400" imgH="63500" progId="Equation.3">
                    <p:embed/>
                  </p:oleObj>
                </mc:Choice>
                <mc:Fallback>
                  <p:oleObj name="" r:id="rId35" imgW="152400" imgH="635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7" y="2841"/>
                          <a:ext cx="195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15"/>
            <p:cNvGraphicFramePr>
              <a:graphicFrameLocks noChangeAspect="1"/>
            </p:cNvGraphicFramePr>
            <p:nvPr/>
          </p:nvGraphicFramePr>
          <p:xfrm>
            <a:off x="3666" y="2964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7" imgW="152400" imgH="63500" progId="Equation.3">
                    <p:embed/>
                  </p:oleObj>
                </mc:Choice>
                <mc:Fallback>
                  <p:oleObj name="" r:id="rId37" imgW="152400" imgH="635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6" y="2964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16"/>
            <p:cNvGraphicFramePr>
              <a:graphicFrameLocks noChangeAspect="1"/>
            </p:cNvGraphicFramePr>
            <p:nvPr/>
          </p:nvGraphicFramePr>
          <p:xfrm>
            <a:off x="3666" y="2749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9" imgW="152400" imgH="63500" progId="Equation.3">
                    <p:embed/>
                  </p:oleObj>
                </mc:Choice>
                <mc:Fallback>
                  <p:oleObj name="" r:id="rId39" imgW="152400" imgH="635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6" y="2749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17"/>
            <p:cNvGraphicFramePr>
              <a:graphicFrameLocks noChangeAspect="1"/>
            </p:cNvGraphicFramePr>
            <p:nvPr/>
          </p:nvGraphicFramePr>
          <p:xfrm>
            <a:off x="3442" y="3077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41" imgW="152400" imgH="63500" progId="Equation.3">
                    <p:embed/>
                  </p:oleObj>
                </mc:Choice>
                <mc:Fallback>
                  <p:oleObj name="" r:id="rId41" imgW="152400" imgH="635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2" y="3077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18"/>
            <p:cNvGraphicFramePr>
              <a:graphicFrameLocks noChangeAspect="1"/>
            </p:cNvGraphicFramePr>
            <p:nvPr/>
          </p:nvGraphicFramePr>
          <p:xfrm>
            <a:off x="3507" y="3241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43" imgW="152400" imgH="63500" progId="Equation.3">
                    <p:embed/>
                  </p:oleObj>
                </mc:Choice>
                <mc:Fallback>
                  <p:oleObj name="" r:id="rId43" imgW="152400" imgH="635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7" y="3241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19"/>
            <p:cNvGraphicFramePr/>
            <p:nvPr/>
          </p:nvGraphicFramePr>
          <p:xfrm>
            <a:off x="4066" y="2730"/>
            <a:ext cx="20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45" imgW="367030" imgH="509905" progId="Equation.3">
                    <p:embed/>
                  </p:oleObj>
                </mc:Choice>
                <mc:Fallback>
                  <p:oleObj name="" r:id="rId45" imgW="367030" imgH="509905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066" y="2730"/>
                          <a:ext cx="207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2" name="Line 25"/>
            <p:cNvSpPr/>
            <p:nvPr/>
          </p:nvSpPr>
          <p:spPr>
            <a:xfrm>
              <a:off x="3834" y="2966"/>
              <a:ext cx="1037" cy="0"/>
            </a:xfrm>
            <a:prstGeom prst="line">
              <a:avLst/>
            </a:prstGeom>
            <a:ln w="508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3" name="Arc 115"/>
            <p:cNvSpPr/>
            <p:nvPr/>
          </p:nvSpPr>
          <p:spPr>
            <a:xfrm>
              <a:off x="4014" y="2825"/>
              <a:ext cx="71" cy="1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14" name="Oval 21"/>
            <p:cNvSpPr/>
            <p:nvPr/>
          </p:nvSpPr>
          <p:spPr>
            <a:xfrm rot="-1620000">
              <a:off x="3625" y="2489"/>
              <a:ext cx="449" cy="1015"/>
            </a:xfrm>
            <a:prstGeom prst="ellipse">
              <a:avLst/>
            </a:prstGeom>
            <a:solidFill>
              <a:srgbClr val="FF66CC">
                <a:alpha val="50195"/>
              </a:srgbClr>
            </a:solidFill>
            <a:ln w="38100" cap="flat" cmpd="sng">
              <a:solidFill>
                <a:srgbClr val="008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5" name="Line 116"/>
            <p:cNvSpPr/>
            <p:nvPr/>
          </p:nvSpPr>
          <p:spPr>
            <a:xfrm flipV="1">
              <a:off x="3850" y="2648"/>
              <a:ext cx="423" cy="318"/>
            </a:xfrm>
            <a:prstGeom prst="line">
              <a:avLst/>
            </a:prstGeom>
            <a:ln w="571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" name="Group 126"/>
          <p:cNvGrpSpPr/>
          <p:nvPr/>
        </p:nvGrpSpPr>
        <p:grpSpPr>
          <a:xfrm>
            <a:off x="1008063" y="3489325"/>
            <a:ext cx="2911475" cy="2413000"/>
            <a:chOff x="635" y="2198"/>
            <a:chExt cx="1834" cy="1520"/>
          </a:xfrm>
        </p:grpSpPr>
        <p:sp>
          <p:nvSpPr>
            <p:cNvPr id="24617" name="Text Box 112"/>
            <p:cNvSpPr txBox="1"/>
            <p:nvPr/>
          </p:nvSpPr>
          <p:spPr>
            <a:xfrm>
              <a:off x="635" y="2576"/>
              <a:ext cx="294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8" name="Line 51"/>
            <p:cNvSpPr/>
            <p:nvPr/>
          </p:nvSpPr>
          <p:spPr>
            <a:xfrm flipV="1">
              <a:off x="718" y="2954"/>
              <a:ext cx="1634" cy="9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19" name="Freeform 47"/>
            <p:cNvSpPr/>
            <p:nvPr/>
          </p:nvSpPr>
          <p:spPr>
            <a:xfrm>
              <a:off x="848" y="2391"/>
              <a:ext cx="1070" cy="1181"/>
            </a:xfrm>
            <a:custGeom>
              <a:avLst/>
              <a:gdLst/>
              <a:ahLst/>
              <a:cxnLst>
                <a:cxn ang="0">
                  <a:pos x="268" y="83"/>
                </a:cxn>
                <a:cxn ang="0">
                  <a:pos x="151" y="71"/>
                </a:cxn>
                <a:cxn ang="0">
                  <a:pos x="80" y="59"/>
                </a:cxn>
                <a:cxn ang="0">
                  <a:pos x="21" y="44"/>
                </a:cxn>
                <a:cxn ang="0">
                  <a:pos x="10" y="35"/>
                </a:cxn>
                <a:cxn ang="0">
                  <a:pos x="10" y="27"/>
                </a:cxn>
                <a:cxn ang="0">
                  <a:pos x="68" y="16"/>
                </a:cxn>
                <a:cxn ang="0">
                  <a:pos x="198" y="4"/>
                </a:cxn>
                <a:cxn ang="0">
                  <a:pos x="280" y="2"/>
                </a:cxn>
                <a:cxn ang="0">
                  <a:pos x="456" y="2"/>
                </a:cxn>
                <a:cxn ang="0">
                  <a:pos x="703" y="5"/>
                </a:cxn>
                <a:cxn ang="0">
                  <a:pos x="832" y="14"/>
                </a:cxn>
                <a:cxn ang="0">
                  <a:pos x="938" y="25"/>
                </a:cxn>
                <a:cxn ang="0">
                  <a:pos x="1009" y="35"/>
                </a:cxn>
                <a:cxn ang="0">
                  <a:pos x="1032" y="45"/>
                </a:cxn>
                <a:cxn ang="0">
                  <a:pos x="1068" y="61"/>
                </a:cxn>
                <a:cxn ang="0">
                  <a:pos x="1044" y="79"/>
                </a:cxn>
                <a:cxn ang="0">
                  <a:pos x="1021" y="95"/>
                </a:cxn>
                <a:cxn ang="0">
                  <a:pos x="844" y="100"/>
                </a:cxn>
                <a:cxn ang="0">
                  <a:pos x="644" y="100"/>
                </a:cxn>
                <a:cxn ang="0">
                  <a:pos x="492" y="99"/>
                </a:cxn>
                <a:cxn ang="0">
                  <a:pos x="433" y="92"/>
                </a:cxn>
                <a:cxn ang="0">
                  <a:pos x="315" y="87"/>
                </a:cxn>
                <a:cxn ang="0">
                  <a:pos x="268" y="83"/>
                </a:cxn>
              </a:cxnLst>
              <a:pathLst>
                <a:path w="1070" h="1509">
                  <a:moveTo>
                    <a:pt x="268" y="1223"/>
                  </a:moveTo>
                  <a:cubicBezTo>
                    <a:pt x="241" y="1182"/>
                    <a:pt x="182" y="1103"/>
                    <a:pt x="151" y="1046"/>
                  </a:cubicBezTo>
                  <a:cubicBezTo>
                    <a:pt x="120" y="989"/>
                    <a:pt x="102" y="948"/>
                    <a:pt x="80" y="882"/>
                  </a:cubicBezTo>
                  <a:cubicBezTo>
                    <a:pt x="58" y="816"/>
                    <a:pt x="33" y="708"/>
                    <a:pt x="21" y="647"/>
                  </a:cubicBezTo>
                  <a:cubicBezTo>
                    <a:pt x="9" y="586"/>
                    <a:pt x="12" y="556"/>
                    <a:pt x="10" y="517"/>
                  </a:cubicBezTo>
                  <a:cubicBezTo>
                    <a:pt x="8" y="478"/>
                    <a:pt x="0" y="460"/>
                    <a:pt x="10" y="411"/>
                  </a:cubicBezTo>
                  <a:cubicBezTo>
                    <a:pt x="20" y="362"/>
                    <a:pt x="37" y="282"/>
                    <a:pt x="68" y="223"/>
                  </a:cubicBezTo>
                  <a:cubicBezTo>
                    <a:pt x="99" y="164"/>
                    <a:pt x="163" y="94"/>
                    <a:pt x="198" y="59"/>
                  </a:cubicBezTo>
                  <a:cubicBezTo>
                    <a:pt x="233" y="24"/>
                    <a:pt x="237" y="20"/>
                    <a:pt x="280" y="12"/>
                  </a:cubicBezTo>
                  <a:cubicBezTo>
                    <a:pt x="323" y="4"/>
                    <a:pt x="386" y="0"/>
                    <a:pt x="456" y="12"/>
                  </a:cubicBezTo>
                  <a:cubicBezTo>
                    <a:pt x="526" y="24"/>
                    <a:pt x="640" y="49"/>
                    <a:pt x="703" y="82"/>
                  </a:cubicBezTo>
                  <a:cubicBezTo>
                    <a:pt x="766" y="115"/>
                    <a:pt x="793" y="165"/>
                    <a:pt x="832" y="212"/>
                  </a:cubicBezTo>
                  <a:cubicBezTo>
                    <a:pt x="871" y="259"/>
                    <a:pt x="909" y="313"/>
                    <a:pt x="938" y="364"/>
                  </a:cubicBezTo>
                  <a:cubicBezTo>
                    <a:pt x="967" y="415"/>
                    <a:pt x="993" y="466"/>
                    <a:pt x="1009" y="517"/>
                  </a:cubicBezTo>
                  <a:cubicBezTo>
                    <a:pt x="1025" y="568"/>
                    <a:pt x="1022" y="605"/>
                    <a:pt x="1032" y="670"/>
                  </a:cubicBezTo>
                  <a:cubicBezTo>
                    <a:pt x="1042" y="735"/>
                    <a:pt x="1066" y="821"/>
                    <a:pt x="1068" y="905"/>
                  </a:cubicBezTo>
                  <a:cubicBezTo>
                    <a:pt x="1070" y="989"/>
                    <a:pt x="1052" y="1094"/>
                    <a:pt x="1044" y="1176"/>
                  </a:cubicBezTo>
                  <a:cubicBezTo>
                    <a:pt x="1036" y="1258"/>
                    <a:pt x="1054" y="1346"/>
                    <a:pt x="1021" y="1399"/>
                  </a:cubicBezTo>
                  <a:cubicBezTo>
                    <a:pt x="988" y="1452"/>
                    <a:pt x="907" y="1477"/>
                    <a:pt x="844" y="1493"/>
                  </a:cubicBezTo>
                  <a:cubicBezTo>
                    <a:pt x="781" y="1509"/>
                    <a:pt x="703" y="1497"/>
                    <a:pt x="644" y="1493"/>
                  </a:cubicBezTo>
                  <a:cubicBezTo>
                    <a:pt x="585" y="1489"/>
                    <a:pt x="527" y="1490"/>
                    <a:pt x="492" y="1469"/>
                  </a:cubicBezTo>
                  <a:cubicBezTo>
                    <a:pt x="457" y="1448"/>
                    <a:pt x="462" y="1393"/>
                    <a:pt x="433" y="1364"/>
                  </a:cubicBezTo>
                  <a:cubicBezTo>
                    <a:pt x="404" y="1335"/>
                    <a:pt x="340" y="1316"/>
                    <a:pt x="315" y="1293"/>
                  </a:cubicBezTo>
                  <a:cubicBezTo>
                    <a:pt x="290" y="1270"/>
                    <a:pt x="295" y="1264"/>
                    <a:pt x="268" y="1223"/>
                  </a:cubicBezTo>
                  <a:close/>
                </a:path>
              </a:pathLst>
            </a:custGeom>
            <a:solidFill>
              <a:srgbClr val="FFCC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0" name="Freeform 48"/>
            <p:cNvSpPr/>
            <p:nvPr/>
          </p:nvSpPr>
          <p:spPr>
            <a:xfrm>
              <a:off x="980" y="2366"/>
              <a:ext cx="1070" cy="1181"/>
            </a:xfrm>
            <a:custGeom>
              <a:avLst/>
              <a:gdLst/>
              <a:ahLst/>
              <a:cxnLst>
                <a:cxn ang="0">
                  <a:pos x="268" y="83"/>
                </a:cxn>
                <a:cxn ang="0">
                  <a:pos x="151" y="71"/>
                </a:cxn>
                <a:cxn ang="0">
                  <a:pos x="80" y="59"/>
                </a:cxn>
                <a:cxn ang="0">
                  <a:pos x="21" y="44"/>
                </a:cxn>
                <a:cxn ang="0">
                  <a:pos x="10" y="35"/>
                </a:cxn>
                <a:cxn ang="0">
                  <a:pos x="10" y="27"/>
                </a:cxn>
                <a:cxn ang="0">
                  <a:pos x="68" y="16"/>
                </a:cxn>
                <a:cxn ang="0">
                  <a:pos x="198" y="4"/>
                </a:cxn>
                <a:cxn ang="0">
                  <a:pos x="280" y="2"/>
                </a:cxn>
                <a:cxn ang="0">
                  <a:pos x="456" y="2"/>
                </a:cxn>
                <a:cxn ang="0">
                  <a:pos x="703" y="5"/>
                </a:cxn>
                <a:cxn ang="0">
                  <a:pos x="832" y="14"/>
                </a:cxn>
                <a:cxn ang="0">
                  <a:pos x="938" y="25"/>
                </a:cxn>
                <a:cxn ang="0">
                  <a:pos x="1009" y="35"/>
                </a:cxn>
                <a:cxn ang="0">
                  <a:pos x="1032" y="45"/>
                </a:cxn>
                <a:cxn ang="0">
                  <a:pos x="1068" y="61"/>
                </a:cxn>
                <a:cxn ang="0">
                  <a:pos x="1044" y="79"/>
                </a:cxn>
                <a:cxn ang="0">
                  <a:pos x="1021" y="95"/>
                </a:cxn>
                <a:cxn ang="0">
                  <a:pos x="844" y="100"/>
                </a:cxn>
                <a:cxn ang="0">
                  <a:pos x="644" y="100"/>
                </a:cxn>
                <a:cxn ang="0">
                  <a:pos x="492" y="99"/>
                </a:cxn>
                <a:cxn ang="0">
                  <a:pos x="433" y="92"/>
                </a:cxn>
                <a:cxn ang="0">
                  <a:pos x="315" y="87"/>
                </a:cxn>
                <a:cxn ang="0">
                  <a:pos x="268" y="83"/>
                </a:cxn>
              </a:cxnLst>
              <a:pathLst>
                <a:path w="1070" h="1509">
                  <a:moveTo>
                    <a:pt x="268" y="1223"/>
                  </a:moveTo>
                  <a:cubicBezTo>
                    <a:pt x="241" y="1182"/>
                    <a:pt x="182" y="1103"/>
                    <a:pt x="151" y="1046"/>
                  </a:cubicBezTo>
                  <a:cubicBezTo>
                    <a:pt x="120" y="989"/>
                    <a:pt x="102" y="948"/>
                    <a:pt x="80" y="882"/>
                  </a:cubicBezTo>
                  <a:cubicBezTo>
                    <a:pt x="58" y="816"/>
                    <a:pt x="33" y="708"/>
                    <a:pt x="21" y="647"/>
                  </a:cubicBezTo>
                  <a:cubicBezTo>
                    <a:pt x="9" y="586"/>
                    <a:pt x="12" y="556"/>
                    <a:pt x="10" y="517"/>
                  </a:cubicBezTo>
                  <a:cubicBezTo>
                    <a:pt x="8" y="478"/>
                    <a:pt x="0" y="460"/>
                    <a:pt x="10" y="411"/>
                  </a:cubicBezTo>
                  <a:cubicBezTo>
                    <a:pt x="20" y="362"/>
                    <a:pt x="37" y="282"/>
                    <a:pt x="68" y="223"/>
                  </a:cubicBezTo>
                  <a:cubicBezTo>
                    <a:pt x="99" y="164"/>
                    <a:pt x="163" y="94"/>
                    <a:pt x="198" y="59"/>
                  </a:cubicBezTo>
                  <a:cubicBezTo>
                    <a:pt x="233" y="24"/>
                    <a:pt x="237" y="20"/>
                    <a:pt x="280" y="12"/>
                  </a:cubicBezTo>
                  <a:cubicBezTo>
                    <a:pt x="323" y="4"/>
                    <a:pt x="386" y="0"/>
                    <a:pt x="456" y="12"/>
                  </a:cubicBezTo>
                  <a:cubicBezTo>
                    <a:pt x="526" y="24"/>
                    <a:pt x="640" y="49"/>
                    <a:pt x="703" y="82"/>
                  </a:cubicBezTo>
                  <a:cubicBezTo>
                    <a:pt x="766" y="115"/>
                    <a:pt x="793" y="165"/>
                    <a:pt x="832" y="212"/>
                  </a:cubicBezTo>
                  <a:cubicBezTo>
                    <a:pt x="871" y="259"/>
                    <a:pt x="909" y="313"/>
                    <a:pt x="938" y="364"/>
                  </a:cubicBezTo>
                  <a:cubicBezTo>
                    <a:pt x="967" y="415"/>
                    <a:pt x="993" y="466"/>
                    <a:pt x="1009" y="517"/>
                  </a:cubicBezTo>
                  <a:cubicBezTo>
                    <a:pt x="1025" y="568"/>
                    <a:pt x="1022" y="605"/>
                    <a:pt x="1032" y="670"/>
                  </a:cubicBezTo>
                  <a:cubicBezTo>
                    <a:pt x="1042" y="735"/>
                    <a:pt x="1066" y="821"/>
                    <a:pt x="1068" y="905"/>
                  </a:cubicBezTo>
                  <a:cubicBezTo>
                    <a:pt x="1070" y="989"/>
                    <a:pt x="1052" y="1094"/>
                    <a:pt x="1044" y="1176"/>
                  </a:cubicBezTo>
                  <a:cubicBezTo>
                    <a:pt x="1036" y="1258"/>
                    <a:pt x="1054" y="1346"/>
                    <a:pt x="1021" y="1399"/>
                  </a:cubicBezTo>
                  <a:cubicBezTo>
                    <a:pt x="988" y="1452"/>
                    <a:pt x="907" y="1477"/>
                    <a:pt x="844" y="1493"/>
                  </a:cubicBezTo>
                  <a:cubicBezTo>
                    <a:pt x="781" y="1509"/>
                    <a:pt x="703" y="1497"/>
                    <a:pt x="644" y="1493"/>
                  </a:cubicBezTo>
                  <a:cubicBezTo>
                    <a:pt x="585" y="1489"/>
                    <a:pt x="527" y="1490"/>
                    <a:pt x="492" y="1469"/>
                  </a:cubicBezTo>
                  <a:cubicBezTo>
                    <a:pt x="457" y="1448"/>
                    <a:pt x="462" y="1393"/>
                    <a:pt x="433" y="1364"/>
                  </a:cubicBezTo>
                  <a:cubicBezTo>
                    <a:pt x="404" y="1335"/>
                    <a:pt x="340" y="1316"/>
                    <a:pt x="315" y="1293"/>
                  </a:cubicBezTo>
                  <a:cubicBezTo>
                    <a:pt x="290" y="1270"/>
                    <a:pt x="295" y="1264"/>
                    <a:pt x="268" y="1223"/>
                  </a:cubicBezTo>
                  <a:close/>
                </a:path>
              </a:pathLst>
            </a:custGeom>
            <a:solidFill>
              <a:srgbClr val="FFCCFF">
                <a:alpha val="50195"/>
              </a:srgbClr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1" name="Line 49"/>
            <p:cNvSpPr/>
            <p:nvPr/>
          </p:nvSpPr>
          <p:spPr>
            <a:xfrm>
              <a:off x="728" y="2198"/>
              <a:ext cx="1646" cy="9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22" name="Line 50"/>
            <p:cNvSpPr/>
            <p:nvPr/>
          </p:nvSpPr>
          <p:spPr>
            <a:xfrm>
              <a:off x="695" y="3709"/>
              <a:ext cx="1658" cy="9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23" name="Text Box 55"/>
            <p:cNvSpPr txBox="1"/>
            <p:nvPr/>
          </p:nvSpPr>
          <p:spPr>
            <a:xfrm>
              <a:off x="1516" y="236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4" name="Text Box 56"/>
            <p:cNvSpPr txBox="1"/>
            <p:nvPr/>
          </p:nvSpPr>
          <p:spPr>
            <a:xfrm>
              <a:off x="1612" y="244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5" name="Text Box 59"/>
            <p:cNvSpPr txBox="1"/>
            <p:nvPr/>
          </p:nvSpPr>
          <p:spPr>
            <a:xfrm>
              <a:off x="1817" y="272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6" name="Text Box 60"/>
            <p:cNvSpPr txBox="1"/>
            <p:nvPr/>
          </p:nvSpPr>
          <p:spPr>
            <a:xfrm>
              <a:off x="1879" y="285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7" name="Text Box 61"/>
            <p:cNvSpPr txBox="1"/>
            <p:nvPr/>
          </p:nvSpPr>
          <p:spPr>
            <a:xfrm>
              <a:off x="1880" y="296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8" name="Text Box 62"/>
            <p:cNvSpPr txBox="1"/>
            <p:nvPr/>
          </p:nvSpPr>
          <p:spPr>
            <a:xfrm>
              <a:off x="1893" y="3075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9" name="Text Box 63"/>
            <p:cNvSpPr txBox="1"/>
            <p:nvPr/>
          </p:nvSpPr>
          <p:spPr>
            <a:xfrm>
              <a:off x="1862" y="337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0" name="Text Box 64"/>
            <p:cNvSpPr txBox="1"/>
            <p:nvPr/>
          </p:nvSpPr>
          <p:spPr>
            <a:xfrm>
              <a:off x="1876" y="323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1" name="Line 65"/>
            <p:cNvSpPr/>
            <p:nvPr/>
          </p:nvSpPr>
          <p:spPr>
            <a:xfrm>
              <a:off x="1163" y="2980"/>
              <a:ext cx="67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32" name="Text Box 67"/>
            <p:cNvSpPr txBox="1"/>
            <p:nvPr/>
          </p:nvSpPr>
          <p:spPr>
            <a:xfrm>
              <a:off x="812" y="2693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3" name="Text Box 68"/>
            <p:cNvSpPr txBox="1"/>
            <p:nvPr/>
          </p:nvSpPr>
          <p:spPr>
            <a:xfrm>
              <a:off x="827" y="2805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4" name="Text Box 69"/>
            <p:cNvSpPr txBox="1"/>
            <p:nvPr/>
          </p:nvSpPr>
          <p:spPr>
            <a:xfrm>
              <a:off x="828" y="2587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5" name="Text Box 70"/>
            <p:cNvSpPr txBox="1"/>
            <p:nvPr/>
          </p:nvSpPr>
          <p:spPr>
            <a:xfrm>
              <a:off x="887" y="2938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6" name="Text Box 71"/>
            <p:cNvSpPr txBox="1"/>
            <p:nvPr/>
          </p:nvSpPr>
          <p:spPr>
            <a:xfrm>
              <a:off x="925" y="3040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7" name="Text Box 72"/>
            <p:cNvSpPr txBox="1"/>
            <p:nvPr/>
          </p:nvSpPr>
          <p:spPr>
            <a:xfrm>
              <a:off x="975" y="3125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8" name="Text Box 73"/>
            <p:cNvSpPr txBox="1"/>
            <p:nvPr/>
          </p:nvSpPr>
          <p:spPr>
            <a:xfrm>
              <a:off x="1058" y="3218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9" name="Text Box 74"/>
            <p:cNvSpPr txBox="1"/>
            <p:nvPr/>
          </p:nvSpPr>
          <p:spPr>
            <a:xfrm>
              <a:off x="1143" y="3313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0" name="Text Box 75"/>
            <p:cNvSpPr txBox="1"/>
            <p:nvPr/>
          </p:nvSpPr>
          <p:spPr>
            <a:xfrm>
              <a:off x="1275" y="3406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1" name="Text Box 76"/>
            <p:cNvSpPr txBox="1"/>
            <p:nvPr/>
          </p:nvSpPr>
          <p:spPr>
            <a:xfrm>
              <a:off x="861" y="2484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2" name="Text Box 77"/>
            <p:cNvSpPr txBox="1"/>
            <p:nvPr/>
          </p:nvSpPr>
          <p:spPr>
            <a:xfrm>
              <a:off x="955" y="2392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3" name="AutoShape 106"/>
            <p:cNvSpPr/>
            <p:nvPr/>
          </p:nvSpPr>
          <p:spPr>
            <a:xfrm>
              <a:off x="1657" y="2657"/>
              <a:ext cx="302" cy="119"/>
            </a:xfrm>
            <a:prstGeom prst="flowChartMagneticDrum">
              <a:avLst/>
            </a:prstGeom>
            <a:solidFill>
              <a:srgbClr val="FF66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4" name="Text Box 58"/>
            <p:cNvSpPr txBox="1"/>
            <p:nvPr/>
          </p:nvSpPr>
          <p:spPr>
            <a:xfrm>
              <a:off x="1804" y="2618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5" name="Text Box 57"/>
            <p:cNvSpPr txBox="1"/>
            <p:nvPr/>
          </p:nvSpPr>
          <p:spPr>
            <a:xfrm>
              <a:off x="1708" y="251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6" name="Text Box 109"/>
            <p:cNvSpPr txBox="1"/>
            <p:nvPr/>
          </p:nvSpPr>
          <p:spPr>
            <a:xfrm>
              <a:off x="2139" y="2493"/>
              <a:ext cx="3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dV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7" name="Line 110"/>
            <p:cNvSpPr/>
            <p:nvPr/>
          </p:nvSpPr>
          <p:spPr>
            <a:xfrm flipH="1">
              <a:off x="1951" y="2621"/>
              <a:ext cx="235" cy="73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4648" name="Object 0"/>
            <p:cNvGraphicFramePr>
              <a:graphicFrameLocks noChangeAspect="1"/>
            </p:cNvGraphicFramePr>
            <p:nvPr/>
          </p:nvGraphicFramePr>
          <p:xfrm>
            <a:off x="1334" y="2697"/>
            <a:ext cx="19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47" imgW="152400" imgH="203200" progId="Equation.3">
                    <p:embed/>
                  </p:oleObj>
                </mc:Choice>
                <mc:Fallback>
                  <p:oleObj name="" r:id="rId47" imgW="152400" imgH="2032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1334" y="2697"/>
                          <a:ext cx="195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9" name="Object 1"/>
            <p:cNvGraphicFramePr>
              <a:graphicFrameLocks noChangeAspect="1"/>
            </p:cNvGraphicFramePr>
            <p:nvPr/>
          </p:nvGraphicFramePr>
          <p:xfrm>
            <a:off x="1883" y="2249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49" imgW="228600" imgH="279400" progId="Equation.3">
                    <p:embed/>
                  </p:oleObj>
                </mc:Choice>
                <mc:Fallback>
                  <p:oleObj name="" r:id="rId49" imgW="228600" imgH="2794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3" y="2249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" name="Object 23"/>
          <p:cNvGraphicFramePr/>
          <p:nvPr/>
        </p:nvGraphicFramePr>
        <p:xfrm>
          <a:off x="3448050" y="2981325"/>
          <a:ext cx="5343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1" imgW="1790700" imgH="203200" progId="Equation.DSMT4">
                  <p:embed/>
                </p:oleObj>
              </mc:Choice>
              <mc:Fallback>
                <p:oleObj name="" r:id="rId51" imgW="1790700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448050" y="2981325"/>
                        <a:ext cx="53435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19"/>
          <p:cNvGrpSpPr/>
          <p:nvPr/>
        </p:nvGrpSpPr>
        <p:grpSpPr>
          <a:xfrm>
            <a:off x="227013" y="2608263"/>
            <a:ext cx="7786687" cy="579437"/>
            <a:chOff x="143" y="1643"/>
            <a:chExt cx="4905" cy="365"/>
          </a:xfrm>
        </p:grpSpPr>
        <p:sp>
          <p:nvSpPr>
            <p:cNvPr id="25602" name="Rectangle 3"/>
            <p:cNvSpPr/>
            <p:nvPr/>
          </p:nvSpPr>
          <p:spPr>
            <a:xfrm>
              <a:off x="143" y="1643"/>
              <a:ext cx="27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极化越过面元的总电荷为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03" name="Object 4"/>
            <p:cNvGraphicFramePr/>
            <p:nvPr/>
          </p:nvGraphicFramePr>
          <p:xfrm>
            <a:off x="2742" y="1649"/>
            <a:ext cx="230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" imgW="1676400" imgH="241300" progId="Equation.3">
                    <p:embed/>
                  </p:oleObj>
                </mc:Choice>
                <mc:Fallback>
                  <p:oleObj name="" r:id="rId1" imgW="1676400" imgH="2413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42" y="1649"/>
                          <a:ext cx="2306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4"/>
          <p:cNvGrpSpPr/>
          <p:nvPr/>
        </p:nvGrpSpPr>
        <p:grpSpPr>
          <a:xfrm>
            <a:off x="42863" y="3063875"/>
            <a:ext cx="8575675" cy="623888"/>
            <a:chOff x="27" y="1930"/>
            <a:chExt cx="5402" cy="393"/>
          </a:xfrm>
        </p:grpSpPr>
        <p:graphicFrame>
          <p:nvGraphicFramePr>
            <p:cNvPr id="25605" name="Object 32"/>
            <p:cNvGraphicFramePr/>
            <p:nvPr/>
          </p:nvGraphicFramePr>
          <p:xfrm>
            <a:off x="2423" y="1930"/>
            <a:ext cx="300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3" imgW="2183765" imgH="266700" progId="Equation.3">
                    <p:embed/>
                  </p:oleObj>
                </mc:Choice>
                <mc:Fallback>
                  <p:oleObj name="" r:id="rId3" imgW="2183765" imgH="2667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23" y="1930"/>
                          <a:ext cx="3006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Rectangle 34"/>
            <p:cNvSpPr/>
            <p:nvPr/>
          </p:nvSpPr>
          <p:spPr>
            <a:xfrm>
              <a:off x="27" y="1975"/>
              <a:ext cx="252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位移极化    都沿同一方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07" name="Object 35"/>
            <p:cNvGraphicFramePr/>
            <p:nvPr/>
          </p:nvGraphicFramePr>
          <p:xfrm>
            <a:off x="1012" y="1994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5" imgW="165100" imgH="190500" progId="Equation.3">
                    <p:embed/>
                  </p:oleObj>
                </mc:Choice>
                <mc:Fallback>
                  <p:oleObj name="" r:id="rId5" imgW="165100" imgH="1905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12" y="1994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5"/>
          <p:cNvGrpSpPr/>
          <p:nvPr/>
        </p:nvGrpSpPr>
        <p:grpSpPr>
          <a:xfrm>
            <a:off x="0" y="3627438"/>
            <a:ext cx="8413750" cy="739775"/>
            <a:chOff x="60" y="2532"/>
            <a:chExt cx="5300" cy="466"/>
          </a:xfrm>
        </p:grpSpPr>
        <p:graphicFrame>
          <p:nvGraphicFramePr>
            <p:cNvPr id="25609" name="Object 80"/>
            <p:cNvGraphicFramePr/>
            <p:nvPr/>
          </p:nvGraphicFramePr>
          <p:xfrm>
            <a:off x="4103" y="2532"/>
            <a:ext cx="125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7" imgW="1028700" imgH="381000" progId="Equation.3">
                    <p:embed/>
                  </p:oleObj>
                </mc:Choice>
                <mc:Fallback>
                  <p:oleObj name="" r:id="rId7" imgW="1028700" imgH="3810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03" y="2532"/>
                          <a:ext cx="1257" cy="4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Rectangle 81"/>
            <p:cNvSpPr/>
            <p:nvPr/>
          </p:nvSpPr>
          <p:spPr>
            <a:xfrm>
              <a:off x="60" y="2571"/>
              <a:ext cx="40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通过整个闭合曲面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向外移动的极化电荷总量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332" name="Rectangle 84"/>
          <p:cNvSpPr/>
          <p:nvPr/>
        </p:nvSpPr>
        <p:spPr>
          <a:xfrm>
            <a:off x="0" y="4784725"/>
            <a:ext cx="4386263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内净余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极化电荷总量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334" name="Object 86"/>
          <p:cNvGraphicFramePr/>
          <p:nvPr/>
        </p:nvGraphicFramePr>
        <p:xfrm>
          <a:off x="3641725" y="4754563"/>
          <a:ext cx="36337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739900" imgH="381000" progId="Equation.3">
                  <p:embed/>
                </p:oleObj>
              </mc:Choice>
              <mc:Fallback>
                <p:oleObj name="" r:id="rId9" imgW="1739900" imgH="381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1725" y="4754563"/>
                        <a:ext cx="3633788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35" name="Rectangle 87"/>
          <p:cNvSpPr/>
          <p:nvPr/>
        </p:nvSpPr>
        <p:spPr>
          <a:xfrm>
            <a:off x="165100" y="5351463"/>
            <a:ext cx="8763000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表明：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任意闭合曲面的极化强度矢量的通量等于该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闭合曲面内的极化电荷总量的负值。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337" name="Object 89"/>
          <p:cNvGraphicFramePr/>
          <p:nvPr/>
        </p:nvGraphicFramePr>
        <p:xfrm>
          <a:off x="5913438" y="5795963"/>
          <a:ext cx="2706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1587500" imgH="469900" progId="Equation.3">
                  <p:embed/>
                </p:oleObj>
              </mc:Choice>
              <mc:Fallback>
                <p:oleObj name="" r:id="rId11" imgW="1587500" imgH="469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13438" y="5795963"/>
                        <a:ext cx="2706687" cy="914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06" name="Object 258"/>
          <p:cNvGraphicFramePr>
            <a:graphicFrameLocks noChangeAspect="1"/>
          </p:cNvGraphicFramePr>
          <p:nvPr/>
        </p:nvGraphicFramePr>
        <p:xfrm>
          <a:off x="136525" y="4300538"/>
          <a:ext cx="1925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3" imgW="989965" imgH="177800" progId="Equation.3">
                  <p:embed/>
                </p:oleObj>
              </mc:Choice>
              <mc:Fallback>
                <p:oleObj name="" r:id="rId13" imgW="989965" imgH="177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525" y="4300538"/>
                        <a:ext cx="1925638" cy="3968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07" name="Object 259"/>
          <p:cNvGraphicFramePr>
            <a:graphicFrameLocks noChangeAspect="1"/>
          </p:cNvGraphicFramePr>
          <p:nvPr/>
        </p:nvGraphicFramePr>
        <p:xfrm>
          <a:off x="4497388" y="4298950"/>
          <a:ext cx="20193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951865" imgH="177800" progId="Equation.3">
                  <p:embed/>
                </p:oleObj>
              </mc:Choice>
              <mc:Fallback>
                <p:oleObj name="" r:id="rId15" imgW="951865" imgH="177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7388" y="4298950"/>
                        <a:ext cx="2019300" cy="4238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08" name="Text Box 260"/>
          <p:cNvSpPr txBox="1"/>
          <p:nvPr/>
        </p:nvSpPr>
        <p:spPr>
          <a:xfrm>
            <a:off x="1954213" y="4235450"/>
            <a:ext cx="2708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正电荷移出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509" name="Text Box 261"/>
          <p:cNvSpPr txBox="1"/>
          <p:nvPr/>
        </p:nvSpPr>
        <p:spPr>
          <a:xfrm>
            <a:off x="6334125" y="4265613"/>
            <a:ext cx="2708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负电荷移入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320"/>
          <p:cNvGrpSpPr/>
          <p:nvPr/>
        </p:nvGrpSpPr>
        <p:grpSpPr>
          <a:xfrm>
            <a:off x="628650" y="171450"/>
            <a:ext cx="2911475" cy="2413000"/>
            <a:chOff x="635" y="2198"/>
            <a:chExt cx="1834" cy="1520"/>
          </a:xfrm>
        </p:grpSpPr>
        <p:sp>
          <p:nvSpPr>
            <p:cNvPr id="25620" name="Text Box 321"/>
            <p:cNvSpPr txBox="1"/>
            <p:nvPr/>
          </p:nvSpPr>
          <p:spPr>
            <a:xfrm>
              <a:off x="635" y="2576"/>
              <a:ext cx="2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Line 322"/>
            <p:cNvSpPr/>
            <p:nvPr/>
          </p:nvSpPr>
          <p:spPr>
            <a:xfrm flipV="1">
              <a:off x="718" y="2954"/>
              <a:ext cx="1634" cy="9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22" name="Freeform 323"/>
            <p:cNvSpPr/>
            <p:nvPr/>
          </p:nvSpPr>
          <p:spPr>
            <a:xfrm>
              <a:off x="848" y="2391"/>
              <a:ext cx="1070" cy="1181"/>
            </a:xfrm>
            <a:custGeom>
              <a:avLst/>
              <a:gdLst/>
              <a:ahLst/>
              <a:cxnLst>
                <a:cxn ang="0">
                  <a:pos x="268" y="83"/>
                </a:cxn>
                <a:cxn ang="0">
                  <a:pos x="151" y="71"/>
                </a:cxn>
                <a:cxn ang="0">
                  <a:pos x="80" y="59"/>
                </a:cxn>
                <a:cxn ang="0">
                  <a:pos x="21" y="44"/>
                </a:cxn>
                <a:cxn ang="0">
                  <a:pos x="10" y="35"/>
                </a:cxn>
                <a:cxn ang="0">
                  <a:pos x="10" y="27"/>
                </a:cxn>
                <a:cxn ang="0">
                  <a:pos x="68" y="16"/>
                </a:cxn>
                <a:cxn ang="0">
                  <a:pos x="198" y="4"/>
                </a:cxn>
                <a:cxn ang="0">
                  <a:pos x="280" y="2"/>
                </a:cxn>
                <a:cxn ang="0">
                  <a:pos x="456" y="2"/>
                </a:cxn>
                <a:cxn ang="0">
                  <a:pos x="703" y="5"/>
                </a:cxn>
                <a:cxn ang="0">
                  <a:pos x="832" y="14"/>
                </a:cxn>
                <a:cxn ang="0">
                  <a:pos x="938" y="25"/>
                </a:cxn>
                <a:cxn ang="0">
                  <a:pos x="1009" y="35"/>
                </a:cxn>
                <a:cxn ang="0">
                  <a:pos x="1032" y="45"/>
                </a:cxn>
                <a:cxn ang="0">
                  <a:pos x="1068" y="61"/>
                </a:cxn>
                <a:cxn ang="0">
                  <a:pos x="1044" y="79"/>
                </a:cxn>
                <a:cxn ang="0">
                  <a:pos x="1021" y="95"/>
                </a:cxn>
                <a:cxn ang="0">
                  <a:pos x="844" y="100"/>
                </a:cxn>
                <a:cxn ang="0">
                  <a:pos x="644" y="100"/>
                </a:cxn>
                <a:cxn ang="0">
                  <a:pos x="492" y="99"/>
                </a:cxn>
                <a:cxn ang="0">
                  <a:pos x="433" y="92"/>
                </a:cxn>
                <a:cxn ang="0">
                  <a:pos x="315" y="87"/>
                </a:cxn>
                <a:cxn ang="0">
                  <a:pos x="268" y="83"/>
                </a:cxn>
              </a:cxnLst>
              <a:pathLst>
                <a:path w="1070" h="1509">
                  <a:moveTo>
                    <a:pt x="268" y="1223"/>
                  </a:moveTo>
                  <a:cubicBezTo>
                    <a:pt x="241" y="1182"/>
                    <a:pt x="182" y="1103"/>
                    <a:pt x="151" y="1046"/>
                  </a:cubicBezTo>
                  <a:cubicBezTo>
                    <a:pt x="120" y="989"/>
                    <a:pt x="102" y="948"/>
                    <a:pt x="80" y="882"/>
                  </a:cubicBezTo>
                  <a:cubicBezTo>
                    <a:pt x="58" y="816"/>
                    <a:pt x="33" y="708"/>
                    <a:pt x="21" y="647"/>
                  </a:cubicBezTo>
                  <a:cubicBezTo>
                    <a:pt x="9" y="586"/>
                    <a:pt x="12" y="556"/>
                    <a:pt x="10" y="517"/>
                  </a:cubicBezTo>
                  <a:cubicBezTo>
                    <a:pt x="8" y="478"/>
                    <a:pt x="0" y="460"/>
                    <a:pt x="10" y="411"/>
                  </a:cubicBezTo>
                  <a:cubicBezTo>
                    <a:pt x="20" y="362"/>
                    <a:pt x="37" y="282"/>
                    <a:pt x="68" y="223"/>
                  </a:cubicBezTo>
                  <a:cubicBezTo>
                    <a:pt x="99" y="164"/>
                    <a:pt x="163" y="94"/>
                    <a:pt x="198" y="59"/>
                  </a:cubicBezTo>
                  <a:cubicBezTo>
                    <a:pt x="233" y="24"/>
                    <a:pt x="237" y="20"/>
                    <a:pt x="280" y="12"/>
                  </a:cubicBezTo>
                  <a:cubicBezTo>
                    <a:pt x="323" y="4"/>
                    <a:pt x="386" y="0"/>
                    <a:pt x="456" y="12"/>
                  </a:cubicBezTo>
                  <a:cubicBezTo>
                    <a:pt x="526" y="24"/>
                    <a:pt x="640" y="49"/>
                    <a:pt x="703" y="82"/>
                  </a:cubicBezTo>
                  <a:cubicBezTo>
                    <a:pt x="766" y="115"/>
                    <a:pt x="793" y="165"/>
                    <a:pt x="832" y="212"/>
                  </a:cubicBezTo>
                  <a:cubicBezTo>
                    <a:pt x="871" y="259"/>
                    <a:pt x="909" y="313"/>
                    <a:pt x="938" y="364"/>
                  </a:cubicBezTo>
                  <a:cubicBezTo>
                    <a:pt x="967" y="415"/>
                    <a:pt x="993" y="466"/>
                    <a:pt x="1009" y="517"/>
                  </a:cubicBezTo>
                  <a:cubicBezTo>
                    <a:pt x="1025" y="568"/>
                    <a:pt x="1022" y="605"/>
                    <a:pt x="1032" y="670"/>
                  </a:cubicBezTo>
                  <a:cubicBezTo>
                    <a:pt x="1042" y="735"/>
                    <a:pt x="1066" y="821"/>
                    <a:pt x="1068" y="905"/>
                  </a:cubicBezTo>
                  <a:cubicBezTo>
                    <a:pt x="1070" y="989"/>
                    <a:pt x="1052" y="1094"/>
                    <a:pt x="1044" y="1176"/>
                  </a:cubicBezTo>
                  <a:cubicBezTo>
                    <a:pt x="1036" y="1258"/>
                    <a:pt x="1054" y="1346"/>
                    <a:pt x="1021" y="1399"/>
                  </a:cubicBezTo>
                  <a:cubicBezTo>
                    <a:pt x="988" y="1452"/>
                    <a:pt x="907" y="1477"/>
                    <a:pt x="844" y="1493"/>
                  </a:cubicBezTo>
                  <a:cubicBezTo>
                    <a:pt x="781" y="1509"/>
                    <a:pt x="703" y="1497"/>
                    <a:pt x="644" y="1493"/>
                  </a:cubicBezTo>
                  <a:cubicBezTo>
                    <a:pt x="585" y="1489"/>
                    <a:pt x="527" y="1490"/>
                    <a:pt x="492" y="1469"/>
                  </a:cubicBezTo>
                  <a:cubicBezTo>
                    <a:pt x="457" y="1448"/>
                    <a:pt x="462" y="1393"/>
                    <a:pt x="433" y="1364"/>
                  </a:cubicBezTo>
                  <a:cubicBezTo>
                    <a:pt x="404" y="1335"/>
                    <a:pt x="340" y="1316"/>
                    <a:pt x="315" y="1293"/>
                  </a:cubicBezTo>
                  <a:cubicBezTo>
                    <a:pt x="290" y="1270"/>
                    <a:pt x="295" y="1264"/>
                    <a:pt x="268" y="1223"/>
                  </a:cubicBezTo>
                  <a:close/>
                </a:path>
              </a:pathLst>
            </a:custGeom>
            <a:solidFill>
              <a:srgbClr val="FFCC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3" name="Freeform 324"/>
            <p:cNvSpPr/>
            <p:nvPr/>
          </p:nvSpPr>
          <p:spPr>
            <a:xfrm>
              <a:off x="980" y="2366"/>
              <a:ext cx="1070" cy="1181"/>
            </a:xfrm>
            <a:custGeom>
              <a:avLst/>
              <a:gdLst/>
              <a:ahLst/>
              <a:cxnLst>
                <a:cxn ang="0">
                  <a:pos x="268" y="83"/>
                </a:cxn>
                <a:cxn ang="0">
                  <a:pos x="151" y="71"/>
                </a:cxn>
                <a:cxn ang="0">
                  <a:pos x="80" y="59"/>
                </a:cxn>
                <a:cxn ang="0">
                  <a:pos x="21" y="44"/>
                </a:cxn>
                <a:cxn ang="0">
                  <a:pos x="10" y="35"/>
                </a:cxn>
                <a:cxn ang="0">
                  <a:pos x="10" y="27"/>
                </a:cxn>
                <a:cxn ang="0">
                  <a:pos x="68" y="16"/>
                </a:cxn>
                <a:cxn ang="0">
                  <a:pos x="198" y="4"/>
                </a:cxn>
                <a:cxn ang="0">
                  <a:pos x="280" y="2"/>
                </a:cxn>
                <a:cxn ang="0">
                  <a:pos x="456" y="2"/>
                </a:cxn>
                <a:cxn ang="0">
                  <a:pos x="703" y="5"/>
                </a:cxn>
                <a:cxn ang="0">
                  <a:pos x="832" y="14"/>
                </a:cxn>
                <a:cxn ang="0">
                  <a:pos x="938" y="25"/>
                </a:cxn>
                <a:cxn ang="0">
                  <a:pos x="1009" y="35"/>
                </a:cxn>
                <a:cxn ang="0">
                  <a:pos x="1032" y="45"/>
                </a:cxn>
                <a:cxn ang="0">
                  <a:pos x="1068" y="61"/>
                </a:cxn>
                <a:cxn ang="0">
                  <a:pos x="1044" y="79"/>
                </a:cxn>
                <a:cxn ang="0">
                  <a:pos x="1021" y="95"/>
                </a:cxn>
                <a:cxn ang="0">
                  <a:pos x="844" y="100"/>
                </a:cxn>
                <a:cxn ang="0">
                  <a:pos x="644" y="100"/>
                </a:cxn>
                <a:cxn ang="0">
                  <a:pos x="492" y="99"/>
                </a:cxn>
                <a:cxn ang="0">
                  <a:pos x="433" y="92"/>
                </a:cxn>
                <a:cxn ang="0">
                  <a:pos x="315" y="87"/>
                </a:cxn>
                <a:cxn ang="0">
                  <a:pos x="268" y="83"/>
                </a:cxn>
              </a:cxnLst>
              <a:pathLst>
                <a:path w="1070" h="1509">
                  <a:moveTo>
                    <a:pt x="268" y="1223"/>
                  </a:moveTo>
                  <a:cubicBezTo>
                    <a:pt x="241" y="1182"/>
                    <a:pt x="182" y="1103"/>
                    <a:pt x="151" y="1046"/>
                  </a:cubicBezTo>
                  <a:cubicBezTo>
                    <a:pt x="120" y="989"/>
                    <a:pt x="102" y="948"/>
                    <a:pt x="80" y="882"/>
                  </a:cubicBezTo>
                  <a:cubicBezTo>
                    <a:pt x="58" y="816"/>
                    <a:pt x="33" y="708"/>
                    <a:pt x="21" y="647"/>
                  </a:cubicBezTo>
                  <a:cubicBezTo>
                    <a:pt x="9" y="586"/>
                    <a:pt x="12" y="556"/>
                    <a:pt x="10" y="517"/>
                  </a:cubicBezTo>
                  <a:cubicBezTo>
                    <a:pt x="8" y="478"/>
                    <a:pt x="0" y="460"/>
                    <a:pt x="10" y="411"/>
                  </a:cubicBezTo>
                  <a:cubicBezTo>
                    <a:pt x="20" y="362"/>
                    <a:pt x="37" y="282"/>
                    <a:pt x="68" y="223"/>
                  </a:cubicBezTo>
                  <a:cubicBezTo>
                    <a:pt x="99" y="164"/>
                    <a:pt x="163" y="94"/>
                    <a:pt x="198" y="59"/>
                  </a:cubicBezTo>
                  <a:cubicBezTo>
                    <a:pt x="233" y="24"/>
                    <a:pt x="237" y="20"/>
                    <a:pt x="280" y="12"/>
                  </a:cubicBezTo>
                  <a:cubicBezTo>
                    <a:pt x="323" y="4"/>
                    <a:pt x="386" y="0"/>
                    <a:pt x="456" y="12"/>
                  </a:cubicBezTo>
                  <a:cubicBezTo>
                    <a:pt x="526" y="24"/>
                    <a:pt x="640" y="49"/>
                    <a:pt x="703" y="82"/>
                  </a:cubicBezTo>
                  <a:cubicBezTo>
                    <a:pt x="766" y="115"/>
                    <a:pt x="793" y="165"/>
                    <a:pt x="832" y="212"/>
                  </a:cubicBezTo>
                  <a:cubicBezTo>
                    <a:pt x="871" y="259"/>
                    <a:pt x="909" y="313"/>
                    <a:pt x="938" y="364"/>
                  </a:cubicBezTo>
                  <a:cubicBezTo>
                    <a:pt x="967" y="415"/>
                    <a:pt x="993" y="466"/>
                    <a:pt x="1009" y="517"/>
                  </a:cubicBezTo>
                  <a:cubicBezTo>
                    <a:pt x="1025" y="568"/>
                    <a:pt x="1022" y="605"/>
                    <a:pt x="1032" y="670"/>
                  </a:cubicBezTo>
                  <a:cubicBezTo>
                    <a:pt x="1042" y="735"/>
                    <a:pt x="1066" y="821"/>
                    <a:pt x="1068" y="905"/>
                  </a:cubicBezTo>
                  <a:cubicBezTo>
                    <a:pt x="1070" y="989"/>
                    <a:pt x="1052" y="1094"/>
                    <a:pt x="1044" y="1176"/>
                  </a:cubicBezTo>
                  <a:cubicBezTo>
                    <a:pt x="1036" y="1258"/>
                    <a:pt x="1054" y="1346"/>
                    <a:pt x="1021" y="1399"/>
                  </a:cubicBezTo>
                  <a:cubicBezTo>
                    <a:pt x="988" y="1452"/>
                    <a:pt x="907" y="1477"/>
                    <a:pt x="844" y="1493"/>
                  </a:cubicBezTo>
                  <a:cubicBezTo>
                    <a:pt x="781" y="1509"/>
                    <a:pt x="703" y="1497"/>
                    <a:pt x="644" y="1493"/>
                  </a:cubicBezTo>
                  <a:cubicBezTo>
                    <a:pt x="585" y="1489"/>
                    <a:pt x="527" y="1490"/>
                    <a:pt x="492" y="1469"/>
                  </a:cubicBezTo>
                  <a:cubicBezTo>
                    <a:pt x="457" y="1448"/>
                    <a:pt x="462" y="1393"/>
                    <a:pt x="433" y="1364"/>
                  </a:cubicBezTo>
                  <a:cubicBezTo>
                    <a:pt x="404" y="1335"/>
                    <a:pt x="340" y="1316"/>
                    <a:pt x="315" y="1293"/>
                  </a:cubicBezTo>
                  <a:cubicBezTo>
                    <a:pt x="290" y="1270"/>
                    <a:pt x="295" y="1264"/>
                    <a:pt x="268" y="1223"/>
                  </a:cubicBezTo>
                  <a:close/>
                </a:path>
              </a:pathLst>
            </a:custGeom>
            <a:solidFill>
              <a:srgbClr val="FFCCFF">
                <a:alpha val="50195"/>
              </a:srgbClr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4" name="Line 325"/>
            <p:cNvSpPr/>
            <p:nvPr/>
          </p:nvSpPr>
          <p:spPr>
            <a:xfrm>
              <a:off x="728" y="2198"/>
              <a:ext cx="1646" cy="9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25" name="Line 326"/>
            <p:cNvSpPr/>
            <p:nvPr/>
          </p:nvSpPr>
          <p:spPr>
            <a:xfrm>
              <a:off x="695" y="3709"/>
              <a:ext cx="1658" cy="9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26" name="Text Box 327"/>
            <p:cNvSpPr txBox="1"/>
            <p:nvPr/>
          </p:nvSpPr>
          <p:spPr>
            <a:xfrm>
              <a:off x="1516" y="236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Text Box 328"/>
            <p:cNvSpPr txBox="1"/>
            <p:nvPr/>
          </p:nvSpPr>
          <p:spPr>
            <a:xfrm>
              <a:off x="1612" y="244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Text Box 329"/>
            <p:cNvSpPr txBox="1"/>
            <p:nvPr/>
          </p:nvSpPr>
          <p:spPr>
            <a:xfrm>
              <a:off x="1817" y="272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Text Box 330"/>
            <p:cNvSpPr txBox="1"/>
            <p:nvPr/>
          </p:nvSpPr>
          <p:spPr>
            <a:xfrm>
              <a:off x="1879" y="285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Text Box 331"/>
            <p:cNvSpPr txBox="1"/>
            <p:nvPr/>
          </p:nvSpPr>
          <p:spPr>
            <a:xfrm>
              <a:off x="1880" y="296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1" name="Text Box 332"/>
            <p:cNvSpPr txBox="1"/>
            <p:nvPr/>
          </p:nvSpPr>
          <p:spPr>
            <a:xfrm>
              <a:off x="1893" y="3075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2" name="Text Box 333"/>
            <p:cNvSpPr txBox="1"/>
            <p:nvPr/>
          </p:nvSpPr>
          <p:spPr>
            <a:xfrm>
              <a:off x="1862" y="3370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Text Box 334"/>
            <p:cNvSpPr txBox="1"/>
            <p:nvPr/>
          </p:nvSpPr>
          <p:spPr>
            <a:xfrm>
              <a:off x="1876" y="323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4" name="Line 335"/>
            <p:cNvSpPr/>
            <p:nvPr/>
          </p:nvSpPr>
          <p:spPr>
            <a:xfrm>
              <a:off x="1163" y="2980"/>
              <a:ext cx="67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35" name="Text Box 336"/>
            <p:cNvSpPr txBox="1"/>
            <p:nvPr/>
          </p:nvSpPr>
          <p:spPr>
            <a:xfrm>
              <a:off x="812" y="2693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Text Box 337"/>
            <p:cNvSpPr txBox="1"/>
            <p:nvPr/>
          </p:nvSpPr>
          <p:spPr>
            <a:xfrm>
              <a:off x="827" y="2805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7" name="Text Box 338"/>
            <p:cNvSpPr txBox="1"/>
            <p:nvPr/>
          </p:nvSpPr>
          <p:spPr>
            <a:xfrm>
              <a:off x="828" y="2587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Text Box 339"/>
            <p:cNvSpPr txBox="1"/>
            <p:nvPr/>
          </p:nvSpPr>
          <p:spPr>
            <a:xfrm>
              <a:off x="887" y="2938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9" name="Text Box 340"/>
            <p:cNvSpPr txBox="1"/>
            <p:nvPr/>
          </p:nvSpPr>
          <p:spPr>
            <a:xfrm>
              <a:off x="925" y="3040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Text Box 341"/>
            <p:cNvSpPr txBox="1"/>
            <p:nvPr/>
          </p:nvSpPr>
          <p:spPr>
            <a:xfrm>
              <a:off x="975" y="3125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Text Box 342"/>
            <p:cNvSpPr txBox="1"/>
            <p:nvPr/>
          </p:nvSpPr>
          <p:spPr>
            <a:xfrm>
              <a:off x="1058" y="3218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Text Box 343"/>
            <p:cNvSpPr txBox="1"/>
            <p:nvPr/>
          </p:nvSpPr>
          <p:spPr>
            <a:xfrm>
              <a:off x="1143" y="3313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Text Box 344"/>
            <p:cNvSpPr txBox="1"/>
            <p:nvPr/>
          </p:nvSpPr>
          <p:spPr>
            <a:xfrm>
              <a:off x="1275" y="3406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Text Box 345"/>
            <p:cNvSpPr txBox="1"/>
            <p:nvPr/>
          </p:nvSpPr>
          <p:spPr>
            <a:xfrm>
              <a:off x="861" y="2484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Text Box 346"/>
            <p:cNvSpPr txBox="1"/>
            <p:nvPr/>
          </p:nvSpPr>
          <p:spPr>
            <a:xfrm>
              <a:off x="955" y="2392"/>
              <a:ext cx="2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AutoShape 347"/>
            <p:cNvSpPr/>
            <p:nvPr/>
          </p:nvSpPr>
          <p:spPr>
            <a:xfrm>
              <a:off x="1657" y="2657"/>
              <a:ext cx="302" cy="119"/>
            </a:xfrm>
            <a:prstGeom prst="flowChartMagneticDrum">
              <a:avLst/>
            </a:prstGeom>
            <a:solidFill>
              <a:srgbClr val="FF66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Text Box 348"/>
            <p:cNvSpPr txBox="1"/>
            <p:nvPr/>
          </p:nvSpPr>
          <p:spPr>
            <a:xfrm>
              <a:off x="1804" y="2618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8" name="Text Box 349"/>
            <p:cNvSpPr txBox="1"/>
            <p:nvPr/>
          </p:nvSpPr>
          <p:spPr>
            <a:xfrm>
              <a:off x="1708" y="251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9" name="Text Box 350"/>
            <p:cNvSpPr txBox="1"/>
            <p:nvPr/>
          </p:nvSpPr>
          <p:spPr>
            <a:xfrm>
              <a:off x="2139" y="2493"/>
              <a:ext cx="3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dV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0" name="Line 351"/>
            <p:cNvSpPr/>
            <p:nvPr/>
          </p:nvSpPr>
          <p:spPr>
            <a:xfrm flipH="1">
              <a:off x="1951" y="2621"/>
              <a:ext cx="235" cy="73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5651" name="Object 352"/>
            <p:cNvGraphicFramePr>
              <a:graphicFrameLocks noChangeAspect="1"/>
            </p:cNvGraphicFramePr>
            <p:nvPr/>
          </p:nvGraphicFramePr>
          <p:xfrm>
            <a:off x="1334" y="2697"/>
            <a:ext cx="19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7" imgW="152400" imgH="203200" progId="Equation.3">
                    <p:embed/>
                  </p:oleObj>
                </mc:Choice>
                <mc:Fallback>
                  <p:oleObj name="" r:id="rId17" imgW="152400" imgH="2032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34" y="2697"/>
                          <a:ext cx="195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2" name="Object 353"/>
            <p:cNvGraphicFramePr>
              <a:graphicFrameLocks noChangeAspect="1"/>
            </p:cNvGraphicFramePr>
            <p:nvPr/>
          </p:nvGraphicFramePr>
          <p:xfrm>
            <a:off x="1883" y="2249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9" imgW="228600" imgH="279400" progId="Equation.3">
                    <p:embed/>
                  </p:oleObj>
                </mc:Choice>
                <mc:Fallback>
                  <p:oleObj name="" r:id="rId19" imgW="228600" imgH="2794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3" y="2249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5"/>
          <p:cNvGrpSpPr/>
          <p:nvPr/>
        </p:nvGrpSpPr>
        <p:grpSpPr>
          <a:xfrm>
            <a:off x="4645025" y="241300"/>
            <a:ext cx="2798763" cy="1827213"/>
            <a:chOff x="3313" y="2353"/>
            <a:chExt cx="1763" cy="1151"/>
          </a:xfrm>
        </p:grpSpPr>
        <p:sp>
          <p:nvSpPr>
            <p:cNvPr id="25654" name="Line 356"/>
            <p:cNvSpPr/>
            <p:nvPr/>
          </p:nvSpPr>
          <p:spPr>
            <a:xfrm>
              <a:off x="4076" y="3436"/>
              <a:ext cx="98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lgDash"/>
              <a:round/>
              <a:headEnd type="none" w="sm" len="sm"/>
              <a:tailEnd type="none" w="sm" len="sm"/>
            </a:ln>
          </p:spPr>
        </p:sp>
        <p:sp>
          <p:nvSpPr>
            <p:cNvPr id="25655" name="Oval 357" descr="浅色上对角线"/>
            <p:cNvSpPr/>
            <p:nvPr/>
          </p:nvSpPr>
          <p:spPr>
            <a:xfrm rot="-1620000">
              <a:off x="4632" y="2492"/>
              <a:ext cx="444" cy="981"/>
            </a:xfrm>
            <a:prstGeom prst="ellipse">
              <a:avLst/>
            </a:prstGeom>
            <a:pattFill prst="ltUpDiag">
              <a:fgClr>
                <a:srgbClr val="009900"/>
              </a:fgClr>
              <a:bgClr>
                <a:srgbClr val="FFFFFF"/>
              </a:bgClr>
            </a:pattFill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6" name="Line 358"/>
            <p:cNvSpPr/>
            <p:nvPr/>
          </p:nvSpPr>
          <p:spPr>
            <a:xfrm>
              <a:off x="3604" y="2528"/>
              <a:ext cx="1041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lgDash"/>
              <a:round/>
              <a:headEnd type="none" w="sm" len="sm"/>
              <a:tailEnd type="none" w="sm" len="sm"/>
            </a:ln>
          </p:spPr>
        </p:sp>
        <p:graphicFrame>
          <p:nvGraphicFramePr>
            <p:cNvPr id="25657" name="Object 359"/>
            <p:cNvGraphicFramePr/>
            <p:nvPr/>
          </p:nvGraphicFramePr>
          <p:xfrm>
            <a:off x="4253" y="2665"/>
            <a:ext cx="18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21" imgW="335280" imgH="589280" progId="Equation.3">
                    <p:embed/>
                  </p:oleObj>
                </mc:Choice>
                <mc:Fallback>
                  <p:oleObj name="" r:id="rId21" imgW="335280" imgH="58928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3" y="2665"/>
                          <a:ext cx="189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8" name="Object 360"/>
            <p:cNvGraphicFramePr/>
            <p:nvPr/>
          </p:nvGraphicFramePr>
          <p:xfrm>
            <a:off x="3834" y="3069"/>
            <a:ext cx="30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3" imgW="215900" imgH="177800" progId="Equation.3">
                    <p:embed/>
                  </p:oleObj>
                </mc:Choice>
                <mc:Fallback>
                  <p:oleObj name="" r:id="rId23" imgW="215900" imgH="1778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34" y="3069"/>
                          <a:ext cx="30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9" name="Object 361"/>
            <p:cNvGraphicFramePr/>
            <p:nvPr/>
          </p:nvGraphicFramePr>
          <p:xfrm>
            <a:off x="4175" y="2353"/>
            <a:ext cx="2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5" imgW="139700" imgH="215900" progId="Equation.DSMT4">
                    <p:embed/>
                  </p:oleObj>
                </mc:Choice>
                <mc:Fallback>
                  <p:oleObj name="" r:id="rId25" imgW="139700" imgH="215900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175" y="2353"/>
                          <a:ext cx="226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0" name="Object 362"/>
            <p:cNvGraphicFramePr>
              <a:graphicFrameLocks noChangeAspect="1"/>
            </p:cNvGraphicFramePr>
            <p:nvPr/>
          </p:nvGraphicFramePr>
          <p:xfrm>
            <a:off x="4071" y="2562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27" imgW="152400" imgH="152400" progId="Equation.3">
                    <p:embed/>
                  </p:oleObj>
                </mc:Choice>
                <mc:Fallback>
                  <p:oleObj name="" r:id="rId27" imgW="152400" imgH="1524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71" y="2562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1" name="Object 363"/>
            <p:cNvGraphicFramePr>
              <a:graphicFrameLocks noChangeAspect="1"/>
            </p:cNvGraphicFramePr>
            <p:nvPr/>
          </p:nvGraphicFramePr>
          <p:xfrm>
            <a:off x="4193" y="2792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29" imgW="152400" imgH="152400" progId="Equation.3">
                    <p:embed/>
                  </p:oleObj>
                </mc:Choice>
                <mc:Fallback>
                  <p:oleObj name="" r:id="rId29" imgW="152400" imgH="1524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3" y="2792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2" name="Object 364"/>
            <p:cNvGraphicFramePr>
              <a:graphicFrameLocks noChangeAspect="1"/>
            </p:cNvGraphicFramePr>
            <p:nvPr/>
          </p:nvGraphicFramePr>
          <p:xfrm>
            <a:off x="4277" y="3011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31" imgW="152400" imgH="152400" progId="Equation.3">
                    <p:embed/>
                  </p:oleObj>
                </mc:Choice>
                <mc:Fallback>
                  <p:oleObj name="" r:id="rId31" imgW="152400" imgH="1524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7" y="3011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3" name="Object 365"/>
            <p:cNvGraphicFramePr>
              <a:graphicFrameLocks noChangeAspect="1"/>
            </p:cNvGraphicFramePr>
            <p:nvPr/>
          </p:nvGraphicFramePr>
          <p:xfrm>
            <a:off x="4485" y="3187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33" imgW="152400" imgH="152400" progId="Equation.3">
                    <p:embed/>
                  </p:oleObj>
                </mc:Choice>
                <mc:Fallback>
                  <p:oleObj name="" r:id="rId33" imgW="152400" imgH="1524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85" y="3187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4" name="Object 366"/>
            <p:cNvGraphicFramePr>
              <a:graphicFrameLocks noChangeAspect="1"/>
            </p:cNvGraphicFramePr>
            <p:nvPr/>
          </p:nvGraphicFramePr>
          <p:xfrm>
            <a:off x="4198" y="261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5" imgW="152400" imgH="152400" progId="Equation.3">
                    <p:embed/>
                  </p:oleObj>
                </mc:Choice>
                <mc:Fallback>
                  <p:oleObj name="" r:id="rId35" imgW="152400" imgH="1524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8" y="261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5" name="Object 367"/>
            <p:cNvGraphicFramePr>
              <a:graphicFrameLocks noChangeAspect="1"/>
            </p:cNvGraphicFramePr>
            <p:nvPr/>
          </p:nvGraphicFramePr>
          <p:xfrm>
            <a:off x="4320" y="278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7" imgW="152400" imgH="152400" progId="Equation.3">
                    <p:embed/>
                  </p:oleObj>
                </mc:Choice>
                <mc:Fallback>
                  <p:oleObj name="" r:id="rId37" imgW="152400" imgH="1524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278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6" name="Object 368"/>
            <p:cNvGraphicFramePr>
              <a:graphicFrameLocks noChangeAspect="1"/>
            </p:cNvGraphicFramePr>
            <p:nvPr/>
          </p:nvGraphicFramePr>
          <p:xfrm>
            <a:off x="4438" y="298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39" imgW="152400" imgH="152400" progId="Equation.3">
                    <p:embed/>
                  </p:oleObj>
                </mc:Choice>
                <mc:Fallback>
                  <p:oleObj name="" r:id="rId39" imgW="152400" imgH="1524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8" y="298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7" name="Object 369"/>
            <p:cNvGraphicFramePr>
              <a:graphicFrameLocks noChangeAspect="1"/>
            </p:cNvGraphicFramePr>
            <p:nvPr/>
          </p:nvGraphicFramePr>
          <p:xfrm>
            <a:off x="3313" y="2627"/>
            <a:ext cx="175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41" imgW="152400" imgH="63500" progId="Equation.3">
                    <p:embed/>
                  </p:oleObj>
                </mc:Choice>
                <mc:Fallback>
                  <p:oleObj name="" r:id="rId41" imgW="152400" imgH="635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3" y="2627"/>
                          <a:ext cx="175" cy="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8" name="Object 370"/>
            <p:cNvGraphicFramePr>
              <a:graphicFrameLocks noChangeAspect="1"/>
            </p:cNvGraphicFramePr>
            <p:nvPr/>
          </p:nvGraphicFramePr>
          <p:xfrm>
            <a:off x="3796" y="3131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43" imgW="152400" imgH="63500" progId="Equation.3">
                    <p:embed/>
                  </p:oleObj>
                </mc:Choice>
                <mc:Fallback>
                  <p:oleObj name="" r:id="rId43" imgW="152400" imgH="635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6" y="3131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9" name="Object 371"/>
            <p:cNvGraphicFramePr>
              <a:graphicFrameLocks noChangeAspect="1"/>
            </p:cNvGraphicFramePr>
            <p:nvPr/>
          </p:nvGraphicFramePr>
          <p:xfrm>
            <a:off x="3407" y="2841"/>
            <a:ext cx="195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45" imgW="152400" imgH="63500" progId="Equation.3">
                    <p:embed/>
                  </p:oleObj>
                </mc:Choice>
                <mc:Fallback>
                  <p:oleObj name="" r:id="rId45" imgW="152400" imgH="635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7" y="2841"/>
                          <a:ext cx="195" cy="1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0" name="Object 372"/>
            <p:cNvGraphicFramePr>
              <a:graphicFrameLocks noChangeAspect="1"/>
            </p:cNvGraphicFramePr>
            <p:nvPr/>
          </p:nvGraphicFramePr>
          <p:xfrm>
            <a:off x="3666" y="2964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47" imgW="152400" imgH="63500" progId="Equation.3">
                    <p:embed/>
                  </p:oleObj>
                </mc:Choice>
                <mc:Fallback>
                  <p:oleObj name="" r:id="rId47" imgW="152400" imgH="635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6" y="2964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1" name="Object 373"/>
            <p:cNvGraphicFramePr>
              <a:graphicFrameLocks noChangeAspect="1"/>
            </p:cNvGraphicFramePr>
            <p:nvPr/>
          </p:nvGraphicFramePr>
          <p:xfrm>
            <a:off x="3666" y="2749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49" imgW="152400" imgH="63500" progId="Equation.3">
                    <p:embed/>
                  </p:oleObj>
                </mc:Choice>
                <mc:Fallback>
                  <p:oleObj name="" r:id="rId49" imgW="152400" imgH="635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6" y="2749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2" name="Object 374"/>
            <p:cNvGraphicFramePr>
              <a:graphicFrameLocks noChangeAspect="1"/>
            </p:cNvGraphicFramePr>
            <p:nvPr/>
          </p:nvGraphicFramePr>
          <p:xfrm>
            <a:off x="3442" y="3077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1" imgW="152400" imgH="63500" progId="Equation.3">
                    <p:embed/>
                  </p:oleObj>
                </mc:Choice>
                <mc:Fallback>
                  <p:oleObj name="" r:id="rId51" imgW="152400" imgH="635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2" y="3077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3" name="Object 375"/>
            <p:cNvGraphicFramePr>
              <a:graphicFrameLocks noChangeAspect="1"/>
            </p:cNvGraphicFramePr>
            <p:nvPr/>
          </p:nvGraphicFramePr>
          <p:xfrm>
            <a:off x="3507" y="3241"/>
            <a:ext cx="175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53" imgW="152400" imgH="63500" progId="Equation.3">
                    <p:embed/>
                  </p:oleObj>
                </mc:Choice>
                <mc:Fallback>
                  <p:oleObj name="" r:id="rId53" imgW="152400" imgH="635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7" y="3241"/>
                          <a:ext cx="175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4" name="Object 376"/>
            <p:cNvGraphicFramePr/>
            <p:nvPr/>
          </p:nvGraphicFramePr>
          <p:xfrm>
            <a:off x="4066" y="2730"/>
            <a:ext cx="20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55" imgW="367030" imgH="509905" progId="Equation.3">
                    <p:embed/>
                  </p:oleObj>
                </mc:Choice>
                <mc:Fallback>
                  <p:oleObj name="" r:id="rId55" imgW="367030" imgH="509905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4066" y="2730"/>
                          <a:ext cx="207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5" name="Line 377"/>
            <p:cNvSpPr/>
            <p:nvPr/>
          </p:nvSpPr>
          <p:spPr>
            <a:xfrm>
              <a:off x="3834" y="2966"/>
              <a:ext cx="1037" cy="0"/>
            </a:xfrm>
            <a:prstGeom prst="line">
              <a:avLst/>
            </a:prstGeom>
            <a:ln w="508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676" name="Arc 378"/>
            <p:cNvSpPr/>
            <p:nvPr/>
          </p:nvSpPr>
          <p:spPr>
            <a:xfrm>
              <a:off x="4014" y="2825"/>
              <a:ext cx="71" cy="1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7" name="Oval 379"/>
            <p:cNvSpPr/>
            <p:nvPr/>
          </p:nvSpPr>
          <p:spPr>
            <a:xfrm rot="-1620000">
              <a:off x="3625" y="2489"/>
              <a:ext cx="449" cy="1015"/>
            </a:xfrm>
            <a:prstGeom prst="ellipse">
              <a:avLst/>
            </a:prstGeom>
            <a:solidFill>
              <a:srgbClr val="FF66CC">
                <a:alpha val="50195"/>
              </a:srgbClr>
            </a:solidFill>
            <a:ln w="38100" cap="flat" cmpd="sng">
              <a:solidFill>
                <a:srgbClr val="008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78" name="Line 380"/>
            <p:cNvSpPr/>
            <p:nvPr/>
          </p:nvSpPr>
          <p:spPr>
            <a:xfrm flipV="1">
              <a:off x="3850" y="2648"/>
              <a:ext cx="423" cy="318"/>
            </a:xfrm>
            <a:prstGeom prst="line">
              <a:avLst/>
            </a:prstGeom>
            <a:ln w="571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33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32" grpId="0" build="p"/>
      <p:bldP spid="53335" grpId="0"/>
      <p:bldP spid="53508" grpId="0"/>
      <p:bldP spid="535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7"/>
          <p:cNvGrpSpPr/>
          <p:nvPr/>
        </p:nvGrpSpPr>
        <p:grpSpPr>
          <a:xfrm>
            <a:off x="6003925" y="2967038"/>
            <a:ext cx="2857500" cy="2960687"/>
            <a:chOff x="3792" y="2455"/>
            <a:chExt cx="1800" cy="1865"/>
          </a:xfrm>
        </p:grpSpPr>
        <p:sp>
          <p:nvSpPr>
            <p:cNvPr id="27650" name="Oval 18"/>
            <p:cNvSpPr/>
            <p:nvPr/>
          </p:nvSpPr>
          <p:spPr>
            <a:xfrm>
              <a:off x="4076" y="3068"/>
              <a:ext cx="1148" cy="1208"/>
            </a:xfrm>
            <a:prstGeom prst="ellipse">
              <a:avLst/>
            </a:prstGeom>
            <a:noFill/>
            <a:ln w="254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1" name="Line 19"/>
            <p:cNvSpPr/>
            <p:nvPr/>
          </p:nvSpPr>
          <p:spPr>
            <a:xfrm>
              <a:off x="3852" y="3660"/>
              <a:ext cx="17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27652" name="Line 20"/>
            <p:cNvSpPr/>
            <p:nvPr/>
          </p:nvSpPr>
          <p:spPr>
            <a:xfrm>
              <a:off x="4656" y="3072"/>
              <a:ext cx="0" cy="12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3" name="Line 21"/>
            <p:cNvSpPr/>
            <p:nvPr/>
          </p:nvSpPr>
          <p:spPr>
            <a:xfrm flipV="1">
              <a:off x="4668" y="3132"/>
              <a:ext cx="432" cy="528"/>
            </a:xfrm>
            <a:prstGeom prst="line">
              <a:avLst/>
            </a:prstGeom>
            <a:ln w="12700" cap="flat" cmpd="sng">
              <a:solidFill>
                <a:srgbClr val="FF33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4" name="Line 22"/>
            <p:cNvSpPr/>
            <p:nvPr/>
          </p:nvSpPr>
          <p:spPr>
            <a:xfrm>
              <a:off x="4272" y="3216"/>
              <a:ext cx="396" cy="444"/>
            </a:xfrm>
            <a:prstGeom prst="line">
              <a:avLst/>
            </a:prstGeom>
            <a:ln w="12700" cap="flat" cmpd="sng">
              <a:solidFill>
                <a:srgbClr val="FF33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5" name="Line 23"/>
            <p:cNvSpPr/>
            <p:nvPr/>
          </p:nvSpPr>
          <p:spPr>
            <a:xfrm flipV="1">
              <a:off x="5016" y="2892"/>
              <a:ext cx="336" cy="336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27656" name="Line 24"/>
            <p:cNvSpPr/>
            <p:nvPr/>
          </p:nvSpPr>
          <p:spPr>
            <a:xfrm flipH="1" flipV="1">
              <a:off x="3948" y="2880"/>
              <a:ext cx="324" cy="348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27657" name="Line 25"/>
            <p:cNvSpPr/>
            <p:nvPr/>
          </p:nvSpPr>
          <p:spPr>
            <a:xfrm>
              <a:off x="4116" y="3444"/>
              <a:ext cx="1116" cy="0"/>
            </a:xfrm>
            <a:prstGeom prst="line">
              <a:avLst/>
            </a:prstGeom>
            <a:ln w="12700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8" name="Line 26"/>
            <p:cNvSpPr/>
            <p:nvPr/>
          </p:nvSpPr>
          <p:spPr>
            <a:xfrm>
              <a:off x="4236" y="3228"/>
              <a:ext cx="816" cy="0"/>
            </a:xfrm>
            <a:prstGeom prst="line">
              <a:avLst/>
            </a:prstGeom>
            <a:ln w="12700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9" name="Line 27"/>
            <p:cNvSpPr/>
            <p:nvPr/>
          </p:nvSpPr>
          <p:spPr>
            <a:xfrm>
              <a:off x="4116" y="3876"/>
              <a:ext cx="1068" cy="0"/>
            </a:xfrm>
            <a:prstGeom prst="line">
              <a:avLst/>
            </a:prstGeom>
            <a:ln w="12700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60" name="Line 28"/>
            <p:cNvSpPr/>
            <p:nvPr/>
          </p:nvSpPr>
          <p:spPr>
            <a:xfrm>
              <a:off x="4272" y="4128"/>
              <a:ext cx="756" cy="0"/>
            </a:xfrm>
            <a:prstGeom prst="line">
              <a:avLst/>
            </a:prstGeom>
            <a:ln w="12700" cap="flat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61" name="Line 29"/>
            <p:cNvSpPr/>
            <p:nvPr/>
          </p:nvSpPr>
          <p:spPr>
            <a:xfrm>
              <a:off x="4656" y="3084"/>
              <a:ext cx="0" cy="1236"/>
            </a:xfrm>
            <a:prstGeom prst="line">
              <a:avLst/>
            </a:prstGeom>
            <a:ln w="25400" cap="flat" cmpd="sng">
              <a:solidFill>
                <a:srgbClr val="FF99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62" name="AutoShape 30"/>
            <p:cNvSpPr/>
            <p:nvPr/>
          </p:nvSpPr>
          <p:spPr>
            <a:xfrm>
              <a:off x="4465" y="3163"/>
              <a:ext cx="370" cy="130"/>
            </a:xfrm>
            <a:prstGeom prst="rightArrow">
              <a:avLst>
                <a:gd name="adj1" fmla="val 50000"/>
                <a:gd name="adj2" fmla="val 71167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AutoShape 31"/>
            <p:cNvSpPr/>
            <p:nvPr/>
          </p:nvSpPr>
          <p:spPr>
            <a:xfrm>
              <a:off x="4441" y="3367"/>
              <a:ext cx="370" cy="130"/>
            </a:xfrm>
            <a:prstGeom prst="rightArrow">
              <a:avLst>
                <a:gd name="adj1" fmla="val 50000"/>
                <a:gd name="adj2" fmla="val 71167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AutoShape 32"/>
            <p:cNvSpPr/>
            <p:nvPr/>
          </p:nvSpPr>
          <p:spPr>
            <a:xfrm>
              <a:off x="4429" y="3583"/>
              <a:ext cx="370" cy="154"/>
            </a:xfrm>
            <a:prstGeom prst="rightArrow">
              <a:avLst>
                <a:gd name="adj1" fmla="val 50000"/>
                <a:gd name="adj2" fmla="val 60076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AutoShape 33"/>
            <p:cNvSpPr/>
            <p:nvPr/>
          </p:nvSpPr>
          <p:spPr>
            <a:xfrm>
              <a:off x="4441" y="3799"/>
              <a:ext cx="370" cy="154"/>
            </a:xfrm>
            <a:prstGeom prst="rightArrow">
              <a:avLst>
                <a:gd name="adj1" fmla="val 50000"/>
                <a:gd name="adj2" fmla="val 60076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AutoShape 34"/>
            <p:cNvSpPr/>
            <p:nvPr/>
          </p:nvSpPr>
          <p:spPr>
            <a:xfrm>
              <a:off x="4441" y="4039"/>
              <a:ext cx="370" cy="166"/>
            </a:xfrm>
            <a:prstGeom prst="rightArrow">
              <a:avLst>
                <a:gd name="adj1" fmla="val 50000"/>
                <a:gd name="adj2" fmla="val 55733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Line 35"/>
            <p:cNvSpPr/>
            <p:nvPr/>
          </p:nvSpPr>
          <p:spPr>
            <a:xfrm>
              <a:off x="5028" y="3228"/>
              <a:ext cx="408" cy="0"/>
            </a:xfrm>
            <a:prstGeom prst="line">
              <a:avLst/>
            </a:prstGeom>
            <a:ln w="12700" cap="flat" cmpd="sng">
              <a:solidFill>
                <a:srgbClr val="FFCC00"/>
              </a:solidFill>
              <a:prstDash val="lgDash"/>
              <a:round/>
              <a:headEnd type="none" w="sm" len="sm"/>
              <a:tailEnd type="none" w="sm" len="sm"/>
            </a:ln>
          </p:spPr>
        </p:sp>
        <p:sp>
          <p:nvSpPr>
            <p:cNvPr id="27668" name="Line 36"/>
            <p:cNvSpPr/>
            <p:nvPr/>
          </p:nvSpPr>
          <p:spPr>
            <a:xfrm flipH="1">
              <a:off x="3792" y="3228"/>
              <a:ext cx="456" cy="0"/>
            </a:xfrm>
            <a:prstGeom prst="line">
              <a:avLst/>
            </a:prstGeom>
            <a:ln w="12700" cap="flat" cmpd="sng">
              <a:solidFill>
                <a:srgbClr val="FFCC00"/>
              </a:solidFill>
              <a:prstDash val="lgDash"/>
              <a:round/>
              <a:headEnd type="none" w="sm" len="sm"/>
              <a:tailEnd type="none" w="sm" len="sm"/>
            </a:ln>
          </p:spPr>
        </p:sp>
        <p:graphicFrame>
          <p:nvGraphicFramePr>
            <p:cNvPr id="27669" name="Object 2"/>
            <p:cNvGraphicFramePr/>
            <p:nvPr/>
          </p:nvGraphicFramePr>
          <p:xfrm>
            <a:off x="5256" y="2951"/>
            <a:ext cx="23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" imgW="367030" imgH="509905" progId="Equation.3">
                    <p:embed/>
                  </p:oleObj>
                </mc:Choice>
                <mc:Fallback>
                  <p:oleObj name="" r:id="rId1" imgW="367030" imgH="50990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56" y="2951"/>
                          <a:ext cx="231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3"/>
            <p:cNvGraphicFramePr/>
            <p:nvPr/>
          </p:nvGraphicFramePr>
          <p:xfrm>
            <a:off x="4208" y="2855"/>
            <a:ext cx="23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3" imgW="367030" imgH="509905" progId="Equation.3">
                    <p:embed/>
                  </p:oleObj>
                </mc:Choice>
                <mc:Fallback>
                  <p:oleObj name="" r:id="rId3" imgW="367030" imgH="509905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08" y="2855"/>
                          <a:ext cx="231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4"/>
            <p:cNvGraphicFramePr/>
            <p:nvPr/>
          </p:nvGraphicFramePr>
          <p:xfrm>
            <a:off x="3897" y="2455"/>
            <a:ext cx="25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5" imgW="401955" imgH="622300" progId="Equation.3">
                    <p:embed/>
                  </p:oleObj>
                </mc:Choice>
                <mc:Fallback>
                  <p:oleObj name="" r:id="rId5" imgW="401955" imgH="6223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97" y="2455"/>
                          <a:ext cx="253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5"/>
            <p:cNvGraphicFramePr/>
            <p:nvPr/>
          </p:nvGraphicFramePr>
          <p:xfrm>
            <a:off x="4200" y="3264"/>
            <a:ext cx="369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7" imgW="586105" imgH="679450" progId="Equation.3">
                    <p:embed/>
                  </p:oleObj>
                </mc:Choice>
                <mc:Fallback>
                  <p:oleObj name="" r:id="rId7" imgW="586105" imgH="67945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00" y="3264"/>
                          <a:ext cx="369" cy="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6"/>
            <p:cNvGraphicFramePr/>
            <p:nvPr/>
          </p:nvGraphicFramePr>
          <p:xfrm>
            <a:off x="5104" y="3172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9" imgW="438150" imgH="438150" progId="Equation.3">
                    <p:embed/>
                  </p:oleObj>
                </mc:Choice>
                <mc:Fallback>
                  <p:oleObj name="" r:id="rId9" imgW="438150" imgH="43815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04" y="3172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7"/>
            <p:cNvGraphicFramePr/>
            <p:nvPr/>
          </p:nvGraphicFramePr>
          <p:xfrm>
            <a:off x="5176" y="3424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11" imgW="438150" imgH="438150" progId="Equation.3">
                    <p:embed/>
                  </p:oleObj>
                </mc:Choice>
                <mc:Fallback>
                  <p:oleObj name="" r:id="rId11" imgW="438150" imgH="43815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76" y="3424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Object 8"/>
            <p:cNvGraphicFramePr/>
            <p:nvPr/>
          </p:nvGraphicFramePr>
          <p:xfrm>
            <a:off x="5116" y="3880"/>
            <a:ext cx="2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3" imgW="438150" imgH="438150" progId="Equation.3">
                    <p:embed/>
                  </p:oleObj>
                </mc:Choice>
                <mc:Fallback>
                  <p:oleObj name="" r:id="rId13" imgW="438150" imgH="43815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16" y="3880"/>
                          <a:ext cx="27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Arc 44"/>
            <p:cNvSpPr/>
            <p:nvPr/>
          </p:nvSpPr>
          <p:spPr>
            <a:xfrm>
              <a:off x="5172" y="3097"/>
              <a:ext cx="48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7" name="Arc 45"/>
            <p:cNvSpPr/>
            <p:nvPr/>
          </p:nvSpPr>
          <p:spPr>
            <a:xfrm>
              <a:off x="4200" y="3145"/>
              <a:ext cx="240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678" name="Object 9"/>
            <p:cNvGraphicFramePr/>
            <p:nvPr/>
          </p:nvGraphicFramePr>
          <p:xfrm>
            <a:off x="5300" y="3364"/>
            <a:ext cx="28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5" imgW="450850" imgH="549275" progId="Equation.3">
                    <p:embed/>
                  </p:oleObj>
                </mc:Choice>
                <mc:Fallback>
                  <p:oleObj name="" r:id="rId15" imgW="450850" imgH="549275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00" y="3364"/>
                          <a:ext cx="284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9" name="Object 10"/>
            <p:cNvGraphicFramePr/>
            <p:nvPr/>
          </p:nvGraphicFramePr>
          <p:xfrm>
            <a:off x="3800" y="3528"/>
            <a:ext cx="2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7" imgW="389255" imgH="250825" progId="Equation.3">
                    <p:embed/>
                  </p:oleObj>
                </mc:Choice>
                <mc:Fallback>
                  <p:oleObj name="" r:id="rId17" imgW="389255" imgH="250825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00" y="3528"/>
                          <a:ext cx="245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0" name="Line 48"/>
            <p:cNvSpPr/>
            <p:nvPr/>
          </p:nvSpPr>
          <p:spPr>
            <a:xfrm>
              <a:off x="3852" y="3660"/>
              <a:ext cx="1740" cy="0"/>
            </a:xfrm>
            <a:prstGeom prst="line">
              <a:avLst/>
            </a:prstGeom>
            <a:ln w="25400" cap="flat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27681" name="Object 11"/>
            <p:cNvGraphicFramePr/>
            <p:nvPr/>
          </p:nvGraphicFramePr>
          <p:xfrm>
            <a:off x="3944" y="3912"/>
            <a:ext cx="2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9" imgW="389255" imgH="250825" progId="Equation.3">
                    <p:embed/>
                  </p:oleObj>
                </mc:Choice>
                <mc:Fallback>
                  <p:oleObj name="" r:id="rId19" imgW="389255" imgH="25082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44" y="3912"/>
                          <a:ext cx="245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2" name="Object 12"/>
            <p:cNvGraphicFramePr/>
            <p:nvPr/>
          </p:nvGraphicFramePr>
          <p:xfrm>
            <a:off x="3932" y="3216"/>
            <a:ext cx="2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21" imgW="389255" imgH="250825" progId="Equation.3">
                    <p:embed/>
                  </p:oleObj>
                </mc:Choice>
                <mc:Fallback>
                  <p:oleObj name="" r:id="rId21" imgW="389255" imgH="25082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32" y="3216"/>
                          <a:ext cx="245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13"/>
            <p:cNvGraphicFramePr/>
            <p:nvPr/>
          </p:nvGraphicFramePr>
          <p:xfrm>
            <a:off x="5304" y="2544"/>
            <a:ext cx="25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3" imgW="401955" imgH="622300" progId="Equation.3">
                    <p:embed/>
                  </p:oleObj>
                </mc:Choice>
                <mc:Fallback>
                  <p:oleObj name="" r:id="rId23" imgW="401955" imgH="6223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304" y="2544"/>
                          <a:ext cx="253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49" name="Rectangle 53"/>
          <p:cNvSpPr/>
          <p:nvPr/>
        </p:nvSpPr>
        <p:spPr>
          <a:xfrm>
            <a:off x="490538" y="2378075"/>
            <a:ext cx="4827587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在介质表面上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极化电荷面密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4144" name="Object 0"/>
          <p:cNvGraphicFramePr/>
          <p:nvPr/>
        </p:nvGraphicFramePr>
        <p:xfrm>
          <a:off x="425450" y="3409950"/>
          <a:ext cx="448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5" imgW="2794000" imgH="431800" progId="Equation.3">
                  <p:embed/>
                </p:oleObj>
              </mc:Choice>
              <mc:Fallback>
                <p:oleObj name="" r:id="rId25" imgW="2794000" imgH="4318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450" y="3409950"/>
                        <a:ext cx="4483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1" name="Rectangle 55"/>
          <p:cNvSpPr/>
          <p:nvPr/>
        </p:nvSpPr>
        <p:spPr>
          <a:xfrm>
            <a:off x="342900" y="4578350"/>
            <a:ext cx="6442075" cy="11604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 90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正极化电荷；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270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时，负极化电荷。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3" name="Rectangle 57"/>
          <p:cNvSpPr/>
          <p:nvPr/>
        </p:nvSpPr>
        <p:spPr>
          <a:xfrm>
            <a:off x="287338" y="350838"/>
            <a:ext cx="8543925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表明：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任意闭合曲面的极化强度矢量的通量等于该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闭合曲面内的极化电荷总量的负值。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4145" name="Object 1"/>
          <p:cNvGraphicFramePr/>
          <p:nvPr/>
        </p:nvGraphicFramePr>
        <p:xfrm>
          <a:off x="777875" y="1408113"/>
          <a:ext cx="3559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7" imgW="1587500" imgH="469900" progId="Equation.3">
                  <p:embed/>
                </p:oleObj>
              </mc:Choice>
              <mc:Fallback>
                <p:oleObj name="" r:id="rId27" imgW="1587500" imgH="469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D6009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7875" y="1408113"/>
                        <a:ext cx="3559175" cy="10445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5" name="Text Box 59"/>
          <p:cNvSpPr txBox="1"/>
          <p:nvPr/>
        </p:nvSpPr>
        <p:spPr>
          <a:xfrm>
            <a:off x="5021263" y="1409700"/>
            <a:ext cx="3841750" cy="1003300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记住，后面要用这一结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果！！！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" fill="hold"/>
                                        <p:tgtEl>
                                          <p:spTgt spid="5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5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535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5351">
                                            <p:txEl>
                                              <p:charRg st="2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9" grpId="0"/>
      <p:bldP spid="55351" grpId="0" build="p"/>
      <p:bldP spid="55353" grpId="0"/>
      <p:bldP spid="553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2"/>
          <p:cNvSpPr/>
          <p:nvPr/>
        </p:nvSpPr>
        <p:spPr>
          <a:xfrm>
            <a:off x="428625" y="341313"/>
            <a:ext cx="4638675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五、有电介质时的电场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9573" name="Object 5"/>
          <p:cNvGraphicFramePr/>
          <p:nvPr/>
        </p:nvGraphicFramePr>
        <p:xfrm>
          <a:off x="2770188" y="1216025"/>
          <a:ext cx="2044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786765" imgH="254000" progId="Equation.3">
                  <p:embed/>
                </p:oleObj>
              </mc:Choice>
              <mc:Fallback>
                <p:oleObj name="" r:id="rId1" imgW="786765" imgH="2540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0188" y="1216025"/>
                        <a:ext cx="2044700" cy="6429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/>
          <p:nvPr/>
        </p:nvGraphicFramePr>
        <p:xfrm>
          <a:off x="1036638" y="1230313"/>
          <a:ext cx="6270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3" imgW="241300" imgH="254000" progId="Equation.3">
                  <p:embed/>
                </p:oleObj>
              </mc:Choice>
              <mc:Fallback>
                <p:oleObj name="" r:id="rId3" imgW="241300" imgH="2540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638" y="1230313"/>
                        <a:ext cx="627062" cy="6429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/>
          <p:nvPr/>
        </p:nvGraphicFramePr>
        <p:xfrm>
          <a:off x="2716213" y="2143125"/>
          <a:ext cx="29337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1130300" imgH="228600" progId="Equation.3">
                  <p:embed/>
                </p:oleObj>
              </mc:Choice>
              <mc:Fallback>
                <p:oleObj name="" r:id="rId5" imgW="1130300" imgH="228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6213" y="2143125"/>
                        <a:ext cx="2933700" cy="579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/>
          <p:nvPr/>
        </p:nvGraphicFramePr>
        <p:xfrm>
          <a:off x="2740025" y="2954338"/>
          <a:ext cx="25733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989965" imgH="444500" progId="Equation.3">
                  <p:embed/>
                </p:oleObj>
              </mc:Choice>
              <mc:Fallback>
                <p:oleObj name="" r:id="rId7" imgW="989965" imgH="4445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0025" y="2954338"/>
                        <a:ext cx="2573338" cy="11255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/>
          <p:nvPr/>
        </p:nvGraphicFramePr>
        <p:xfrm>
          <a:off x="2805113" y="4329113"/>
          <a:ext cx="20780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799465" imgH="254000" progId="Equation.3">
                  <p:embed/>
                </p:oleObj>
              </mc:Choice>
              <mc:Fallback>
                <p:oleObj name="" r:id="rId9" imgW="799465" imgH="2540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5113" y="4329113"/>
                        <a:ext cx="2078037" cy="642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/>
          <p:nvPr/>
        </p:nvGraphicFramePr>
        <p:xfrm>
          <a:off x="4933950" y="4362450"/>
          <a:ext cx="40211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1" imgW="1549400" imgH="228600" progId="Equation.3">
                  <p:embed/>
                </p:oleObj>
              </mc:Choice>
              <mc:Fallback>
                <p:oleObj name="" r:id="rId11" imgW="1549400" imgH="2286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3950" y="4362450"/>
                        <a:ext cx="4021138" cy="577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/>
          <p:nvPr/>
        </p:nvGraphicFramePr>
        <p:xfrm>
          <a:off x="2592388" y="5208588"/>
          <a:ext cx="2768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066165" imgH="444500" progId="Equation.3">
                  <p:embed/>
                </p:oleObj>
              </mc:Choice>
              <mc:Fallback>
                <p:oleObj name="" r:id="rId13" imgW="1066165" imgH="444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2388" y="5208588"/>
                        <a:ext cx="2768600" cy="11239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1" name="AutoShape 13"/>
          <p:cNvSpPr/>
          <p:nvPr/>
        </p:nvSpPr>
        <p:spPr>
          <a:xfrm>
            <a:off x="3643313" y="1866900"/>
            <a:ext cx="88900" cy="269875"/>
          </a:xfrm>
          <a:prstGeom prst="downArrow">
            <a:avLst>
              <a:gd name="adj1" fmla="val 50000"/>
              <a:gd name="adj2" fmla="val 75878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82" name="AutoShape 14"/>
          <p:cNvSpPr/>
          <p:nvPr/>
        </p:nvSpPr>
        <p:spPr>
          <a:xfrm>
            <a:off x="3638550" y="2709863"/>
            <a:ext cx="88900" cy="269875"/>
          </a:xfrm>
          <a:prstGeom prst="downArrow">
            <a:avLst>
              <a:gd name="adj1" fmla="val 50000"/>
              <a:gd name="adj2" fmla="val 75878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83" name="AutoShape 15"/>
          <p:cNvSpPr/>
          <p:nvPr/>
        </p:nvSpPr>
        <p:spPr>
          <a:xfrm>
            <a:off x="3660775" y="4079875"/>
            <a:ext cx="88900" cy="269875"/>
          </a:xfrm>
          <a:prstGeom prst="downArrow">
            <a:avLst>
              <a:gd name="adj1" fmla="val 50000"/>
              <a:gd name="adj2" fmla="val 75878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84" name="AutoShape 16"/>
          <p:cNvSpPr/>
          <p:nvPr/>
        </p:nvSpPr>
        <p:spPr>
          <a:xfrm>
            <a:off x="1662113" y="1409700"/>
            <a:ext cx="1133475" cy="88900"/>
          </a:xfrm>
          <a:prstGeom prst="rightArrow">
            <a:avLst>
              <a:gd name="adj1" fmla="val 50000"/>
              <a:gd name="adj2" fmla="val 318750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2100263" y="1681163"/>
            <a:ext cx="695325" cy="3013075"/>
            <a:chOff x="1407" y="1259"/>
            <a:chExt cx="470" cy="1898"/>
          </a:xfrm>
        </p:grpSpPr>
        <p:sp>
          <p:nvSpPr>
            <p:cNvPr id="29710" name="AutoShape 18"/>
            <p:cNvSpPr/>
            <p:nvPr/>
          </p:nvSpPr>
          <p:spPr>
            <a:xfrm>
              <a:off x="1408" y="1259"/>
              <a:ext cx="416" cy="45"/>
            </a:xfrm>
            <a:prstGeom prst="rightArrow">
              <a:avLst>
                <a:gd name="adj1" fmla="val 50000"/>
                <a:gd name="adj2" fmla="val 231068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Rectangle 19"/>
            <p:cNvSpPr/>
            <p:nvPr/>
          </p:nvSpPr>
          <p:spPr>
            <a:xfrm>
              <a:off x="1407" y="1291"/>
              <a:ext cx="35" cy="186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Rectangle 20"/>
            <p:cNvSpPr/>
            <p:nvPr/>
          </p:nvSpPr>
          <p:spPr>
            <a:xfrm>
              <a:off x="1440" y="3114"/>
              <a:ext cx="437" cy="4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9621" name="Object 53"/>
          <p:cNvGraphicFramePr>
            <a:graphicFrameLocks noChangeAspect="1"/>
          </p:cNvGraphicFramePr>
          <p:nvPr/>
        </p:nvGraphicFramePr>
        <p:xfrm>
          <a:off x="5499100" y="5286375"/>
          <a:ext cx="2871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5" imgW="685800" imgH="228600" progId="Equation.3">
                  <p:embed/>
                </p:oleObj>
              </mc:Choice>
              <mc:Fallback>
                <p:oleObj name="" r:id="rId15" imgW="6858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99100" y="5286375"/>
                        <a:ext cx="2871788" cy="954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4"/>
          <p:cNvGrpSpPr/>
          <p:nvPr/>
        </p:nvGrpSpPr>
        <p:grpSpPr>
          <a:xfrm>
            <a:off x="6172200" y="649288"/>
            <a:ext cx="2659063" cy="3262312"/>
            <a:chOff x="3904" y="303"/>
            <a:chExt cx="1675" cy="2055"/>
          </a:xfrm>
        </p:grpSpPr>
        <p:sp>
          <p:nvSpPr>
            <p:cNvPr id="29715" name="Line 56"/>
            <p:cNvSpPr/>
            <p:nvPr/>
          </p:nvSpPr>
          <p:spPr>
            <a:xfrm>
              <a:off x="3937" y="1087"/>
              <a:ext cx="1621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16" name="Line 57"/>
            <p:cNvSpPr/>
            <p:nvPr/>
          </p:nvSpPr>
          <p:spPr>
            <a:xfrm>
              <a:off x="3941" y="1750"/>
              <a:ext cx="1621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17" name="Rectangle 60"/>
            <p:cNvSpPr/>
            <p:nvPr/>
          </p:nvSpPr>
          <p:spPr>
            <a:xfrm>
              <a:off x="4394" y="667"/>
              <a:ext cx="831" cy="1621"/>
            </a:xfrm>
            <a:prstGeom prst="rect">
              <a:avLst/>
            </a:prstGeom>
            <a:solidFill>
              <a:srgbClr val="FF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Line 23"/>
            <p:cNvSpPr/>
            <p:nvPr/>
          </p:nvSpPr>
          <p:spPr>
            <a:xfrm>
              <a:off x="3904" y="597"/>
              <a:ext cx="1632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19" name="Line 24"/>
            <p:cNvSpPr/>
            <p:nvPr/>
          </p:nvSpPr>
          <p:spPr>
            <a:xfrm flipV="1">
              <a:off x="3936" y="1092"/>
              <a:ext cx="384" cy="2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20" name="Line 25"/>
            <p:cNvSpPr/>
            <p:nvPr/>
          </p:nvSpPr>
          <p:spPr>
            <a:xfrm>
              <a:off x="3936" y="1752"/>
              <a:ext cx="320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21" name="Line 26"/>
            <p:cNvSpPr/>
            <p:nvPr/>
          </p:nvSpPr>
          <p:spPr>
            <a:xfrm>
              <a:off x="3958" y="2358"/>
              <a:ext cx="1621" cy="0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22" name="Object 29"/>
            <p:cNvGraphicFramePr>
              <a:graphicFrameLocks noChangeAspect="1"/>
            </p:cNvGraphicFramePr>
            <p:nvPr/>
          </p:nvGraphicFramePr>
          <p:xfrm>
            <a:off x="4687" y="303"/>
            <a:ext cx="29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7" imgW="317500" imgH="279400" progId="Equation.3">
                    <p:embed/>
                  </p:oleObj>
                </mc:Choice>
                <mc:Fallback>
                  <p:oleObj name="" r:id="rId17" imgW="317500" imgH="2794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D6009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7" y="303"/>
                          <a:ext cx="297" cy="26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Line 30"/>
            <p:cNvSpPr/>
            <p:nvPr/>
          </p:nvSpPr>
          <p:spPr>
            <a:xfrm flipH="1">
              <a:off x="4510" y="1070"/>
              <a:ext cx="589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24" name="Object 31"/>
            <p:cNvGraphicFramePr>
              <a:graphicFrameLocks noChangeAspect="1"/>
            </p:cNvGraphicFramePr>
            <p:nvPr/>
          </p:nvGraphicFramePr>
          <p:xfrm>
            <a:off x="4655" y="926"/>
            <a:ext cx="23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9" imgW="228600" imgH="228600" progId="Equation.3">
                    <p:embed/>
                  </p:oleObj>
                </mc:Choice>
                <mc:Fallback>
                  <p:oleObj name="" r:id="rId19" imgW="228600" imgH="2286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8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5" y="926"/>
                          <a:ext cx="235" cy="24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33"/>
            <p:cNvSpPr/>
            <p:nvPr/>
          </p:nvSpPr>
          <p:spPr>
            <a:xfrm flipV="1">
              <a:off x="4484" y="1954"/>
              <a:ext cx="708" cy="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26" name="Object 35"/>
            <p:cNvGraphicFramePr>
              <a:graphicFrameLocks noChangeAspect="1"/>
            </p:cNvGraphicFramePr>
            <p:nvPr/>
          </p:nvGraphicFramePr>
          <p:xfrm>
            <a:off x="4714" y="1830"/>
            <a:ext cx="2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21" imgW="165100" imgH="203200" progId="Equation.3">
                    <p:embed/>
                  </p:oleObj>
                </mc:Choice>
                <mc:Fallback>
                  <p:oleObj name="" r:id="rId21" imgW="165100" imgH="2032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714" y="1830"/>
                          <a:ext cx="200" cy="24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Line 36"/>
            <p:cNvSpPr/>
            <p:nvPr/>
          </p:nvSpPr>
          <p:spPr>
            <a:xfrm flipV="1">
              <a:off x="4483" y="1525"/>
              <a:ext cx="66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9728" name="Object 37"/>
            <p:cNvGraphicFramePr>
              <a:graphicFrameLocks noChangeAspect="1"/>
            </p:cNvGraphicFramePr>
            <p:nvPr/>
          </p:nvGraphicFramePr>
          <p:xfrm>
            <a:off x="4691" y="1393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23" imgW="177800" imgH="228600" progId="Equation.3">
                    <p:embed/>
                  </p:oleObj>
                </mc:Choice>
                <mc:Fallback>
                  <p:oleObj name="" r:id="rId23" imgW="177800" imgH="2286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1" y="1393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Text Box 39"/>
            <p:cNvSpPr txBox="1"/>
            <p:nvPr/>
          </p:nvSpPr>
          <p:spPr>
            <a:xfrm>
              <a:off x="4351" y="638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Text Box 40"/>
            <p:cNvSpPr txBox="1"/>
            <p:nvPr/>
          </p:nvSpPr>
          <p:spPr>
            <a:xfrm>
              <a:off x="4345" y="1029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1" name="Text Box 41"/>
            <p:cNvSpPr txBox="1"/>
            <p:nvPr/>
          </p:nvSpPr>
          <p:spPr>
            <a:xfrm>
              <a:off x="4343" y="1289"/>
              <a:ext cx="2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1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2" name="Text Box 42"/>
            <p:cNvSpPr txBox="1"/>
            <p:nvPr/>
          </p:nvSpPr>
          <p:spPr>
            <a:xfrm>
              <a:off x="4337" y="1520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3" name="Text Box 43"/>
            <p:cNvSpPr txBox="1"/>
            <p:nvPr/>
          </p:nvSpPr>
          <p:spPr>
            <a:xfrm>
              <a:off x="4338" y="1776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4" name="Text Box 44"/>
            <p:cNvSpPr txBox="1"/>
            <p:nvPr/>
          </p:nvSpPr>
          <p:spPr>
            <a:xfrm>
              <a:off x="4335" y="2019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5" name="Text Box 45"/>
            <p:cNvSpPr txBox="1"/>
            <p:nvPr/>
          </p:nvSpPr>
          <p:spPr>
            <a:xfrm>
              <a:off x="5005" y="827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6" name="Text Box 46"/>
            <p:cNvSpPr txBox="1"/>
            <p:nvPr/>
          </p:nvSpPr>
          <p:spPr>
            <a:xfrm>
              <a:off x="5010" y="1008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7" name="Text Box 47"/>
            <p:cNvSpPr txBox="1"/>
            <p:nvPr/>
          </p:nvSpPr>
          <p:spPr>
            <a:xfrm>
              <a:off x="5008" y="1238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8" name="Text Box 48"/>
            <p:cNvSpPr txBox="1"/>
            <p:nvPr/>
          </p:nvSpPr>
          <p:spPr>
            <a:xfrm>
              <a:off x="5010" y="1493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39" name="Text Box 49"/>
            <p:cNvSpPr txBox="1"/>
            <p:nvPr/>
          </p:nvSpPr>
          <p:spPr>
            <a:xfrm>
              <a:off x="5013" y="174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0" name="Text Box 50"/>
            <p:cNvSpPr txBox="1"/>
            <p:nvPr/>
          </p:nvSpPr>
          <p:spPr>
            <a:xfrm>
              <a:off x="5003" y="199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1" name="Text Box 61"/>
            <p:cNvSpPr txBox="1"/>
            <p:nvPr/>
          </p:nvSpPr>
          <p:spPr>
            <a:xfrm>
              <a:off x="4993" y="627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2" name="Text Box 62"/>
            <p:cNvSpPr txBox="1"/>
            <p:nvPr/>
          </p:nvSpPr>
          <p:spPr>
            <a:xfrm>
              <a:off x="4355" y="815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build="p"/>
      <p:bldP spid="109581" grpId="0" animBg="1"/>
      <p:bldP spid="109582" grpId="0" animBg="1"/>
      <p:bldP spid="109583" grpId="0" animBg="1"/>
      <p:bldP spid="1095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Rectangle 4"/>
          <p:cNvSpPr/>
          <p:nvPr/>
        </p:nvSpPr>
        <p:spPr>
          <a:xfrm>
            <a:off x="355600" y="3338513"/>
            <a:ext cx="611505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充满均匀介质的平行板电容器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7" name="Object 5"/>
          <p:cNvGraphicFramePr/>
          <p:nvPr/>
        </p:nvGraphicFramePr>
        <p:xfrm>
          <a:off x="2454275" y="3829050"/>
          <a:ext cx="10239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" imgW="1024255" imgH="852805" progId="Equation.3">
                  <p:embed/>
                </p:oleObj>
              </mc:Choice>
              <mc:Fallback>
                <p:oleObj name="" r:id="rId1" imgW="1024255" imgH="85280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4275" y="3829050"/>
                        <a:ext cx="1023938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/>
          <p:nvPr/>
        </p:nvGraphicFramePr>
        <p:xfrm>
          <a:off x="722313" y="3846513"/>
          <a:ext cx="11525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1152525" imgH="876300" progId="Equation.3">
                  <p:embed/>
                </p:oleObj>
              </mc:Choice>
              <mc:Fallback>
                <p:oleObj name="" r:id="rId3" imgW="1152525" imgH="8763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313" y="3846513"/>
                        <a:ext cx="11525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/>
          <p:nvPr/>
        </p:nvGraphicFramePr>
        <p:xfrm>
          <a:off x="706438" y="4549775"/>
          <a:ext cx="26384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" imgW="2638425" imgH="898525" progId="Equation.3">
                  <p:embed/>
                </p:oleObj>
              </mc:Choice>
              <mc:Fallback>
                <p:oleObj name="" r:id="rId5" imgW="2638425" imgH="89852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438" y="4549775"/>
                        <a:ext cx="26384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/>
          <p:nvPr/>
        </p:nvGraphicFramePr>
        <p:xfrm>
          <a:off x="727075" y="5334000"/>
          <a:ext cx="24241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7" imgW="1701800" imgH="266700" progId="Equation.3">
                  <p:embed/>
                </p:oleObj>
              </mc:Choice>
              <mc:Fallback>
                <p:oleObj name="" r:id="rId7" imgW="1701800" imgH="2667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7075" y="5334000"/>
                        <a:ext cx="2424113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/>
          <p:nvPr/>
        </p:nvGraphicFramePr>
        <p:xfrm>
          <a:off x="891223" y="5759450"/>
          <a:ext cx="13874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9" imgW="660400" imgH="431800" progId="Equation.3">
                  <p:embed/>
                </p:oleObj>
              </mc:Choice>
              <mc:Fallback>
                <p:oleObj name="" r:id="rId9" imgW="660400" imgH="4318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1223" y="5759450"/>
                        <a:ext cx="1387475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/>
          <p:nvPr/>
        </p:nvGraphicFramePr>
        <p:xfrm>
          <a:off x="2744788" y="5957888"/>
          <a:ext cx="17732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1" imgW="875665" imgH="215900" progId="Equation.3">
                  <p:embed/>
                </p:oleObj>
              </mc:Choice>
              <mc:Fallback>
                <p:oleObj name="" r:id="rId11" imgW="875665" imgH="215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4788" y="5957888"/>
                        <a:ext cx="1773237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/>
          <p:nvPr/>
        </p:nvGraphicFramePr>
        <p:xfrm>
          <a:off x="5126038" y="5741988"/>
          <a:ext cx="16811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3" imgW="812165" imgH="444500" progId="Equation.3">
                  <p:embed/>
                </p:oleObj>
              </mc:Choice>
              <mc:Fallback>
                <p:oleObj name="" r:id="rId13" imgW="812165" imgH="4445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26038" y="5741988"/>
                        <a:ext cx="1681162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60"/>
          <p:cNvGraphicFramePr/>
          <p:nvPr/>
        </p:nvGraphicFramePr>
        <p:xfrm>
          <a:off x="501650" y="503238"/>
          <a:ext cx="808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5" imgW="3937000" imgH="254000" progId="Equation.3">
                  <p:embed/>
                </p:oleObj>
              </mc:Choice>
              <mc:Fallback>
                <p:oleObj name="" r:id="rId15" imgW="3937000" imgH="2540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1650" y="503238"/>
                        <a:ext cx="8089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61"/>
          <p:cNvGraphicFramePr/>
          <p:nvPr/>
        </p:nvGraphicFramePr>
        <p:xfrm>
          <a:off x="493713" y="1260475"/>
          <a:ext cx="18748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7" imgW="850265" imgH="469900" progId="Equation.3">
                  <p:embed/>
                </p:oleObj>
              </mc:Choice>
              <mc:Fallback>
                <p:oleObj name="" r:id="rId17" imgW="850265" imgH="469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3713" y="1260475"/>
                        <a:ext cx="187483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4" name="Rectangle 62"/>
          <p:cNvSpPr/>
          <p:nvPr/>
        </p:nvSpPr>
        <p:spPr>
          <a:xfrm>
            <a:off x="2792413" y="1371600"/>
            <a:ext cx="6038850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条件：当介质充满整个场，或不同介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质分区充满，二介质界面为等势面。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55" name="Rectangle 63"/>
          <p:cNvSpPr/>
          <p:nvPr/>
        </p:nvSpPr>
        <p:spPr>
          <a:xfrm>
            <a:off x="225425" y="2317433"/>
            <a:ext cx="8485188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均匀电介质充满电场时，电介质内部的场强比自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由电荷所产生的场强要小，且为原来的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倍。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4"/>
          <p:cNvGrpSpPr/>
          <p:nvPr/>
        </p:nvGrpSpPr>
        <p:grpSpPr>
          <a:xfrm>
            <a:off x="4987925" y="3948113"/>
            <a:ext cx="4156075" cy="1765300"/>
            <a:chOff x="3142" y="2487"/>
            <a:chExt cx="2618" cy="1112"/>
          </a:xfrm>
        </p:grpSpPr>
        <p:sp>
          <p:nvSpPr>
            <p:cNvPr id="30734" name="Rectangle 13"/>
            <p:cNvSpPr/>
            <p:nvPr/>
          </p:nvSpPr>
          <p:spPr>
            <a:xfrm>
              <a:off x="3448" y="3434"/>
              <a:ext cx="2004" cy="1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Rectangle 14"/>
            <p:cNvSpPr/>
            <p:nvPr/>
          </p:nvSpPr>
          <p:spPr>
            <a:xfrm>
              <a:off x="3448" y="2527"/>
              <a:ext cx="2004" cy="1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Rectangle 15"/>
            <p:cNvSpPr/>
            <p:nvPr/>
          </p:nvSpPr>
          <p:spPr>
            <a:xfrm>
              <a:off x="3448" y="3434"/>
              <a:ext cx="2004" cy="15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Rectangle 16"/>
            <p:cNvSpPr/>
            <p:nvPr/>
          </p:nvSpPr>
          <p:spPr>
            <a:xfrm>
              <a:off x="3448" y="2685"/>
              <a:ext cx="2004" cy="747"/>
            </a:xfrm>
            <a:prstGeom prst="rect">
              <a:avLst/>
            </a:prstGeom>
            <a:pattFill prst="wdDnDiag">
              <a:fgClr>
                <a:srgbClr val="6600FF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38" name="Object 17"/>
            <p:cNvGraphicFramePr/>
            <p:nvPr/>
          </p:nvGraphicFramePr>
          <p:xfrm>
            <a:off x="4199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9" imgW="544830" imgH="389255" progId="Equation.3">
                    <p:embed/>
                  </p:oleObj>
                </mc:Choice>
                <mc:Fallback>
                  <p:oleObj name="" r:id="rId19" imgW="544830" imgH="389255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99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8"/>
            <p:cNvGraphicFramePr/>
            <p:nvPr/>
          </p:nvGraphicFramePr>
          <p:xfrm>
            <a:off x="3948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1" imgW="544830" imgH="389255" progId="Equation.3">
                    <p:embed/>
                  </p:oleObj>
                </mc:Choice>
                <mc:Fallback>
                  <p:oleObj name="" r:id="rId21" imgW="544830" imgH="389255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48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0" name="Object 19"/>
            <p:cNvGraphicFramePr/>
            <p:nvPr/>
          </p:nvGraphicFramePr>
          <p:xfrm>
            <a:off x="3488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23" imgW="544830" imgH="389255" progId="Equation.3">
                    <p:embed/>
                  </p:oleObj>
                </mc:Choice>
                <mc:Fallback>
                  <p:oleObj name="" r:id="rId23" imgW="544830" imgH="389255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488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20"/>
            <p:cNvGraphicFramePr/>
            <p:nvPr/>
          </p:nvGraphicFramePr>
          <p:xfrm>
            <a:off x="3739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25" imgW="544830" imgH="389255" progId="Equation.3">
                    <p:embed/>
                  </p:oleObj>
                </mc:Choice>
                <mc:Fallback>
                  <p:oleObj name="" r:id="rId25" imgW="544830" imgH="389255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739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2" name="Object 21"/>
            <p:cNvGraphicFramePr/>
            <p:nvPr/>
          </p:nvGraphicFramePr>
          <p:xfrm>
            <a:off x="4408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27" imgW="544830" imgH="389255" progId="Equation.3">
                    <p:embed/>
                  </p:oleObj>
                </mc:Choice>
                <mc:Fallback>
                  <p:oleObj name="" r:id="rId27" imgW="544830" imgH="389255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08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3" name="Rectangle 22"/>
            <p:cNvSpPr/>
            <p:nvPr/>
          </p:nvSpPr>
          <p:spPr>
            <a:xfrm>
              <a:off x="3448" y="2685"/>
              <a:ext cx="2004" cy="747"/>
            </a:xfrm>
            <a:prstGeom prst="rect">
              <a:avLst/>
            </a:prstGeom>
            <a:pattFill prst="wdDnDiag">
              <a:fgClr>
                <a:srgbClr val="6600FF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44" name="Object 23"/>
            <p:cNvGraphicFramePr/>
            <p:nvPr/>
          </p:nvGraphicFramePr>
          <p:xfrm>
            <a:off x="4575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29" imgW="544830" imgH="389255" progId="Equation.3">
                    <p:embed/>
                  </p:oleObj>
                </mc:Choice>
                <mc:Fallback>
                  <p:oleObj name="" r:id="rId29" imgW="544830" imgH="389255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75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Object 24"/>
            <p:cNvGraphicFramePr/>
            <p:nvPr/>
          </p:nvGraphicFramePr>
          <p:xfrm>
            <a:off x="4993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31" imgW="544830" imgH="389255" progId="Equation.3">
                    <p:embed/>
                  </p:oleObj>
                </mc:Choice>
                <mc:Fallback>
                  <p:oleObj name="" r:id="rId31" imgW="544830" imgH="389255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993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Object 25"/>
            <p:cNvGraphicFramePr/>
            <p:nvPr/>
          </p:nvGraphicFramePr>
          <p:xfrm>
            <a:off x="4784" y="2487"/>
            <a:ext cx="34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33" imgW="544830" imgH="389255" progId="Equation.3">
                    <p:embed/>
                  </p:oleObj>
                </mc:Choice>
                <mc:Fallback>
                  <p:oleObj name="" r:id="rId33" imgW="544830" imgH="389255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784" y="2487"/>
                          <a:ext cx="34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7" name="Object 26"/>
            <p:cNvGraphicFramePr/>
            <p:nvPr/>
          </p:nvGraphicFramePr>
          <p:xfrm>
            <a:off x="5203" y="2487"/>
            <a:ext cx="34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35" imgW="542925" imgH="389255" progId="Equation.3">
                    <p:embed/>
                  </p:oleObj>
                </mc:Choice>
                <mc:Fallback>
                  <p:oleObj name="" r:id="rId35" imgW="542925" imgH="389255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203" y="2487"/>
                          <a:ext cx="34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8" name="Object 27"/>
            <p:cNvGraphicFramePr/>
            <p:nvPr/>
          </p:nvGraphicFramePr>
          <p:xfrm>
            <a:off x="3530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37" imgW="344805" imgH="276225" progId="Equation.3">
                    <p:embed/>
                  </p:oleObj>
                </mc:Choice>
                <mc:Fallback>
                  <p:oleObj name="" r:id="rId37" imgW="344805" imgH="276225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530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9" name="Object 28"/>
            <p:cNvGraphicFramePr/>
            <p:nvPr/>
          </p:nvGraphicFramePr>
          <p:xfrm>
            <a:off x="3739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39" imgW="344805" imgH="276225" progId="Equation.3">
                    <p:embed/>
                  </p:oleObj>
                </mc:Choice>
                <mc:Fallback>
                  <p:oleObj name="" r:id="rId39" imgW="344805" imgH="276225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739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0" name="Object 29"/>
            <p:cNvGraphicFramePr/>
            <p:nvPr/>
          </p:nvGraphicFramePr>
          <p:xfrm>
            <a:off x="3990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41" imgW="344805" imgH="276225" progId="Equation.3">
                    <p:embed/>
                  </p:oleObj>
                </mc:Choice>
                <mc:Fallback>
                  <p:oleObj name="" r:id="rId41" imgW="344805" imgH="276225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990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1" name="Object 30"/>
            <p:cNvGraphicFramePr/>
            <p:nvPr/>
          </p:nvGraphicFramePr>
          <p:xfrm>
            <a:off x="4199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43" imgW="344805" imgH="276225" progId="Equation.3">
                    <p:embed/>
                  </p:oleObj>
                </mc:Choice>
                <mc:Fallback>
                  <p:oleObj name="" r:id="rId43" imgW="344805" imgH="276225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199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2" name="Object 31"/>
            <p:cNvGraphicFramePr/>
            <p:nvPr/>
          </p:nvGraphicFramePr>
          <p:xfrm>
            <a:off x="4408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45" imgW="344805" imgH="276225" progId="Equation.3">
                    <p:embed/>
                  </p:oleObj>
                </mc:Choice>
                <mc:Fallback>
                  <p:oleObj name="" r:id="rId45" imgW="344805" imgH="276225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408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3" name="Object 32"/>
            <p:cNvGraphicFramePr/>
            <p:nvPr/>
          </p:nvGraphicFramePr>
          <p:xfrm>
            <a:off x="4617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47" imgW="344805" imgH="276225" progId="Equation.3">
                    <p:embed/>
                  </p:oleObj>
                </mc:Choice>
                <mc:Fallback>
                  <p:oleObj name="" r:id="rId47" imgW="344805" imgH="276225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617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33"/>
            <p:cNvGraphicFramePr/>
            <p:nvPr/>
          </p:nvGraphicFramePr>
          <p:xfrm>
            <a:off x="4784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49" imgW="344805" imgH="276225" progId="Equation.3">
                    <p:embed/>
                  </p:oleObj>
                </mc:Choice>
                <mc:Fallback>
                  <p:oleObj name="" r:id="rId49" imgW="344805" imgH="276225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784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34"/>
            <p:cNvGraphicFramePr/>
            <p:nvPr/>
          </p:nvGraphicFramePr>
          <p:xfrm>
            <a:off x="4993" y="3394"/>
            <a:ext cx="21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51" imgW="346075" imgH="276225" progId="Equation.3">
                    <p:embed/>
                  </p:oleObj>
                </mc:Choice>
                <mc:Fallback>
                  <p:oleObj name="" r:id="rId51" imgW="346075" imgH="276225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4993" y="3394"/>
                          <a:ext cx="218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35"/>
            <p:cNvGraphicFramePr/>
            <p:nvPr/>
          </p:nvGraphicFramePr>
          <p:xfrm>
            <a:off x="5203" y="3394"/>
            <a:ext cx="21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53" imgW="344805" imgH="276225" progId="Equation.3">
                    <p:embed/>
                  </p:oleObj>
                </mc:Choice>
                <mc:Fallback>
                  <p:oleObj name="" r:id="rId53" imgW="344805" imgH="276225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5203" y="3394"/>
                          <a:ext cx="217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7" name="AutoShape 36"/>
            <p:cNvSpPr/>
            <p:nvPr/>
          </p:nvSpPr>
          <p:spPr>
            <a:xfrm>
              <a:off x="4075" y="2764"/>
              <a:ext cx="81" cy="432"/>
            </a:xfrm>
            <a:prstGeom prst="upArrow">
              <a:avLst>
                <a:gd name="adj1" fmla="val 50000"/>
                <a:gd name="adj2" fmla="val 133259"/>
              </a:avLst>
            </a:prstGeom>
            <a:solidFill>
              <a:srgbClr val="66FF33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AutoShape 37"/>
            <p:cNvSpPr/>
            <p:nvPr/>
          </p:nvSpPr>
          <p:spPr>
            <a:xfrm>
              <a:off x="4535" y="2685"/>
              <a:ext cx="123" cy="747"/>
            </a:xfrm>
            <a:prstGeom prst="downArrow">
              <a:avLst>
                <a:gd name="adj1" fmla="val 50000"/>
                <a:gd name="adj2" fmla="val 151857"/>
              </a:avLst>
            </a:prstGeom>
            <a:solidFill>
              <a:srgbClr val="FF33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30759" name="Picture 38"/>
            <p:cNvPicPr/>
            <p:nvPr/>
          </p:nvPicPr>
          <p:blipFill>
            <a:blip r:embed="rId55"/>
            <a:stretch>
              <a:fillRect/>
            </a:stretch>
          </p:blipFill>
          <p:spPr>
            <a:xfrm>
              <a:off x="3736" y="3351"/>
              <a:ext cx="98" cy="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60" name="Picture 39"/>
            <p:cNvPicPr/>
            <p:nvPr/>
          </p:nvPicPr>
          <p:blipFill>
            <a:blip r:embed="rId56"/>
            <a:stretch>
              <a:fillRect/>
            </a:stretch>
          </p:blipFill>
          <p:spPr>
            <a:xfrm>
              <a:off x="4154" y="3351"/>
              <a:ext cx="98" cy="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61" name="Picture 40"/>
            <p:cNvPicPr/>
            <p:nvPr/>
          </p:nvPicPr>
          <p:blipFill>
            <a:blip r:embed="rId57"/>
            <a:stretch>
              <a:fillRect/>
            </a:stretch>
          </p:blipFill>
          <p:spPr>
            <a:xfrm>
              <a:off x="4781" y="3351"/>
              <a:ext cx="98" cy="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62" name="Picture 41"/>
            <p:cNvPicPr/>
            <p:nvPr/>
          </p:nvPicPr>
          <p:blipFill>
            <a:blip r:embed="rId58"/>
            <a:stretch>
              <a:fillRect/>
            </a:stretch>
          </p:blipFill>
          <p:spPr>
            <a:xfrm>
              <a:off x="5200" y="3351"/>
              <a:ext cx="97" cy="93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0763" name="Group 42"/>
            <p:cNvGrpSpPr/>
            <p:nvPr/>
          </p:nvGrpSpPr>
          <p:grpSpPr>
            <a:xfrm>
              <a:off x="4743" y="2685"/>
              <a:ext cx="83" cy="77"/>
              <a:chOff x="4757" y="2759"/>
              <a:chExt cx="83" cy="77"/>
            </a:xfrm>
          </p:grpSpPr>
          <p:sp>
            <p:nvSpPr>
              <p:cNvPr id="30764" name="Oval 43"/>
              <p:cNvSpPr/>
              <p:nvPr/>
            </p:nvSpPr>
            <p:spPr>
              <a:xfrm>
                <a:off x="4758" y="2759"/>
                <a:ext cx="81" cy="7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5" name="Line 44"/>
              <p:cNvSpPr/>
              <p:nvPr/>
            </p:nvSpPr>
            <p:spPr>
              <a:xfrm>
                <a:off x="4757" y="2798"/>
                <a:ext cx="83" cy="0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0766" name="Group 45"/>
            <p:cNvGrpSpPr/>
            <p:nvPr/>
          </p:nvGrpSpPr>
          <p:grpSpPr>
            <a:xfrm>
              <a:off x="5203" y="2685"/>
              <a:ext cx="83" cy="77"/>
              <a:chOff x="5217" y="2759"/>
              <a:chExt cx="83" cy="77"/>
            </a:xfrm>
          </p:grpSpPr>
          <p:sp>
            <p:nvSpPr>
              <p:cNvPr id="30767" name="Oval 46"/>
              <p:cNvSpPr/>
              <p:nvPr/>
            </p:nvSpPr>
            <p:spPr>
              <a:xfrm>
                <a:off x="5218" y="2759"/>
                <a:ext cx="81" cy="7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8" name="Line 47"/>
              <p:cNvSpPr/>
              <p:nvPr/>
            </p:nvSpPr>
            <p:spPr>
              <a:xfrm>
                <a:off x="5217" y="2798"/>
                <a:ext cx="83" cy="0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0769" name="Group 48"/>
            <p:cNvGrpSpPr/>
            <p:nvPr/>
          </p:nvGrpSpPr>
          <p:grpSpPr>
            <a:xfrm>
              <a:off x="4157" y="2685"/>
              <a:ext cx="84" cy="77"/>
              <a:chOff x="4171" y="2759"/>
              <a:chExt cx="84" cy="77"/>
            </a:xfrm>
          </p:grpSpPr>
          <p:sp>
            <p:nvSpPr>
              <p:cNvPr id="30770" name="Oval 49"/>
              <p:cNvSpPr/>
              <p:nvPr/>
            </p:nvSpPr>
            <p:spPr>
              <a:xfrm>
                <a:off x="4172" y="2759"/>
                <a:ext cx="82" cy="7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1" name="Line 50"/>
              <p:cNvSpPr/>
              <p:nvPr/>
            </p:nvSpPr>
            <p:spPr>
              <a:xfrm>
                <a:off x="4171" y="2798"/>
                <a:ext cx="84" cy="0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0772" name="Group 51"/>
            <p:cNvGrpSpPr/>
            <p:nvPr/>
          </p:nvGrpSpPr>
          <p:grpSpPr>
            <a:xfrm>
              <a:off x="3739" y="2685"/>
              <a:ext cx="84" cy="77"/>
              <a:chOff x="3753" y="2759"/>
              <a:chExt cx="84" cy="77"/>
            </a:xfrm>
          </p:grpSpPr>
          <p:sp>
            <p:nvSpPr>
              <p:cNvPr id="30773" name="Oval 52"/>
              <p:cNvSpPr/>
              <p:nvPr/>
            </p:nvSpPr>
            <p:spPr>
              <a:xfrm>
                <a:off x="3754" y="2759"/>
                <a:ext cx="82" cy="7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4" name="Line 53"/>
              <p:cNvSpPr/>
              <p:nvPr/>
            </p:nvSpPr>
            <p:spPr>
              <a:xfrm>
                <a:off x="3753" y="2798"/>
                <a:ext cx="84" cy="0"/>
              </a:xfrm>
              <a:prstGeom prst="line">
                <a:avLst/>
              </a:prstGeom>
              <a:ln w="2540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aphicFrame>
          <p:nvGraphicFramePr>
            <p:cNvPr id="30775" name="Object 54"/>
            <p:cNvGraphicFramePr/>
            <p:nvPr/>
          </p:nvGraphicFramePr>
          <p:xfrm>
            <a:off x="5439" y="2487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59" imgW="500380" imgH="450850" progId="Equation.3">
                    <p:embed/>
                  </p:oleObj>
                </mc:Choice>
                <mc:Fallback>
                  <p:oleObj name="" r:id="rId59" imgW="500380" imgH="45085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5439" y="2487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6" name="Object 55"/>
            <p:cNvGraphicFramePr/>
            <p:nvPr/>
          </p:nvGraphicFramePr>
          <p:xfrm>
            <a:off x="5446" y="3315"/>
            <a:ext cx="31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61" imgW="498475" imgH="450850" progId="Equation.3">
                    <p:embed/>
                  </p:oleObj>
                </mc:Choice>
                <mc:Fallback>
                  <p:oleObj name="" r:id="rId61" imgW="498475" imgH="45085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5446" y="3315"/>
                          <a:ext cx="314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7" name="Object 56"/>
            <p:cNvGraphicFramePr/>
            <p:nvPr/>
          </p:nvGraphicFramePr>
          <p:xfrm>
            <a:off x="3142" y="3276"/>
            <a:ext cx="31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63" imgW="500380" imgH="333375" progId="Equation.3">
                    <p:embed/>
                  </p:oleObj>
                </mc:Choice>
                <mc:Fallback>
                  <p:oleObj name="" r:id="rId63" imgW="500380" imgH="333375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142" y="3276"/>
                          <a:ext cx="31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8" name="Object 57"/>
            <p:cNvGraphicFramePr/>
            <p:nvPr/>
          </p:nvGraphicFramePr>
          <p:xfrm>
            <a:off x="4690" y="2836"/>
            <a:ext cx="32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65" imgW="495300" imgH="615950" progId="Equation.3">
                    <p:embed/>
                  </p:oleObj>
                </mc:Choice>
                <mc:Fallback>
                  <p:oleObj name="" r:id="rId65" imgW="495300" imgH="61595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4690" y="2836"/>
                          <a:ext cx="324" cy="352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9" name="Object 59"/>
            <p:cNvGraphicFramePr/>
            <p:nvPr/>
          </p:nvGraphicFramePr>
          <p:xfrm>
            <a:off x="3160" y="2679"/>
            <a:ext cx="30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67" imgW="481330" imgH="333375" progId="Equation.3">
                    <p:embed/>
                  </p:oleObj>
                </mc:Choice>
                <mc:Fallback>
                  <p:oleObj name="" r:id="rId67" imgW="481330" imgH="333375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3160" y="2679"/>
                          <a:ext cx="303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0" name="Object 58"/>
            <p:cNvGraphicFramePr/>
            <p:nvPr/>
          </p:nvGraphicFramePr>
          <p:xfrm>
            <a:off x="3737" y="2844"/>
            <a:ext cx="29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69" imgW="203200" imgH="203200" progId="Equation.3">
                    <p:embed/>
                  </p:oleObj>
                </mc:Choice>
                <mc:Fallback>
                  <p:oleObj name="" r:id="rId69" imgW="203200" imgH="2032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7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37" y="2844"/>
                          <a:ext cx="299" cy="313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5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5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  <p:bldP spid="59454" grpId="0"/>
      <p:bldP spid="594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4044950" y="4418013"/>
          <a:ext cx="43053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1536700" imgH="381000" progId="Equation.3">
                  <p:embed/>
                </p:oleObj>
              </mc:Choice>
              <mc:Fallback>
                <p:oleObj name="" r:id="rId1" imgW="1536700" imgH="3810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4950" y="4418013"/>
                        <a:ext cx="4305300" cy="1068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762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2"/>
          <p:cNvSpPr txBox="1"/>
          <p:nvPr/>
        </p:nvSpPr>
        <p:spPr>
          <a:xfrm>
            <a:off x="431800" y="155575"/>
            <a:ext cx="81073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电位移矢量 有电介质存在的高斯定理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740150" y="1012825"/>
          <a:ext cx="44846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1600200" imgH="444500" progId="Equation.3">
                  <p:embed/>
                </p:oleObj>
              </mc:Choice>
              <mc:Fallback>
                <p:oleObj name="" r:id="rId3" imgW="1600200" imgH="4445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0150" y="1012825"/>
                        <a:ext cx="4484688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778000" y="2209800"/>
          <a:ext cx="2997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5" imgW="1117600" imgH="381000" progId="Equation.3">
                  <p:embed/>
                </p:oleObj>
              </mc:Choice>
              <mc:Fallback>
                <p:oleObj name="" r:id="rId5" imgW="1117600" imgH="3810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8000" y="2209800"/>
                        <a:ext cx="29972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/>
          <p:nvPr/>
        </p:nvSpPr>
        <p:spPr>
          <a:xfrm>
            <a:off x="304800" y="3992563"/>
            <a:ext cx="190976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452938" y="5592763"/>
          <a:ext cx="28289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7" imgW="1079500" imgH="406400" progId="Equation.3">
                  <p:embed/>
                </p:oleObj>
              </mc:Choice>
              <mc:Fallback>
                <p:oleObj name="" r:id="rId7" imgW="1079500" imgH="4064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52938" y="5592763"/>
                        <a:ext cx="28289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/>
          <p:nvPr/>
        </p:nvSpPr>
        <p:spPr>
          <a:xfrm>
            <a:off x="296863" y="4945063"/>
            <a:ext cx="34575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电位移矢量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electric displacement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2" name="AutoShape 8"/>
          <p:cNvSpPr/>
          <p:nvPr/>
        </p:nvSpPr>
        <p:spPr>
          <a:xfrm>
            <a:off x="5715000" y="2438400"/>
            <a:ext cx="1447800" cy="609600"/>
          </a:xfrm>
          <a:prstGeom prst="wedgeEllipseCallout">
            <a:avLst>
              <a:gd name="adj1" fmla="val 37282"/>
              <a:gd name="adj2" fmla="val -123958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buFont typeface="Arial" panose="020B0604020202020204" pitchFamily="34" charset="0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自由电荷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3" name="AutoShape 9"/>
          <p:cNvSpPr/>
          <p:nvPr/>
        </p:nvSpPr>
        <p:spPr>
          <a:xfrm>
            <a:off x="7239000" y="2209800"/>
            <a:ext cx="1447800" cy="609600"/>
          </a:xfrm>
          <a:prstGeom prst="wedgeEllipseCallout">
            <a:avLst>
              <a:gd name="adj1" fmla="val -12282"/>
              <a:gd name="adj2" fmla="val -108856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buFont typeface="Arial" panose="020B0604020202020204" pitchFamily="34" charset="0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束缚电荷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4" name="Text Box 10"/>
          <p:cNvSpPr txBox="1"/>
          <p:nvPr/>
        </p:nvSpPr>
        <p:spPr>
          <a:xfrm>
            <a:off x="330200" y="1168400"/>
            <a:ext cx="309245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根据介质极化和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真空中高斯定律：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3094038" y="3025775"/>
          <a:ext cx="5802312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9" imgW="2070100" imgH="444500" progId="Equation.3">
                  <p:embed/>
                </p:oleObj>
              </mc:Choice>
              <mc:Fallback>
                <p:oleObj name="" r:id="rId9" imgW="2070100" imgH="4445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4038" y="3025775"/>
                        <a:ext cx="5802312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AutoShape 13"/>
          <p:cNvSpPr/>
          <p:nvPr/>
        </p:nvSpPr>
        <p:spPr>
          <a:xfrm>
            <a:off x="4876800" y="38862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noFill/>
          </a:ln>
        </p:spPr>
        <p:txBody>
          <a:bodyPr vert="eaVert"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8" name="AutoShape 14"/>
          <p:cNvSpPr/>
          <p:nvPr/>
        </p:nvSpPr>
        <p:spPr>
          <a:xfrm>
            <a:off x="5511800" y="5111750"/>
            <a:ext cx="228600" cy="677863"/>
          </a:xfrm>
          <a:prstGeom prst="downArrow">
            <a:avLst>
              <a:gd name="adj1" fmla="val 50000"/>
              <a:gd name="adj2" fmla="val 74118"/>
            </a:avLst>
          </a:prstGeom>
          <a:solidFill>
            <a:srgbClr val="D60093"/>
          </a:solidFill>
          <a:ln w="9525">
            <a:noFill/>
          </a:ln>
        </p:spPr>
        <p:txBody>
          <a:bodyPr vert="eaVert"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9" name="Line 15"/>
          <p:cNvSpPr/>
          <p:nvPr/>
        </p:nvSpPr>
        <p:spPr>
          <a:xfrm flipV="1">
            <a:off x="4800600" y="1981200"/>
            <a:ext cx="762000" cy="533400"/>
          </a:xfrm>
          <a:prstGeom prst="line">
            <a:avLst/>
          </a:prstGeom>
          <a:ln w="85725" cap="flat" cmpd="sng">
            <a:solidFill>
              <a:srgbClr val="33CC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40" name="AutoShape 16"/>
          <p:cNvSpPr/>
          <p:nvPr/>
        </p:nvSpPr>
        <p:spPr>
          <a:xfrm>
            <a:off x="5486400" y="21336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folHlink"/>
          </a:solidFill>
          <a:ln w="9525">
            <a:noFill/>
          </a:ln>
        </p:spPr>
        <p:txBody>
          <a:bodyPr vert="eaVert"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46" name="Text Box 22"/>
          <p:cNvSpPr txBox="1"/>
          <p:nvPr/>
        </p:nvSpPr>
        <p:spPr>
          <a:xfrm>
            <a:off x="234950" y="679450"/>
            <a:ext cx="47164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一、电介质中的高斯定理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31" grpId="0"/>
      <p:bldP spid="103432" grpId="0" animBg="1"/>
      <p:bldP spid="103433" grpId="0" animBg="1"/>
      <p:bldP spid="103434" grpId="0"/>
      <p:bldP spid="103437" grpId="0" animBg="1"/>
      <p:bldP spid="103438" grpId="0" animBg="1"/>
      <p:bldP spid="103440" grpId="0" animBg="1"/>
      <p:bldP spid="103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1741488" y="1312863"/>
          <a:ext cx="3040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1333500" imgH="381000" progId="Equation.DSMT4">
                  <p:embed/>
                </p:oleObj>
              </mc:Choice>
              <mc:Fallback>
                <p:oleObj name="" r:id="rId1" imgW="1333500" imgH="3810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488" y="1312863"/>
                        <a:ext cx="3040062" cy="7651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5715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9"/>
          <p:cNvSpPr txBox="1"/>
          <p:nvPr/>
        </p:nvSpPr>
        <p:spPr>
          <a:xfrm>
            <a:off x="877888" y="5756275"/>
            <a:ext cx="619601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电场线起始于正电荷终止于负电荷。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包括自由电荷和与束缚电荷。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174750" y="211138"/>
          <a:ext cx="43053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" imgW="1536700" imgH="381000" progId="Equation.3">
                  <p:embed/>
                </p:oleObj>
              </mc:Choice>
              <mc:Fallback>
                <p:oleObj name="" r:id="rId3" imgW="1536700" imgH="3810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0" y="211138"/>
                        <a:ext cx="4305300" cy="9509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5715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6056313" y="119063"/>
          <a:ext cx="2593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5" imgW="838200" imgH="330200" progId="Equation.3">
                  <p:embed/>
                </p:oleObj>
              </mc:Choice>
              <mc:Fallback>
                <p:oleObj name="" r:id="rId5" imgW="838200" imgH="3302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6313" y="119063"/>
                        <a:ext cx="2593975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AutoShape 4"/>
          <p:cNvSpPr/>
          <p:nvPr/>
        </p:nvSpPr>
        <p:spPr>
          <a:xfrm>
            <a:off x="5486400" y="1285875"/>
            <a:ext cx="1657350" cy="609600"/>
          </a:xfrm>
          <a:prstGeom prst="wedgeEllipseCallout">
            <a:avLst>
              <a:gd name="adj1" fmla="val -127875"/>
              <a:gd name="adj2" fmla="val 13542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buFont typeface="Arial" panose="020B0604020202020204" pitchFamily="34" charset="0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自由电荷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4" name="Text Box 6"/>
          <p:cNvSpPr txBox="1"/>
          <p:nvPr/>
        </p:nvSpPr>
        <p:spPr>
          <a:xfrm>
            <a:off x="2371725" y="3794125"/>
            <a:ext cx="6229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通过任一闭合曲面的电位移通量，等于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该曲面内所包围的自由电荷的代数和。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5" name="AutoShape 7"/>
          <p:cNvSpPr/>
          <p:nvPr/>
        </p:nvSpPr>
        <p:spPr>
          <a:xfrm>
            <a:off x="247650" y="3948113"/>
            <a:ext cx="2019300" cy="914400"/>
          </a:xfrm>
          <a:prstGeom prst="cloudCallout">
            <a:avLst>
              <a:gd name="adj1" fmla="val 55426"/>
              <a:gd name="adj2" fmla="val -38019"/>
            </a:avLst>
          </a:prstGeom>
          <a:solidFill>
            <a:srgbClr val="FFFFCC"/>
          </a:solidFill>
          <a:ln w="381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物理意义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42888" y="2157413"/>
          <a:ext cx="865346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7" imgW="3873500" imgH="774700" progId="Equation.3">
                  <p:embed/>
                </p:oleObj>
              </mc:Choice>
              <mc:Fallback>
                <p:oleObj name="" r:id="rId7" imgW="3873500" imgH="7747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888" y="2157413"/>
                        <a:ext cx="8653462" cy="167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/>
          <p:cNvGraphicFramePr>
            <a:graphicFrameLocks noChangeAspect="1"/>
          </p:cNvGraphicFramePr>
          <p:nvPr/>
        </p:nvGraphicFramePr>
        <p:xfrm>
          <a:off x="4822825" y="4821238"/>
          <a:ext cx="18843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9" imgW="660400" imgH="241300" progId="Equation.3">
                  <p:embed/>
                </p:oleObj>
              </mc:Choice>
              <mc:Fallback>
                <p:oleObj name="" r:id="rId9" imgW="660400" imgH="2413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2825" y="4821238"/>
                        <a:ext cx="1884363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/>
          <p:nvPr/>
        </p:nvSpPr>
        <p:spPr>
          <a:xfrm>
            <a:off x="915988" y="4805363"/>
            <a:ext cx="408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该积分方程的微分形式：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6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6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/>
      <p:bldP spid="104452" grpId="0" animBg="1"/>
      <p:bldP spid="104454" grpId="0"/>
      <p:bldP spid="104455" grpId="0" animBg="1"/>
      <p:bldP spid="10446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89"/>
          <p:cNvSpPr/>
          <p:nvPr/>
        </p:nvSpPr>
        <p:spPr>
          <a:xfrm>
            <a:off x="3851275" y="0"/>
            <a:ext cx="35814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4400" dirty="0">
                <a:latin typeface="Bookman Old Style" pitchFamily="18" charset="0"/>
                <a:ea typeface="宋体" panose="02010600030101010101" pitchFamily="2" charset="-122"/>
              </a:rPr>
              <a:t>复习</a:t>
            </a:r>
            <a:endParaRPr lang="zh-CN" altLang="en-US" sz="4400" dirty="0">
              <a:latin typeface="Bookman Old Style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44"/>
          <p:cNvSpPr txBox="1"/>
          <p:nvPr/>
        </p:nvSpPr>
        <p:spPr>
          <a:xfrm>
            <a:off x="285750" y="500063"/>
            <a:ext cx="3779838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二、静电平衡：</a:t>
            </a:r>
            <a:endParaRPr lang="zh-CN" altLang="en-US" sz="1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68"/>
          <p:cNvSpPr/>
          <p:nvPr/>
        </p:nvSpPr>
        <p:spPr>
          <a:xfrm>
            <a:off x="1547813" y="4500563"/>
            <a:ext cx="75961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②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导体内部无净电荷，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电荷只分布于外表面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397"/>
          <p:cNvGrpSpPr/>
          <p:nvPr/>
        </p:nvGrpSpPr>
        <p:grpSpPr>
          <a:xfrm>
            <a:off x="0" y="3160713"/>
            <a:ext cx="9144000" cy="1223962"/>
            <a:chOff x="0" y="1392"/>
            <a:chExt cx="5760" cy="771"/>
          </a:xfrm>
        </p:grpSpPr>
        <p:sp>
          <p:nvSpPr>
            <p:cNvPr id="6149" name="Text Box 374"/>
            <p:cNvSpPr txBox="1"/>
            <p:nvPr/>
          </p:nvSpPr>
          <p:spPr>
            <a:xfrm>
              <a:off x="0" y="1392"/>
              <a:ext cx="5760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性质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①导体内部与表面电势处处相等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itchFamily="49" charset="-122"/>
                </a:rPr>
                <a:t>—</a:t>
              </a:r>
              <a:r>
                <a:rPr lang="zh-CN" altLang="en-US" sz="2800" b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等势体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2800" b="1" dirty="0">
                <a:latin typeface="黑体" pitchFamily="49" charset="-122"/>
                <a:ea typeface="黑体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        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否则                          违背条件 ①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 ）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0" name="Object 379"/>
            <p:cNvGraphicFramePr>
              <a:graphicFrameLocks noChangeAspect="1"/>
            </p:cNvGraphicFramePr>
            <p:nvPr/>
          </p:nvGraphicFramePr>
          <p:xfrm>
            <a:off x="1580" y="1777"/>
            <a:ext cx="2419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" imgW="1574800" imgH="241300" progId="Equation.3">
                    <p:embed/>
                  </p:oleObj>
                </mc:Choice>
                <mc:Fallback>
                  <p:oleObj name="" r:id="rId1" imgW="1574800" imgH="2413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0" y="1777"/>
                          <a:ext cx="2419" cy="386"/>
                        </a:xfrm>
                        <a:prstGeom prst="rect">
                          <a:avLst/>
                        </a:prstGeom>
                        <a:noFill/>
                        <a:ln w="57150" cap="flat" cmpd="sng">
                          <a:solidFill>
                            <a:srgbClr val="66FF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6"/>
          <p:cNvGrpSpPr/>
          <p:nvPr/>
        </p:nvGrpSpPr>
        <p:grpSpPr>
          <a:xfrm>
            <a:off x="0" y="1165225"/>
            <a:ext cx="9144000" cy="1865313"/>
            <a:chOff x="0" y="61"/>
            <a:chExt cx="5760" cy="1175"/>
          </a:xfrm>
        </p:grpSpPr>
        <p:sp>
          <p:nvSpPr>
            <p:cNvPr id="6152" name="Rectangle 364"/>
            <p:cNvSpPr/>
            <p:nvPr/>
          </p:nvSpPr>
          <p:spPr>
            <a:xfrm>
              <a:off x="0" y="61"/>
              <a:ext cx="5760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条件：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①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导体内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     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②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导体表面的场强与表面垂直：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    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（否则，其切向分量使</a:t>
              </a:r>
              <a:r>
                <a:rPr lang="zh-CN" altLang="en-US" b="1" dirty="0">
                  <a:latin typeface="Times New Roman" panose="02020603050405020304" pitchFamily="18" charset="0"/>
                  <a:ea typeface="黑体" pitchFamily="49" charset="-122"/>
                </a:rPr>
                <a:t>表面 </a:t>
              </a:r>
              <a:r>
                <a:rPr lang="en-US" altLang="zh-CN" b="1" i="1" dirty="0">
                  <a:latin typeface="Times New Roman" panose="02020603050405020304" pitchFamily="18" charset="0"/>
                  <a:ea typeface="黑体" pitchFamily="49" charset="-122"/>
                </a:rPr>
                <a:t>q</a:t>
              </a:r>
              <a:r>
                <a:rPr lang="en-US" altLang="zh-CN" b="1" dirty="0">
                  <a:latin typeface="Times New Roman" panose="02020603050405020304" pitchFamily="18" charset="0"/>
                  <a:ea typeface="黑体" pitchFamily="49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黑体" pitchFamily="49" charset="-122"/>
                </a:rPr>
                <a:t>移动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     非平衡。）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153" name="Object 370"/>
            <p:cNvGraphicFramePr>
              <a:graphicFrameLocks noChangeAspect="1"/>
            </p:cNvGraphicFramePr>
            <p:nvPr/>
          </p:nvGraphicFramePr>
          <p:xfrm>
            <a:off x="2426" y="73"/>
            <a:ext cx="7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" imgW="431800" imgH="228600" progId="Equation.3">
                    <p:embed/>
                  </p:oleObj>
                </mc:Choice>
                <mc:Fallback>
                  <p:oleObj name="" r:id="rId3" imgW="431800" imgH="2286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26" y="73"/>
                          <a:ext cx="768" cy="33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76200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372"/>
            <p:cNvGraphicFramePr>
              <a:graphicFrameLocks noChangeAspect="1"/>
            </p:cNvGraphicFramePr>
            <p:nvPr/>
          </p:nvGraphicFramePr>
          <p:xfrm>
            <a:off x="4050" y="383"/>
            <a:ext cx="138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748665" imgH="266700" progId="Equation.3">
                    <p:embed/>
                  </p:oleObj>
                </mc:Choice>
                <mc:Fallback>
                  <p:oleObj name="" r:id="rId5" imgW="748665" imgH="2667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50" y="383"/>
                          <a:ext cx="1380" cy="49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76200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Line 390"/>
            <p:cNvSpPr/>
            <p:nvPr/>
          </p:nvSpPr>
          <p:spPr>
            <a:xfrm>
              <a:off x="4168" y="1117"/>
              <a:ext cx="384" cy="0"/>
            </a:xfrm>
            <a:prstGeom prst="line">
              <a:avLst/>
            </a:prstGeom>
            <a:ln w="571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3" name="Text Box 381"/>
          <p:cNvSpPr txBox="1"/>
          <p:nvPr/>
        </p:nvSpPr>
        <p:spPr>
          <a:xfrm>
            <a:off x="1357313" y="51435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说明：（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）体内无净电荷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在内部任取高斯面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78"/>
          <p:cNvGrpSpPr/>
          <p:nvPr/>
        </p:nvGrpSpPr>
        <p:grpSpPr>
          <a:xfrm>
            <a:off x="323215" y="5006975"/>
            <a:ext cx="7951788" cy="1169988"/>
            <a:chOff x="214" y="3142"/>
            <a:chExt cx="5009" cy="737"/>
          </a:xfrm>
        </p:grpSpPr>
        <p:sp>
          <p:nvSpPr>
            <p:cNvPr id="34818" name="Rectangle 3"/>
            <p:cNvSpPr/>
            <p:nvPr/>
          </p:nvSpPr>
          <p:spPr>
            <a:xfrm>
              <a:off x="214" y="3142"/>
              <a:ext cx="19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对各向同性介质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19" name="Object 1034"/>
            <p:cNvGraphicFramePr/>
            <p:nvPr/>
          </p:nvGraphicFramePr>
          <p:xfrm>
            <a:off x="2161" y="3166"/>
            <a:ext cx="104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" imgW="660400" imgH="241300" progId="Equation.3">
                    <p:embed/>
                  </p:oleObj>
                </mc:Choice>
                <mc:Fallback>
                  <p:oleObj name="" r:id="rId1" imgW="660400" imgH="24130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61" y="3166"/>
                          <a:ext cx="1041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1035"/>
            <p:cNvGraphicFramePr/>
            <p:nvPr/>
          </p:nvGraphicFramePr>
          <p:xfrm>
            <a:off x="386" y="3423"/>
            <a:ext cx="48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3" imgW="3403600" imgH="317500" progId="Equation.3">
                    <p:embed/>
                  </p:oleObj>
                </mc:Choice>
                <mc:Fallback>
                  <p:oleObj name="" r:id="rId3" imgW="3403600" imgH="3175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6" y="3423"/>
                          <a:ext cx="4837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9"/>
          <p:cNvGrpSpPr/>
          <p:nvPr/>
        </p:nvGrpSpPr>
        <p:grpSpPr>
          <a:xfrm>
            <a:off x="338138" y="4483100"/>
            <a:ext cx="8570912" cy="577850"/>
            <a:chOff x="213" y="2824"/>
            <a:chExt cx="5399" cy="364"/>
          </a:xfrm>
        </p:grpSpPr>
        <p:sp>
          <p:nvSpPr>
            <p:cNvPr id="34822" name="Rectangle 7"/>
            <p:cNvSpPr/>
            <p:nvPr/>
          </p:nvSpPr>
          <p:spPr>
            <a:xfrm>
              <a:off x="213" y="2832"/>
              <a:ext cx="10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对真空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Object 1032"/>
            <p:cNvGraphicFramePr/>
            <p:nvPr/>
          </p:nvGraphicFramePr>
          <p:xfrm>
            <a:off x="2219" y="2834"/>
            <a:ext cx="90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5" imgW="571500" imgH="241300" progId="Equation.3">
                    <p:embed/>
                  </p:oleObj>
                </mc:Choice>
                <mc:Fallback>
                  <p:oleObj name="" r:id="rId5" imgW="571500" imgH="2413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9" y="2834"/>
                          <a:ext cx="904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Rectangle 9"/>
            <p:cNvSpPr/>
            <p:nvPr/>
          </p:nvSpPr>
          <p:spPr>
            <a:xfrm>
              <a:off x="3219" y="2832"/>
              <a:ext cx="23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回到真空中的高斯定理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5" name="Object 1033"/>
            <p:cNvGraphicFramePr/>
            <p:nvPr/>
          </p:nvGraphicFramePr>
          <p:xfrm>
            <a:off x="1228" y="2824"/>
            <a:ext cx="89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7" imgW="431800" imgH="241300" progId="Equation.3">
                    <p:embed/>
                  </p:oleObj>
                </mc:Choice>
                <mc:Fallback>
                  <p:oleObj name="" r:id="rId7" imgW="431800" imgH="2413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28" y="2824"/>
                          <a:ext cx="892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6" name="Rectangle 12"/>
          <p:cNvSpPr/>
          <p:nvPr/>
        </p:nvSpPr>
        <p:spPr>
          <a:xfrm>
            <a:off x="236538" y="254000"/>
            <a:ext cx="104933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5168" name="Object 1024"/>
          <p:cNvGraphicFramePr/>
          <p:nvPr/>
        </p:nvGraphicFramePr>
        <p:xfrm>
          <a:off x="2501900" y="6176963"/>
          <a:ext cx="37322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9" imgW="1384300" imgH="241300" progId="Equation.3">
                  <p:embed/>
                </p:oleObj>
              </mc:Choice>
              <mc:Fallback>
                <p:oleObj name="" r:id="rId9" imgW="1384300" imgH="2413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6176963"/>
                        <a:ext cx="3732213" cy="538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3"/>
          <p:cNvGrpSpPr/>
          <p:nvPr/>
        </p:nvGrpSpPr>
        <p:grpSpPr>
          <a:xfrm>
            <a:off x="600075" y="763588"/>
            <a:ext cx="7940675" cy="3651250"/>
            <a:chOff x="378" y="481"/>
            <a:chExt cx="5002" cy="2300"/>
          </a:xfrm>
        </p:grpSpPr>
        <p:sp>
          <p:nvSpPr>
            <p:cNvPr id="34829" name="Rectangle 13"/>
            <p:cNvSpPr/>
            <p:nvPr/>
          </p:nvSpPr>
          <p:spPr>
            <a:xfrm>
              <a:off x="378" y="481"/>
              <a:ext cx="3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Rectangle 14"/>
            <p:cNvSpPr/>
            <p:nvPr/>
          </p:nvSpPr>
          <p:spPr>
            <a:xfrm>
              <a:off x="1039" y="497"/>
              <a:ext cx="15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为辅助物理量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Rectangle 15"/>
            <p:cNvSpPr/>
            <p:nvPr/>
          </p:nvSpPr>
          <p:spPr>
            <a:xfrm>
              <a:off x="1039" y="834"/>
              <a:ext cx="4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线从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自由正电荷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出发，终止于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自由负电荷。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32" name="Group 17"/>
            <p:cNvGrpSpPr/>
            <p:nvPr/>
          </p:nvGrpSpPr>
          <p:grpSpPr>
            <a:xfrm>
              <a:off x="545" y="1221"/>
              <a:ext cx="2035" cy="1251"/>
              <a:chOff x="633" y="1057"/>
              <a:chExt cx="1774" cy="1247"/>
            </a:xfrm>
          </p:grpSpPr>
          <p:sp>
            <p:nvSpPr>
              <p:cNvPr id="34833" name="Rectangle 18"/>
              <p:cNvSpPr/>
              <p:nvPr/>
            </p:nvSpPr>
            <p:spPr>
              <a:xfrm>
                <a:off x="633" y="1057"/>
                <a:ext cx="142" cy="12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4" name="Rectangle 19"/>
              <p:cNvSpPr/>
              <p:nvPr/>
            </p:nvSpPr>
            <p:spPr>
              <a:xfrm>
                <a:off x="2265" y="1057"/>
                <a:ext cx="142" cy="12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5" name="Rectangle 20"/>
              <p:cNvSpPr/>
              <p:nvPr/>
            </p:nvSpPr>
            <p:spPr>
              <a:xfrm>
                <a:off x="1257" y="1057"/>
                <a:ext cx="574" cy="12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836" name="Group 21"/>
              <p:cNvGrpSpPr/>
              <p:nvPr/>
            </p:nvGrpSpPr>
            <p:grpSpPr>
              <a:xfrm>
                <a:off x="680" y="1104"/>
                <a:ext cx="96" cy="1200"/>
                <a:chOff x="680" y="1104"/>
                <a:chExt cx="96" cy="1200"/>
              </a:xfrm>
            </p:grpSpPr>
            <p:grpSp>
              <p:nvGrpSpPr>
                <p:cNvPr id="34837" name="Group 22"/>
                <p:cNvGrpSpPr/>
                <p:nvPr/>
              </p:nvGrpSpPr>
              <p:grpSpPr>
                <a:xfrm>
                  <a:off x="680" y="1104"/>
                  <a:ext cx="96" cy="96"/>
                  <a:chOff x="680" y="1104"/>
                  <a:chExt cx="96" cy="96"/>
                </a:xfrm>
              </p:grpSpPr>
              <p:sp>
                <p:nvSpPr>
                  <p:cNvPr id="34838" name="Line 23"/>
                  <p:cNvSpPr/>
                  <p:nvPr/>
                </p:nvSpPr>
                <p:spPr>
                  <a:xfrm>
                    <a:off x="728" y="1104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39" name="Line 24"/>
                  <p:cNvSpPr/>
                  <p:nvPr/>
                </p:nvSpPr>
                <p:spPr>
                  <a:xfrm>
                    <a:off x="680" y="1152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40" name="Group 25"/>
                <p:cNvGrpSpPr/>
                <p:nvPr/>
              </p:nvGrpSpPr>
              <p:grpSpPr>
                <a:xfrm>
                  <a:off x="680" y="1242"/>
                  <a:ext cx="96" cy="96"/>
                  <a:chOff x="680" y="1242"/>
                  <a:chExt cx="96" cy="96"/>
                </a:xfrm>
              </p:grpSpPr>
              <p:sp>
                <p:nvSpPr>
                  <p:cNvPr id="34841" name="Line 26"/>
                  <p:cNvSpPr/>
                  <p:nvPr/>
                </p:nvSpPr>
                <p:spPr>
                  <a:xfrm>
                    <a:off x="728" y="1242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42" name="Line 27"/>
                  <p:cNvSpPr/>
                  <p:nvPr/>
                </p:nvSpPr>
                <p:spPr>
                  <a:xfrm>
                    <a:off x="680" y="1290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43" name="Group 28"/>
                <p:cNvGrpSpPr/>
                <p:nvPr/>
              </p:nvGrpSpPr>
              <p:grpSpPr>
                <a:xfrm>
                  <a:off x="680" y="1380"/>
                  <a:ext cx="96" cy="96"/>
                  <a:chOff x="680" y="1380"/>
                  <a:chExt cx="96" cy="96"/>
                </a:xfrm>
              </p:grpSpPr>
              <p:sp>
                <p:nvSpPr>
                  <p:cNvPr id="34844" name="Line 29"/>
                  <p:cNvSpPr/>
                  <p:nvPr/>
                </p:nvSpPr>
                <p:spPr>
                  <a:xfrm>
                    <a:off x="728" y="1380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45" name="Line 30"/>
                  <p:cNvSpPr/>
                  <p:nvPr/>
                </p:nvSpPr>
                <p:spPr>
                  <a:xfrm>
                    <a:off x="680" y="1428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46" name="Group 31"/>
                <p:cNvGrpSpPr/>
                <p:nvPr/>
              </p:nvGrpSpPr>
              <p:grpSpPr>
                <a:xfrm>
                  <a:off x="680" y="1518"/>
                  <a:ext cx="96" cy="96"/>
                  <a:chOff x="680" y="1518"/>
                  <a:chExt cx="96" cy="96"/>
                </a:xfrm>
              </p:grpSpPr>
              <p:sp>
                <p:nvSpPr>
                  <p:cNvPr id="34847" name="Line 32"/>
                  <p:cNvSpPr/>
                  <p:nvPr/>
                </p:nvSpPr>
                <p:spPr>
                  <a:xfrm>
                    <a:off x="728" y="1518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48" name="Line 33"/>
                  <p:cNvSpPr/>
                  <p:nvPr/>
                </p:nvSpPr>
                <p:spPr>
                  <a:xfrm>
                    <a:off x="680" y="1566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49" name="Group 34"/>
                <p:cNvGrpSpPr/>
                <p:nvPr/>
              </p:nvGrpSpPr>
              <p:grpSpPr>
                <a:xfrm>
                  <a:off x="680" y="1656"/>
                  <a:ext cx="96" cy="96"/>
                  <a:chOff x="680" y="1656"/>
                  <a:chExt cx="96" cy="96"/>
                </a:xfrm>
              </p:grpSpPr>
              <p:sp>
                <p:nvSpPr>
                  <p:cNvPr id="34850" name="Line 35"/>
                  <p:cNvSpPr/>
                  <p:nvPr/>
                </p:nvSpPr>
                <p:spPr>
                  <a:xfrm>
                    <a:off x="728" y="1656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51" name="Line 36"/>
                  <p:cNvSpPr/>
                  <p:nvPr/>
                </p:nvSpPr>
                <p:spPr>
                  <a:xfrm>
                    <a:off x="680" y="1704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52" name="Group 37"/>
                <p:cNvGrpSpPr/>
                <p:nvPr/>
              </p:nvGrpSpPr>
              <p:grpSpPr>
                <a:xfrm>
                  <a:off x="680" y="1794"/>
                  <a:ext cx="96" cy="96"/>
                  <a:chOff x="680" y="1794"/>
                  <a:chExt cx="96" cy="96"/>
                </a:xfrm>
              </p:grpSpPr>
              <p:sp>
                <p:nvSpPr>
                  <p:cNvPr id="34853" name="Line 38"/>
                  <p:cNvSpPr/>
                  <p:nvPr/>
                </p:nvSpPr>
                <p:spPr>
                  <a:xfrm>
                    <a:off x="728" y="1794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54" name="Line 39"/>
                  <p:cNvSpPr/>
                  <p:nvPr/>
                </p:nvSpPr>
                <p:spPr>
                  <a:xfrm>
                    <a:off x="680" y="1842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55" name="Group 40"/>
                <p:cNvGrpSpPr/>
                <p:nvPr/>
              </p:nvGrpSpPr>
              <p:grpSpPr>
                <a:xfrm>
                  <a:off x="680" y="1932"/>
                  <a:ext cx="96" cy="96"/>
                  <a:chOff x="680" y="1932"/>
                  <a:chExt cx="96" cy="96"/>
                </a:xfrm>
              </p:grpSpPr>
              <p:sp>
                <p:nvSpPr>
                  <p:cNvPr id="34856" name="Line 41"/>
                  <p:cNvSpPr/>
                  <p:nvPr/>
                </p:nvSpPr>
                <p:spPr>
                  <a:xfrm>
                    <a:off x="728" y="1932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57" name="Line 42"/>
                  <p:cNvSpPr/>
                  <p:nvPr/>
                </p:nvSpPr>
                <p:spPr>
                  <a:xfrm>
                    <a:off x="680" y="1980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58" name="Group 43"/>
                <p:cNvGrpSpPr/>
                <p:nvPr/>
              </p:nvGrpSpPr>
              <p:grpSpPr>
                <a:xfrm>
                  <a:off x="680" y="2070"/>
                  <a:ext cx="96" cy="96"/>
                  <a:chOff x="680" y="2070"/>
                  <a:chExt cx="96" cy="96"/>
                </a:xfrm>
              </p:grpSpPr>
              <p:sp>
                <p:nvSpPr>
                  <p:cNvPr id="34859" name="Line 44"/>
                  <p:cNvSpPr/>
                  <p:nvPr/>
                </p:nvSpPr>
                <p:spPr>
                  <a:xfrm>
                    <a:off x="728" y="2070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60" name="Line 45"/>
                  <p:cNvSpPr/>
                  <p:nvPr/>
                </p:nvSpPr>
                <p:spPr>
                  <a:xfrm>
                    <a:off x="680" y="2118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61" name="Group 46"/>
                <p:cNvGrpSpPr/>
                <p:nvPr/>
              </p:nvGrpSpPr>
              <p:grpSpPr>
                <a:xfrm>
                  <a:off x="680" y="2208"/>
                  <a:ext cx="96" cy="96"/>
                  <a:chOff x="680" y="2208"/>
                  <a:chExt cx="96" cy="96"/>
                </a:xfrm>
              </p:grpSpPr>
              <p:sp>
                <p:nvSpPr>
                  <p:cNvPr id="34862" name="Line 47"/>
                  <p:cNvSpPr/>
                  <p:nvPr/>
                </p:nvSpPr>
                <p:spPr>
                  <a:xfrm>
                    <a:off x="728" y="2208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863" name="Line 48"/>
                  <p:cNvSpPr/>
                  <p:nvPr/>
                </p:nvSpPr>
                <p:spPr>
                  <a:xfrm>
                    <a:off x="680" y="2256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</p:grpSp>
          <p:grpSp>
            <p:nvGrpSpPr>
              <p:cNvPr id="34864" name="Group 49"/>
              <p:cNvGrpSpPr/>
              <p:nvPr/>
            </p:nvGrpSpPr>
            <p:grpSpPr>
              <a:xfrm>
                <a:off x="2264" y="1152"/>
                <a:ext cx="96" cy="1104"/>
                <a:chOff x="2264" y="1152"/>
                <a:chExt cx="96" cy="1104"/>
              </a:xfrm>
            </p:grpSpPr>
            <p:sp>
              <p:nvSpPr>
                <p:cNvPr id="34865" name="Line 50"/>
                <p:cNvSpPr/>
                <p:nvPr/>
              </p:nvSpPr>
              <p:spPr>
                <a:xfrm>
                  <a:off x="2264" y="1152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66" name="Line 51"/>
                <p:cNvSpPr/>
                <p:nvPr/>
              </p:nvSpPr>
              <p:spPr>
                <a:xfrm>
                  <a:off x="2264" y="1290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67" name="Line 52"/>
                <p:cNvSpPr/>
                <p:nvPr/>
              </p:nvSpPr>
              <p:spPr>
                <a:xfrm>
                  <a:off x="2264" y="1428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68" name="Line 53"/>
                <p:cNvSpPr/>
                <p:nvPr/>
              </p:nvSpPr>
              <p:spPr>
                <a:xfrm>
                  <a:off x="2264" y="1566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69" name="Line 54"/>
                <p:cNvSpPr/>
                <p:nvPr/>
              </p:nvSpPr>
              <p:spPr>
                <a:xfrm>
                  <a:off x="2264" y="1704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70" name="Line 55"/>
                <p:cNvSpPr/>
                <p:nvPr/>
              </p:nvSpPr>
              <p:spPr>
                <a:xfrm>
                  <a:off x="2264" y="1842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71" name="Line 56"/>
                <p:cNvSpPr/>
                <p:nvPr/>
              </p:nvSpPr>
              <p:spPr>
                <a:xfrm>
                  <a:off x="2264" y="1980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72" name="Line 57"/>
                <p:cNvSpPr/>
                <p:nvPr/>
              </p:nvSpPr>
              <p:spPr>
                <a:xfrm>
                  <a:off x="2264" y="2118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873" name="Line 58"/>
                <p:cNvSpPr/>
                <p:nvPr/>
              </p:nvSpPr>
              <p:spPr>
                <a:xfrm>
                  <a:off x="2264" y="2256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</p:grpSp>
        </p:grpSp>
        <p:grpSp>
          <p:nvGrpSpPr>
            <p:cNvPr id="34874" name="Group 59"/>
            <p:cNvGrpSpPr/>
            <p:nvPr/>
          </p:nvGrpSpPr>
          <p:grpSpPr>
            <a:xfrm>
              <a:off x="1205" y="1364"/>
              <a:ext cx="725" cy="1068"/>
              <a:chOff x="1208" y="1200"/>
              <a:chExt cx="632" cy="1064"/>
            </a:xfrm>
          </p:grpSpPr>
          <p:grpSp>
            <p:nvGrpSpPr>
              <p:cNvPr id="34875" name="Group 60"/>
              <p:cNvGrpSpPr/>
              <p:nvPr/>
            </p:nvGrpSpPr>
            <p:grpSpPr>
              <a:xfrm>
                <a:off x="1665" y="1200"/>
                <a:ext cx="175" cy="1064"/>
                <a:chOff x="1665" y="1200"/>
                <a:chExt cx="175" cy="1064"/>
              </a:xfrm>
            </p:grpSpPr>
            <p:graphicFrame>
              <p:nvGraphicFramePr>
                <p:cNvPr id="34876" name="Object 1029"/>
                <p:cNvGraphicFramePr/>
                <p:nvPr/>
              </p:nvGraphicFramePr>
              <p:xfrm>
                <a:off x="1665" y="1200"/>
                <a:ext cx="175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68" name="" r:id="rId11" imgW="277495" imgH="358775" progId="Equation.3">
                        <p:embed/>
                      </p:oleObj>
                    </mc:Choice>
                    <mc:Fallback>
                      <p:oleObj name="" r:id="rId11" imgW="277495" imgH="358775" progId="Equation.3">
                        <p:embed/>
                        <p:pic>
                          <p:nvPicPr>
                            <p:cNvPr id="0" name="图片 3267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65" y="1200"/>
                              <a:ext cx="175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77" name="Object 1030"/>
                <p:cNvGraphicFramePr/>
                <p:nvPr/>
              </p:nvGraphicFramePr>
              <p:xfrm>
                <a:off x="1665" y="1618"/>
                <a:ext cx="175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0" name="" r:id="rId13" imgW="277495" imgH="358775" progId="Equation.3">
                        <p:embed/>
                      </p:oleObj>
                    </mc:Choice>
                    <mc:Fallback>
                      <p:oleObj name="" r:id="rId13" imgW="277495" imgH="358775" progId="Equation.3">
                        <p:embed/>
                        <p:pic>
                          <p:nvPicPr>
                            <p:cNvPr id="0" name="图片 3269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65" y="1618"/>
                              <a:ext cx="175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78" name="Object 1031"/>
                <p:cNvGraphicFramePr/>
                <p:nvPr/>
              </p:nvGraphicFramePr>
              <p:xfrm>
                <a:off x="1665" y="2038"/>
                <a:ext cx="175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69" name="" r:id="rId15" imgW="277495" imgH="358775" progId="Equation.3">
                        <p:embed/>
                      </p:oleObj>
                    </mc:Choice>
                    <mc:Fallback>
                      <p:oleObj name="" r:id="rId15" imgW="277495" imgH="358775" progId="Equation.3">
                        <p:embed/>
                        <p:pic>
                          <p:nvPicPr>
                            <p:cNvPr id="0" name="图片 3268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65" y="2038"/>
                              <a:ext cx="175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4879" name="Group 64"/>
              <p:cNvGrpSpPr/>
              <p:nvPr/>
            </p:nvGrpSpPr>
            <p:grpSpPr>
              <a:xfrm>
                <a:off x="1208" y="1259"/>
                <a:ext cx="144" cy="938"/>
                <a:chOff x="1208" y="1259"/>
                <a:chExt cx="144" cy="938"/>
              </a:xfrm>
            </p:grpSpPr>
            <p:grpSp>
              <p:nvGrpSpPr>
                <p:cNvPr id="34880" name="Group 65"/>
                <p:cNvGrpSpPr/>
                <p:nvPr/>
              </p:nvGrpSpPr>
              <p:grpSpPr>
                <a:xfrm>
                  <a:off x="1208" y="1259"/>
                  <a:ext cx="144" cy="134"/>
                  <a:chOff x="1208" y="1259"/>
                  <a:chExt cx="144" cy="134"/>
                </a:xfrm>
              </p:grpSpPr>
              <p:sp>
                <p:nvSpPr>
                  <p:cNvPr id="34881" name="Oval 66"/>
                  <p:cNvSpPr/>
                  <p:nvPr/>
                </p:nvSpPr>
                <p:spPr>
                  <a:xfrm flipH="1" flipV="1">
                    <a:off x="1208" y="1316"/>
                    <a:ext cx="1" cy="1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82" name="Oval 67"/>
                  <p:cNvSpPr/>
                  <p:nvPr/>
                </p:nvSpPr>
                <p:spPr>
                  <a:xfrm>
                    <a:off x="1240" y="1259"/>
                    <a:ext cx="111" cy="13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83" name="Line 68"/>
                  <p:cNvSpPr/>
                  <p:nvPr/>
                </p:nvSpPr>
                <p:spPr>
                  <a:xfrm>
                    <a:off x="1239" y="1317"/>
                    <a:ext cx="113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84" name="Group 69"/>
                <p:cNvGrpSpPr/>
                <p:nvPr/>
              </p:nvGrpSpPr>
              <p:grpSpPr>
                <a:xfrm>
                  <a:off x="1208" y="1649"/>
                  <a:ext cx="144" cy="135"/>
                  <a:chOff x="1208" y="1649"/>
                  <a:chExt cx="144" cy="135"/>
                </a:xfrm>
              </p:grpSpPr>
              <p:sp>
                <p:nvSpPr>
                  <p:cNvPr id="34885" name="Oval 70"/>
                  <p:cNvSpPr/>
                  <p:nvPr/>
                </p:nvSpPr>
                <p:spPr>
                  <a:xfrm flipH="1" flipV="1">
                    <a:off x="1208" y="1706"/>
                    <a:ext cx="1" cy="1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86" name="Oval 71"/>
                  <p:cNvSpPr/>
                  <p:nvPr/>
                </p:nvSpPr>
                <p:spPr>
                  <a:xfrm>
                    <a:off x="1240" y="1649"/>
                    <a:ext cx="111" cy="135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87" name="Line 72"/>
                  <p:cNvSpPr/>
                  <p:nvPr/>
                </p:nvSpPr>
                <p:spPr>
                  <a:xfrm>
                    <a:off x="1239" y="1707"/>
                    <a:ext cx="113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888" name="Group 73"/>
                <p:cNvGrpSpPr/>
                <p:nvPr/>
              </p:nvGrpSpPr>
              <p:grpSpPr>
                <a:xfrm>
                  <a:off x="1208" y="2063"/>
                  <a:ext cx="144" cy="134"/>
                  <a:chOff x="1208" y="2063"/>
                  <a:chExt cx="144" cy="134"/>
                </a:xfrm>
              </p:grpSpPr>
              <p:sp>
                <p:nvSpPr>
                  <p:cNvPr id="34889" name="Oval 74"/>
                  <p:cNvSpPr/>
                  <p:nvPr/>
                </p:nvSpPr>
                <p:spPr>
                  <a:xfrm flipH="1" flipV="1">
                    <a:off x="1208" y="2120"/>
                    <a:ext cx="1" cy="1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90" name="Oval 75"/>
                  <p:cNvSpPr/>
                  <p:nvPr/>
                </p:nvSpPr>
                <p:spPr>
                  <a:xfrm>
                    <a:off x="1240" y="2063"/>
                    <a:ext cx="111" cy="13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91" name="Line 76"/>
                  <p:cNvSpPr/>
                  <p:nvPr/>
                </p:nvSpPr>
                <p:spPr>
                  <a:xfrm>
                    <a:off x="1239" y="2121"/>
                    <a:ext cx="113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</p:grpSp>
        </p:grpSp>
        <p:sp>
          <p:nvSpPr>
            <p:cNvPr id="34892" name="Line 77"/>
            <p:cNvSpPr/>
            <p:nvPr/>
          </p:nvSpPr>
          <p:spPr>
            <a:xfrm>
              <a:off x="709" y="1316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3" name="Line 78"/>
            <p:cNvSpPr/>
            <p:nvPr/>
          </p:nvSpPr>
          <p:spPr>
            <a:xfrm>
              <a:off x="1260" y="1316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4" name="Line 79"/>
            <p:cNvSpPr/>
            <p:nvPr/>
          </p:nvSpPr>
          <p:spPr>
            <a:xfrm>
              <a:off x="1920" y="1316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5" name="Line 80"/>
            <p:cNvSpPr/>
            <p:nvPr/>
          </p:nvSpPr>
          <p:spPr>
            <a:xfrm>
              <a:off x="709" y="1455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6" name="Line 81"/>
            <p:cNvSpPr/>
            <p:nvPr/>
          </p:nvSpPr>
          <p:spPr>
            <a:xfrm>
              <a:off x="709" y="1593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7" name="Line 82"/>
            <p:cNvSpPr/>
            <p:nvPr/>
          </p:nvSpPr>
          <p:spPr>
            <a:xfrm>
              <a:off x="709" y="1732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8" name="Line 83"/>
            <p:cNvSpPr/>
            <p:nvPr/>
          </p:nvSpPr>
          <p:spPr>
            <a:xfrm>
              <a:off x="709" y="1870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899" name="Line 84"/>
            <p:cNvSpPr/>
            <p:nvPr/>
          </p:nvSpPr>
          <p:spPr>
            <a:xfrm>
              <a:off x="709" y="2009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0" name="Line 85"/>
            <p:cNvSpPr/>
            <p:nvPr/>
          </p:nvSpPr>
          <p:spPr>
            <a:xfrm>
              <a:off x="709" y="2147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1" name="Line 86"/>
            <p:cNvSpPr/>
            <p:nvPr/>
          </p:nvSpPr>
          <p:spPr>
            <a:xfrm>
              <a:off x="709" y="2285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2" name="Line 87"/>
            <p:cNvSpPr/>
            <p:nvPr/>
          </p:nvSpPr>
          <p:spPr>
            <a:xfrm>
              <a:off x="709" y="2424"/>
              <a:ext cx="53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3" name="Line 88"/>
            <p:cNvSpPr/>
            <p:nvPr/>
          </p:nvSpPr>
          <p:spPr>
            <a:xfrm>
              <a:off x="1260" y="1593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4" name="Line 89"/>
            <p:cNvSpPr/>
            <p:nvPr/>
          </p:nvSpPr>
          <p:spPr>
            <a:xfrm>
              <a:off x="1260" y="1732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5" name="Line 90"/>
            <p:cNvSpPr/>
            <p:nvPr/>
          </p:nvSpPr>
          <p:spPr>
            <a:xfrm>
              <a:off x="1260" y="2009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6" name="Line 91"/>
            <p:cNvSpPr/>
            <p:nvPr/>
          </p:nvSpPr>
          <p:spPr>
            <a:xfrm>
              <a:off x="1260" y="2147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7" name="Line 92"/>
            <p:cNvSpPr/>
            <p:nvPr/>
          </p:nvSpPr>
          <p:spPr>
            <a:xfrm>
              <a:off x="1260" y="2424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8" name="Line 93"/>
            <p:cNvSpPr/>
            <p:nvPr/>
          </p:nvSpPr>
          <p:spPr>
            <a:xfrm>
              <a:off x="1920" y="1455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09" name="Line 94"/>
            <p:cNvSpPr/>
            <p:nvPr/>
          </p:nvSpPr>
          <p:spPr>
            <a:xfrm>
              <a:off x="1920" y="1593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10" name="Line 95"/>
            <p:cNvSpPr/>
            <p:nvPr/>
          </p:nvSpPr>
          <p:spPr>
            <a:xfrm>
              <a:off x="1920" y="1732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11" name="Line 96"/>
            <p:cNvSpPr/>
            <p:nvPr/>
          </p:nvSpPr>
          <p:spPr>
            <a:xfrm>
              <a:off x="1920" y="1870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12" name="Line 97"/>
            <p:cNvSpPr/>
            <p:nvPr/>
          </p:nvSpPr>
          <p:spPr>
            <a:xfrm>
              <a:off x="1920" y="2009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13" name="Line 98"/>
            <p:cNvSpPr/>
            <p:nvPr/>
          </p:nvSpPr>
          <p:spPr>
            <a:xfrm>
              <a:off x="1920" y="2147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14" name="Line 99"/>
            <p:cNvSpPr/>
            <p:nvPr/>
          </p:nvSpPr>
          <p:spPr>
            <a:xfrm>
              <a:off x="1920" y="2285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15" name="Line 100"/>
            <p:cNvSpPr/>
            <p:nvPr/>
          </p:nvSpPr>
          <p:spPr>
            <a:xfrm>
              <a:off x="1920" y="2424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pSp>
          <p:nvGrpSpPr>
            <p:cNvPr id="34916" name="Group 103"/>
            <p:cNvGrpSpPr/>
            <p:nvPr/>
          </p:nvGrpSpPr>
          <p:grpSpPr>
            <a:xfrm>
              <a:off x="3345" y="1221"/>
              <a:ext cx="2035" cy="1251"/>
              <a:chOff x="3073" y="1057"/>
              <a:chExt cx="1774" cy="1247"/>
            </a:xfrm>
          </p:grpSpPr>
          <p:sp>
            <p:nvSpPr>
              <p:cNvPr id="34917" name="Rectangle 104"/>
              <p:cNvSpPr/>
              <p:nvPr/>
            </p:nvSpPr>
            <p:spPr>
              <a:xfrm>
                <a:off x="3073" y="1057"/>
                <a:ext cx="142" cy="12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918" name="Rectangle 105"/>
              <p:cNvSpPr/>
              <p:nvPr/>
            </p:nvSpPr>
            <p:spPr>
              <a:xfrm>
                <a:off x="4705" y="1057"/>
                <a:ext cx="142" cy="12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919" name="Rectangle 106"/>
              <p:cNvSpPr/>
              <p:nvPr/>
            </p:nvSpPr>
            <p:spPr>
              <a:xfrm>
                <a:off x="3697" y="1057"/>
                <a:ext cx="574" cy="1246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920" name="Group 107"/>
              <p:cNvGrpSpPr/>
              <p:nvPr/>
            </p:nvGrpSpPr>
            <p:grpSpPr>
              <a:xfrm>
                <a:off x="3120" y="1104"/>
                <a:ext cx="96" cy="1200"/>
                <a:chOff x="3120" y="1104"/>
                <a:chExt cx="96" cy="1200"/>
              </a:xfrm>
            </p:grpSpPr>
            <p:grpSp>
              <p:nvGrpSpPr>
                <p:cNvPr id="34921" name="Group 108"/>
                <p:cNvGrpSpPr/>
                <p:nvPr/>
              </p:nvGrpSpPr>
              <p:grpSpPr>
                <a:xfrm>
                  <a:off x="3120" y="1104"/>
                  <a:ext cx="96" cy="96"/>
                  <a:chOff x="3120" y="1104"/>
                  <a:chExt cx="96" cy="96"/>
                </a:xfrm>
              </p:grpSpPr>
              <p:sp>
                <p:nvSpPr>
                  <p:cNvPr id="34922" name="Line 109"/>
                  <p:cNvSpPr/>
                  <p:nvPr/>
                </p:nvSpPr>
                <p:spPr>
                  <a:xfrm>
                    <a:off x="3168" y="1104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23" name="Line 110"/>
                  <p:cNvSpPr/>
                  <p:nvPr/>
                </p:nvSpPr>
                <p:spPr>
                  <a:xfrm>
                    <a:off x="3120" y="1152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24" name="Group 111"/>
                <p:cNvGrpSpPr/>
                <p:nvPr/>
              </p:nvGrpSpPr>
              <p:grpSpPr>
                <a:xfrm>
                  <a:off x="3120" y="1242"/>
                  <a:ext cx="96" cy="96"/>
                  <a:chOff x="3120" y="1242"/>
                  <a:chExt cx="96" cy="96"/>
                </a:xfrm>
              </p:grpSpPr>
              <p:sp>
                <p:nvSpPr>
                  <p:cNvPr id="34925" name="Line 112"/>
                  <p:cNvSpPr/>
                  <p:nvPr/>
                </p:nvSpPr>
                <p:spPr>
                  <a:xfrm>
                    <a:off x="3168" y="1242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26" name="Line 113"/>
                  <p:cNvSpPr/>
                  <p:nvPr/>
                </p:nvSpPr>
                <p:spPr>
                  <a:xfrm>
                    <a:off x="3120" y="1290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27" name="Group 114"/>
                <p:cNvGrpSpPr/>
                <p:nvPr/>
              </p:nvGrpSpPr>
              <p:grpSpPr>
                <a:xfrm>
                  <a:off x="3120" y="1380"/>
                  <a:ext cx="96" cy="96"/>
                  <a:chOff x="3120" y="1380"/>
                  <a:chExt cx="96" cy="96"/>
                </a:xfrm>
              </p:grpSpPr>
              <p:sp>
                <p:nvSpPr>
                  <p:cNvPr id="34928" name="Line 115"/>
                  <p:cNvSpPr/>
                  <p:nvPr/>
                </p:nvSpPr>
                <p:spPr>
                  <a:xfrm>
                    <a:off x="3168" y="1380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29" name="Line 116"/>
                  <p:cNvSpPr/>
                  <p:nvPr/>
                </p:nvSpPr>
                <p:spPr>
                  <a:xfrm>
                    <a:off x="3120" y="1428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30" name="Group 117"/>
                <p:cNvGrpSpPr/>
                <p:nvPr/>
              </p:nvGrpSpPr>
              <p:grpSpPr>
                <a:xfrm>
                  <a:off x="3120" y="1518"/>
                  <a:ext cx="96" cy="96"/>
                  <a:chOff x="3120" y="1518"/>
                  <a:chExt cx="96" cy="96"/>
                </a:xfrm>
              </p:grpSpPr>
              <p:sp>
                <p:nvSpPr>
                  <p:cNvPr id="34931" name="Line 118"/>
                  <p:cNvSpPr/>
                  <p:nvPr/>
                </p:nvSpPr>
                <p:spPr>
                  <a:xfrm>
                    <a:off x="3168" y="1518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32" name="Line 119"/>
                  <p:cNvSpPr/>
                  <p:nvPr/>
                </p:nvSpPr>
                <p:spPr>
                  <a:xfrm>
                    <a:off x="3120" y="1566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33" name="Group 120"/>
                <p:cNvGrpSpPr/>
                <p:nvPr/>
              </p:nvGrpSpPr>
              <p:grpSpPr>
                <a:xfrm>
                  <a:off x="3120" y="1656"/>
                  <a:ext cx="96" cy="96"/>
                  <a:chOff x="3120" y="1656"/>
                  <a:chExt cx="96" cy="96"/>
                </a:xfrm>
              </p:grpSpPr>
              <p:sp>
                <p:nvSpPr>
                  <p:cNvPr id="34934" name="Line 121"/>
                  <p:cNvSpPr/>
                  <p:nvPr/>
                </p:nvSpPr>
                <p:spPr>
                  <a:xfrm>
                    <a:off x="3168" y="1656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35" name="Line 122"/>
                  <p:cNvSpPr/>
                  <p:nvPr/>
                </p:nvSpPr>
                <p:spPr>
                  <a:xfrm>
                    <a:off x="3120" y="1704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36" name="Group 123"/>
                <p:cNvGrpSpPr/>
                <p:nvPr/>
              </p:nvGrpSpPr>
              <p:grpSpPr>
                <a:xfrm>
                  <a:off x="3120" y="1794"/>
                  <a:ext cx="96" cy="96"/>
                  <a:chOff x="3120" y="1794"/>
                  <a:chExt cx="96" cy="96"/>
                </a:xfrm>
              </p:grpSpPr>
              <p:sp>
                <p:nvSpPr>
                  <p:cNvPr id="34937" name="Line 124"/>
                  <p:cNvSpPr/>
                  <p:nvPr/>
                </p:nvSpPr>
                <p:spPr>
                  <a:xfrm>
                    <a:off x="3168" y="1794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38" name="Line 125"/>
                  <p:cNvSpPr/>
                  <p:nvPr/>
                </p:nvSpPr>
                <p:spPr>
                  <a:xfrm>
                    <a:off x="3120" y="1842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39" name="Group 126"/>
                <p:cNvGrpSpPr/>
                <p:nvPr/>
              </p:nvGrpSpPr>
              <p:grpSpPr>
                <a:xfrm>
                  <a:off x="3120" y="1932"/>
                  <a:ext cx="96" cy="96"/>
                  <a:chOff x="3120" y="1932"/>
                  <a:chExt cx="96" cy="96"/>
                </a:xfrm>
              </p:grpSpPr>
              <p:sp>
                <p:nvSpPr>
                  <p:cNvPr id="34940" name="Line 127"/>
                  <p:cNvSpPr/>
                  <p:nvPr/>
                </p:nvSpPr>
                <p:spPr>
                  <a:xfrm>
                    <a:off x="3168" y="1932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41" name="Line 128"/>
                  <p:cNvSpPr/>
                  <p:nvPr/>
                </p:nvSpPr>
                <p:spPr>
                  <a:xfrm>
                    <a:off x="3120" y="1980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42" name="Group 129"/>
                <p:cNvGrpSpPr/>
                <p:nvPr/>
              </p:nvGrpSpPr>
              <p:grpSpPr>
                <a:xfrm>
                  <a:off x="3120" y="2070"/>
                  <a:ext cx="96" cy="96"/>
                  <a:chOff x="3120" y="2070"/>
                  <a:chExt cx="96" cy="96"/>
                </a:xfrm>
              </p:grpSpPr>
              <p:sp>
                <p:nvSpPr>
                  <p:cNvPr id="34943" name="Line 130"/>
                  <p:cNvSpPr/>
                  <p:nvPr/>
                </p:nvSpPr>
                <p:spPr>
                  <a:xfrm>
                    <a:off x="3168" y="2070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44" name="Line 131"/>
                  <p:cNvSpPr/>
                  <p:nvPr/>
                </p:nvSpPr>
                <p:spPr>
                  <a:xfrm>
                    <a:off x="3120" y="2118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grpSp>
              <p:nvGrpSpPr>
                <p:cNvPr id="34945" name="Group 132"/>
                <p:cNvGrpSpPr/>
                <p:nvPr/>
              </p:nvGrpSpPr>
              <p:grpSpPr>
                <a:xfrm>
                  <a:off x="3120" y="2208"/>
                  <a:ext cx="96" cy="96"/>
                  <a:chOff x="3120" y="2208"/>
                  <a:chExt cx="96" cy="96"/>
                </a:xfrm>
              </p:grpSpPr>
              <p:sp>
                <p:nvSpPr>
                  <p:cNvPr id="34946" name="Line 133"/>
                  <p:cNvSpPr/>
                  <p:nvPr/>
                </p:nvSpPr>
                <p:spPr>
                  <a:xfrm>
                    <a:off x="3168" y="2208"/>
                    <a:ext cx="0" cy="9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34947" name="Line 134"/>
                  <p:cNvSpPr/>
                  <p:nvPr/>
                </p:nvSpPr>
                <p:spPr>
                  <a:xfrm>
                    <a:off x="3120" y="2256"/>
                    <a:ext cx="96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</p:grpSp>
          <p:grpSp>
            <p:nvGrpSpPr>
              <p:cNvPr id="34948" name="Group 135"/>
              <p:cNvGrpSpPr/>
              <p:nvPr/>
            </p:nvGrpSpPr>
            <p:grpSpPr>
              <a:xfrm>
                <a:off x="4704" y="1152"/>
                <a:ext cx="96" cy="1104"/>
                <a:chOff x="4704" y="1152"/>
                <a:chExt cx="96" cy="1104"/>
              </a:xfrm>
            </p:grpSpPr>
            <p:sp>
              <p:nvSpPr>
                <p:cNvPr id="34949" name="Line 136"/>
                <p:cNvSpPr/>
                <p:nvPr/>
              </p:nvSpPr>
              <p:spPr>
                <a:xfrm>
                  <a:off x="4704" y="1152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0" name="Line 137"/>
                <p:cNvSpPr/>
                <p:nvPr/>
              </p:nvSpPr>
              <p:spPr>
                <a:xfrm>
                  <a:off x="4704" y="1290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1" name="Line 138"/>
                <p:cNvSpPr/>
                <p:nvPr/>
              </p:nvSpPr>
              <p:spPr>
                <a:xfrm>
                  <a:off x="4704" y="1428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2" name="Line 139"/>
                <p:cNvSpPr/>
                <p:nvPr/>
              </p:nvSpPr>
              <p:spPr>
                <a:xfrm>
                  <a:off x="4704" y="1566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3" name="Line 140"/>
                <p:cNvSpPr/>
                <p:nvPr/>
              </p:nvSpPr>
              <p:spPr>
                <a:xfrm>
                  <a:off x="4704" y="1704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4" name="Line 141"/>
                <p:cNvSpPr/>
                <p:nvPr/>
              </p:nvSpPr>
              <p:spPr>
                <a:xfrm>
                  <a:off x="4704" y="1842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5" name="Line 142"/>
                <p:cNvSpPr/>
                <p:nvPr/>
              </p:nvSpPr>
              <p:spPr>
                <a:xfrm>
                  <a:off x="4704" y="1980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6" name="Line 143"/>
                <p:cNvSpPr/>
                <p:nvPr/>
              </p:nvSpPr>
              <p:spPr>
                <a:xfrm>
                  <a:off x="4704" y="2118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34957" name="Line 144"/>
                <p:cNvSpPr/>
                <p:nvPr/>
              </p:nvSpPr>
              <p:spPr>
                <a:xfrm>
                  <a:off x="4704" y="2256"/>
                  <a:ext cx="9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4958" name="Line 145"/>
            <p:cNvSpPr/>
            <p:nvPr/>
          </p:nvSpPr>
          <p:spPr>
            <a:xfrm>
              <a:off x="3509" y="1316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59" name="Line 146"/>
            <p:cNvSpPr/>
            <p:nvPr/>
          </p:nvSpPr>
          <p:spPr>
            <a:xfrm>
              <a:off x="3509" y="1455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0" name="Line 147"/>
            <p:cNvSpPr/>
            <p:nvPr/>
          </p:nvSpPr>
          <p:spPr>
            <a:xfrm>
              <a:off x="3509" y="1593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1" name="Line 148"/>
            <p:cNvSpPr/>
            <p:nvPr/>
          </p:nvSpPr>
          <p:spPr>
            <a:xfrm>
              <a:off x="3509" y="1732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2" name="Line 149"/>
            <p:cNvSpPr/>
            <p:nvPr/>
          </p:nvSpPr>
          <p:spPr>
            <a:xfrm>
              <a:off x="3509" y="1870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3" name="Line 150"/>
            <p:cNvSpPr/>
            <p:nvPr/>
          </p:nvSpPr>
          <p:spPr>
            <a:xfrm>
              <a:off x="3509" y="2009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4" name="Line 151"/>
            <p:cNvSpPr/>
            <p:nvPr/>
          </p:nvSpPr>
          <p:spPr>
            <a:xfrm>
              <a:off x="3509" y="2147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5" name="Line 152"/>
            <p:cNvSpPr/>
            <p:nvPr/>
          </p:nvSpPr>
          <p:spPr>
            <a:xfrm>
              <a:off x="3509" y="2285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6" name="Line 153"/>
            <p:cNvSpPr/>
            <p:nvPr/>
          </p:nvSpPr>
          <p:spPr>
            <a:xfrm>
              <a:off x="3509" y="2424"/>
              <a:ext cx="551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7" name="Line 154"/>
            <p:cNvSpPr/>
            <p:nvPr/>
          </p:nvSpPr>
          <p:spPr>
            <a:xfrm>
              <a:off x="4060" y="1316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8" name="Line 155"/>
            <p:cNvSpPr/>
            <p:nvPr/>
          </p:nvSpPr>
          <p:spPr>
            <a:xfrm>
              <a:off x="4060" y="1455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69" name="Line 156"/>
            <p:cNvSpPr/>
            <p:nvPr/>
          </p:nvSpPr>
          <p:spPr>
            <a:xfrm>
              <a:off x="4060" y="1593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0" name="Line 157"/>
            <p:cNvSpPr/>
            <p:nvPr/>
          </p:nvSpPr>
          <p:spPr>
            <a:xfrm>
              <a:off x="4060" y="1732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1" name="Line 158"/>
            <p:cNvSpPr/>
            <p:nvPr/>
          </p:nvSpPr>
          <p:spPr>
            <a:xfrm>
              <a:off x="4060" y="1870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2" name="Line 159"/>
            <p:cNvSpPr/>
            <p:nvPr/>
          </p:nvSpPr>
          <p:spPr>
            <a:xfrm>
              <a:off x="4060" y="2009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3" name="Line 160"/>
            <p:cNvSpPr/>
            <p:nvPr/>
          </p:nvSpPr>
          <p:spPr>
            <a:xfrm>
              <a:off x="4060" y="2147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4" name="Line 161"/>
            <p:cNvSpPr/>
            <p:nvPr/>
          </p:nvSpPr>
          <p:spPr>
            <a:xfrm>
              <a:off x="4060" y="2285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5" name="Line 162"/>
            <p:cNvSpPr/>
            <p:nvPr/>
          </p:nvSpPr>
          <p:spPr>
            <a:xfrm>
              <a:off x="4060" y="2424"/>
              <a:ext cx="660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6" name="Line 163"/>
            <p:cNvSpPr/>
            <p:nvPr/>
          </p:nvSpPr>
          <p:spPr>
            <a:xfrm>
              <a:off x="4720" y="1316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7" name="Line 164"/>
            <p:cNvSpPr/>
            <p:nvPr/>
          </p:nvSpPr>
          <p:spPr>
            <a:xfrm>
              <a:off x="4720" y="1455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8" name="Line 165"/>
            <p:cNvSpPr/>
            <p:nvPr/>
          </p:nvSpPr>
          <p:spPr>
            <a:xfrm>
              <a:off x="4720" y="1593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79" name="Line 166"/>
            <p:cNvSpPr/>
            <p:nvPr/>
          </p:nvSpPr>
          <p:spPr>
            <a:xfrm>
              <a:off x="4720" y="1732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80" name="Line 167"/>
            <p:cNvSpPr/>
            <p:nvPr/>
          </p:nvSpPr>
          <p:spPr>
            <a:xfrm>
              <a:off x="4720" y="1870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81" name="Line 168"/>
            <p:cNvSpPr/>
            <p:nvPr/>
          </p:nvSpPr>
          <p:spPr>
            <a:xfrm>
              <a:off x="4720" y="2009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82" name="Line 169"/>
            <p:cNvSpPr/>
            <p:nvPr/>
          </p:nvSpPr>
          <p:spPr>
            <a:xfrm>
              <a:off x="4720" y="2147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83" name="Line 170"/>
            <p:cNvSpPr/>
            <p:nvPr/>
          </p:nvSpPr>
          <p:spPr>
            <a:xfrm>
              <a:off x="4720" y="2285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34984" name="Line 171"/>
            <p:cNvSpPr/>
            <p:nvPr/>
          </p:nvSpPr>
          <p:spPr>
            <a:xfrm>
              <a:off x="4720" y="2424"/>
              <a:ext cx="49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34985" name="Object 1025"/>
            <p:cNvGraphicFramePr/>
            <p:nvPr/>
          </p:nvGraphicFramePr>
          <p:xfrm>
            <a:off x="762" y="796"/>
            <a:ext cx="31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17" imgW="165100" imgH="203200" progId="Equation.3">
                    <p:embed/>
                  </p:oleObj>
                </mc:Choice>
                <mc:Fallback>
                  <p:oleObj name="" r:id="rId17" imgW="165100" imgH="203200" progId="Equation.3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62" y="796"/>
                          <a:ext cx="317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86" name="Object 1026"/>
            <p:cNvGraphicFramePr/>
            <p:nvPr/>
          </p:nvGraphicFramePr>
          <p:xfrm>
            <a:off x="791" y="490"/>
            <a:ext cx="26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name="" r:id="rId19" imgW="165100" imgH="203200" progId="Equation.3">
                    <p:embed/>
                  </p:oleObj>
                </mc:Choice>
                <mc:Fallback>
                  <p:oleObj name="" r:id="rId19" imgW="165100" imgH="203200" progId="Equation.3">
                    <p:embed/>
                    <p:pic>
                      <p:nvPicPr>
                        <p:cNvPr id="0" name="图片 327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91" y="490"/>
                          <a:ext cx="266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87" name="Object 1027"/>
            <p:cNvGraphicFramePr>
              <a:graphicFrameLocks noChangeAspect="1"/>
            </p:cNvGraphicFramePr>
            <p:nvPr/>
          </p:nvGraphicFramePr>
          <p:xfrm>
            <a:off x="1295" y="2477"/>
            <a:ext cx="49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21" imgW="431800" imgH="254000" progId="Equation.3">
                    <p:embed/>
                  </p:oleObj>
                </mc:Choice>
                <mc:Fallback>
                  <p:oleObj name="" r:id="rId21" imgW="431800" imgH="254000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5" y="2477"/>
                          <a:ext cx="495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88" name="Object 1028"/>
            <p:cNvGraphicFramePr>
              <a:graphicFrameLocks noChangeAspect="1"/>
            </p:cNvGraphicFramePr>
            <p:nvPr/>
          </p:nvGraphicFramePr>
          <p:xfrm>
            <a:off x="4119" y="2481"/>
            <a:ext cx="49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23" imgW="431800" imgH="254000" progId="Equation.3">
                    <p:embed/>
                  </p:oleObj>
                </mc:Choice>
                <mc:Fallback>
                  <p:oleObj name="" r:id="rId23" imgW="431800" imgH="254000" progId="Equation.3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9" y="2481"/>
                          <a:ext cx="495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9"/>
          <p:cNvGrpSpPr/>
          <p:nvPr/>
        </p:nvGrpSpPr>
        <p:grpSpPr>
          <a:xfrm>
            <a:off x="447675" y="514350"/>
            <a:ext cx="8348663" cy="1406525"/>
            <a:chOff x="282" y="324"/>
            <a:chExt cx="5259" cy="886"/>
          </a:xfrm>
        </p:grpSpPr>
        <p:sp>
          <p:nvSpPr>
            <p:cNvPr id="36866" name="Rectangle 3"/>
            <p:cNvSpPr/>
            <p:nvPr/>
          </p:nvSpPr>
          <p:spPr>
            <a:xfrm>
              <a:off x="282" y="324"/>
              <a:ext cx="52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此高斯定理与上一章的高斯定理都是普遍适用的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67" name="Object 4"/>
            <p:cNvGraphicFramePr/>
            <p:nvPr/>
          </p:nvGraphicFramePr>
          <p:xfrm>
            <a:off x="2713" y="618"/>
            <a:ext cx="1501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1" imgW="812165" imgH="381000" progId="Equation.3">
                    <p:embed/>
                  </p:oleObj>
                </mc:Choice>
                <mc:Fallback>
                  <p:oleObj name="" r:id="rId1" imgW="812165" imgH="38100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13" y="618"/>
                          <a:ext cx="1501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5"/>
            <p:cNvGraphicFramePr/>
            <p:nvPr/>
          </p:nvGraphicFramePr>
          <p:xfrm>
            <a:off x="944" y="593"/>
            <a:ext cx="128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3" imgW="901065" imgH="444500" progId="Equation.3">
                    <p:embed/>
                  </p:oleObj>
                </mc:Choice>
                <mc:Fallback>
                  <p:oleObj name="" r:id="rId3" imgW="901065" imgH="4445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4" y="593"/>
                          <a:ext cx="1281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6"/>
          <p:cNvGrpSpPr/>
          <p:nvPr/>
        </p:nvGrpSpPr>
        <p:grpSpPr>
          <a:xfrm>
            <a:off x="457200" y="2036763"/>
            <a:ext cx="8140700" cy="2481262"/>
            <a:chOff x="288" y="1283"/>
            <a:chExt cx="5128" cy="1563"/>
          </a:xfrm>
        </p:grpSpPr>
        <p:graphicFrame>
          <p:nvGraphicFramePr>
            <p:cNvPr id="36870" name="Object 7"/>
            <p:cNvGraphicFramePr/>
            <p:nvPr/>
          </p:nvGraphicFramePr>
          <p:xfrm>
            <a:off x="2514" y="1286"/>
            <a:ext cx="169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5" imgW="1269365" imgH="381000" progId="Equation.3">
                    <p:embed/>
                  </p:oleObj>
                </mc:Choice>
                <mc:Fallback>
                  <p:oleObj name="" r:id="rId5" imgW="1269365" imgH="381000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4" y="1286"/>
                          <a:ext cx="1694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1" name="Rectangle 15"/>
            <p:cNvSpPr/>
            <p:nvPr/>
          </p:nvSpPr>
          <p:spPr>
            <a:xfrm>
              <a:off x="288" y="1283"/>
              <a:ext cx="23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5.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优点：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不出现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Rectangle 8"/>
            <p:cNvSpPr/>
            <p:nvPr/>
          </p:nvSpPr>
          <p:spPr>
            <a:xfrm>
              <a:off x="441" y="1728"/>
              <a:ext cx="49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可使介质中场强的计算问题大为简化，在有一定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Rectangle 9"/>
            <p:cNvSpPr/>
            <p:nvPr/>
          </p:nvSpPr>
          <p:spPr>
            <a:xfrm>
              <a:off x="416" y="2085"/>
              <a:ext cx="29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对称的情况下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先由它求出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4" name="Object 10"/>
            <p:cNvGraphicFramePr/>
            <p:nvPr/>
          </p:nvGraphicFramePr>
          <p:xfrm>
            <a:off x="3072" y="2102"/>
            <a:ext cx="26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7" imgW="228600" imgH="266700" progId="Equation.3">
                    <p:embed/>
                  </p:oleObj>
                </mc:Choice>
                <mc:Fallback>
                  <p:oleObj name="" r:id="rId7" imgW="228600" imgH="266700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2102"/>
                          <a:ext cx="264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5" name="Rectangle 11"/>
            <p:cNvSpPr/>
            <p:nvPr/>
          </p:nvSpPr>
          <p:spPr>
            <a:xfrm>
              <a:off x="3303" y="2076"/>
              <a:ext cx="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再由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6" name="Object 12"/>
            <p:cNvGraphicFramePr/>
            <p:nvPr/>
          </p:nvGraphicFramePr>
          <p:xfrm>
            <a:off x="3801" y="2093"/>
            <a:ext cx="8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9" imgW="622300" imgH="228600" progId="Equation.3">
                    <p:embed/>
                  </p:oleObj>
                </mc:Choice>
                <mc:Fallback>
                  <p:oleObj name="" r:id="rId9" imgW="622300" imgH="22860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1" y="2093"/>
                          <a:ext cx="83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Rectangle 13"/>
            <p:cNvSpPr/>
            <p:nvPr/>
          </p:nvSpPr>
          <p:spPr>
            <a:xfrm>
              <a:off x="4515" y="2046"/>
              <a:ext cx="7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8" name="Object 14"/>
            <p:cNvGraphicFramePr/>
            <p:nvPr/>
          </p:nvGraphicFramePr>
          <p:xfrm>
            <a:off x="5017" y="2085"/>
            <a:ext cx="26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11" imgW="177800" imgH="215900" progId="Equation.3">
                    <p:embed/>
                  </p:oleObj>
                </mc:Choice>
                <mc:Fallback>
                  <p:oleObj name="" r:id="rId11" imgW="177800" imgH="2159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17" y="2085"/>
                          <a:ext cx="260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6"/>
            <p:cNvGraphicFramePr/>
            <p:nvPr/>
          </p:nvGraphicFramePr>
          <p:xfrm>
            <a:off x="1626" y="2464"/>
            <a:ext cx="147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13" imgW="1117600" imgH="304800" progId="Equation.3">
                    <p:embed/>
                  </p:oleObj>
                </mc:Choice>
                <mc:Fallback>
                  <p:oleObj name="" r:id="rId13" imgW="1117600" imgH="30480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26" y="2464"/>
                          <a:ext cx="1477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0" name="Rectangle 17"/>
            <p:cNvSpPr/>
            <p:nvPr/>
          </p:nvSpPr>
          <p:spPr>
            <a:xfrm>
              <a:off x="544" y="2462"/>
              <a:ext cx="8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求法：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287338" y="4764088"/>
            <a:ext cx="8212137" cy="1630362"/>
            <a:chOff x="181" y="3001"/>
            <a:chExt cx="5173" cy="1027"/>
          </a:xfrm>
        </p:grpSpPr>
        <p:sp>
          <p:nvSpPr>
            <p:cNvPr id="36882" name="Rectangle 19"/>
            <p:cNvSpPr/>
            <p:nvPr/>
          </p:nvSpPr>
          <p:spPr>
            <a:xfrm>
              <a:off x="181" y="3001"/>
              <a:ext cx="5173" cy="10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lnSpc>
                  <a:spcPct val="120000"/>
                </a:lnSpc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★★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注意：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闭合面上电位移矢量    的通量只与面内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自由电荷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有关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但并不意味着    只由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产生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    的通量和    本身是两个不同的概念。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83" name="Object 20"/>
            <p:cNvGraphicFramePr/>
            <p:nvPr/>
          </p:nvGraphicFramePr>
          <p:xfrm>
            <a:off x="3419" y="3042"/>
            <a:ext cx="2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15" imgW="177800" imgH="228600" progId="Equation.3">
                    <p:embed/>
                  </p:oleObj>
                </mc:Choice>
                <mc:Fallback>
                  <p:oleObj name="" r:id="rId15" imgW="177800" imgH="2286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9" y="3042"/>
                          <a:ext cx="28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31"/>
            <p:cNvGraphicFramePr/>
            <p:nvPr/>
          </p:nvGraphicFramePr>
          <p:xfrm>
            <a:off x="3376" y="3377"/>
            <a:ext cx="2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17" imgW="177800" imgH="228600" progId="Equation.3">
                    <p:embed/>
                  </p:oleObj>
                </mc:Choice>
                <mc:Fallback>
                  <p:oleObj name="" r:id="rId17" imgW="177800" imgH="2286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6" y="3377"/>
                          <a:ext cx="28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32"/>
            <p:cNvGraphicFramePr/>
            <p:nvPr/>
          </p:nvGraphicFramePr>
          <p:xfrm>
            <a:off x="1567" y="3692"/>
            <a:ext cx="2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19" imgW="177800" imgH="228600" progId="Equation.3">
                    <p:embed/>
                  </p:oleObj>
                </mc:Choice>
                <mc:Fallback>
                  <p:oleObj name="" r:id="rId19" imgW="177800" imgH="228600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67" y="3692"/>
                          <a:ext cx="28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33"/>
            <p:cNvGraphicFramePr/>
            <p:nvPr/>
          </p:nvGraphicFramePr>
          <p:xfrm>
            <a:off x="444" y="3707"/>
            <a:ext cx="2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21" imgW="177800" imgH="228600" progId="Equation.3">
                    <p:embed/>
                  </p:oleObj>
                </mc:Choice>
                <mc:Fallback>
                  <p:oleObj name="" r:id="rId21" imgW="177800" imgH="22860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4" y="3707"/>
                          <a:ext cx="28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/>
          <p:nvPr/>
        </p:nvSpPr>
        <p:spPr>
          <a:xfrm>
            <a:off x="228600" y="304800"/>
            <a:ext cx="47053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二、静电场的性能方程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7587" name="Object 3"/>
          <p:cNvGraphicFramePr/>
          <p:nvPr/>
        </p:nvGraphicFramePr>
        <p:xfrm>
          <a:off x="1098550" y="836613"/>
          <a:ext cx="1944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" imgW="951865" imgH="241300" progId="Equation.3">
                  <p:embed/>
                </p:oleObj>
              </mc:Choice>
              <mc:Fallback>
                <p:oleObj name="" r:id="rId1" imgW="951865" imgH="2413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8550" y="836613"/>
                        <a:ext cx="19446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/>
          <p:nvPr/>
        </p:nvGraphicFramePr>
        <p:xfrm>
          <a:off x="333375" y="1328738"/>
          <a:ext cx="84312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3771900" imgH="254000" progId="Equation.3">
                  <p:embed/>
                </p:oleObj>
              </mc:Choice>
              <mc:Fallback>
                <p:oleObj name="" r:id="rId3" imgW="3771900" imgH="2540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375" y="1328738"/>
                        <a:ext cx="8431213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/>
          <p:nvPr/>
        </p:nvGraphicFramePr>
        <p:xfrm>
          <a:off x="265113" y="2714625"/>
          <a:ext cx="82724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" imgW="2781300" imgH="381000" progId="Equation.3">
                  <p:embed/>
                </p:oleObj>
              </mc:Choice>
              <mc:Fallback>
                <p:oleObj name="" r:id="rId5" imgW="2781300" imgH="3810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13" y="2714625"/>
                        <a:ext cx="8272462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>
          <a:xfrm>
            <a:off x="1030288" y="2027238"/>
            <a:ext cx="7045325" cy="641350"/>
            <a:chOff x="649" y="1277"/>
            <a:chExt cx="4438" cy="404"/>
          </a:xfrm>
        </p:grpSpPr>
        <p:graphicFrame>
          <p:nvGraphicFramePr>
            <p:cNvPr id="38918" name="Object 7"/>
            <p:cNvGraphicFramePr/>
            <p:nvPr/>
          </p:nvGraphicFramePr>
          <p:xfrm>
            <a:off x="649" y="1303"/>
            <a:ext cx="138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7" imgW="951865" imgH="228600" progId="Equation.3">
                    <p:embed/>
                  </p:oleObj>
                </mc:Choice>
                <mc:Fallback>
                  <p:oleObj name="" r:id="rId7" imgW="951865" imgH="22860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9" y="1303"/>
                          <a:ext cx="1383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Rectangle 8"/>
            <p:cNvSpPr/>
            <p:nvPr/>
          </p:nvSpPr>
          <p:spPr>
            <a:xfrm>
              <a:off x="2190" y="1277"/>
              <a:ext cx="28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itchFamily="49" charset="-122"/>
                </a:rPr>
                <a:t>——</a:t>
              </a:r>
              <a:r>
                <a:rPr lang="zh-CN" altLang="en-US" sz="3200" b="1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静电场的性能方程</a:t>
              </a:r>
              <a:endParaRPr lang="zh-CN" altLang="en-US" sz="32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67593" name="Object 9"/>
          <p:cNvGraphicFramePr/>
          <p:nvPr/>
        </p:nvGraphicFramePr>
        <p:xfrm>
          <a:off x="1257300" y="3509963"/>
          <a:ext cx="3387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9" imgW="1180465" imgH="444500" progId="Equation.3">
                  <p:embed/>
                </p:oleObj>
              </mc:Choice>
              <mc:Fallback>
                <p:oleObj name="" r:id="rId9" imgW="1180465" imgH="4445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7300" y="3509963"/>
                        <a:ext cx="338772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457200" y="5561013"/>
            <a:ext cx="8204200" cy="809625"/>
            <a:chOff x="288" y="3673"/>
            <a:chExt cx="4709" cy="510"/>
          </a:xfrm>
        </p:grpSpPr>
        <p:graphicFrame>
          <p:nvGraphicFramePr>
            <p:cNvPr id="38922" name="Object 11"/>
            <p:cNvGraphicFramePr/>
            <p:nvPr/>
          </p:nvGraphicFramePr>
          <p:xfrm>
            <a:off x="2695" y="3673"/>
            <a:ext cx="2302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11" imgW="1752600" imgH="406400" progId="Equation.3">
                    <p:embed/>
                  </p:oleObj>
                </mc:Choice>
                <mc:Fallback>
                  <p:oleObj name="" r:id="rId11" imgW="1752600" imgH="40640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95" y="3673"/>
                          <a:ext cx="2302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Rectangle 12"/>
            <p:cNvSpPr/>
            <p:nvPr/>
          </p:nvSpPr>
          <p:spPr>
            <a:xfrm>
              <a:off x="288" y="3792"/>
              <a:ext cx="25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例如：点电荷在介质场中：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533400" y="4495800"/>
            <a:ext cx="8262938" cy="946150"/>
            <a:chOff x="336" y="2832"/>
            <a:chExt cx="4512" cy="575"/>
          </a:xfrm>
        </p:grpSpPr>
        <p:sp>
          <p:nvSpPr>
            <p:cNvPr id="38925" name="AutoShape 14"/>
            <p:cNvSpPr/>
            <p:nvPr/>
          </p:nvSpPr>
          <p:spPr>
            <a:xfrm>
              <a:off x="4033" y="3025"/>
              <a:ext cx="334" cy="46"/>
            </a:xfrm>
            <a:prstGeom prst="rightArrow">
              <a:avLst>
                <a:gd name="adj1" fmla="val 50000"/>
                <a:gd name="adj2" fmla="val 181555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Rectangle 15"/>
            <p:cNvSpPr/>
            <p:nvPr/>
          </p:nvSpPr>
          <p:spPr>
            <a:xfrm>
              <a:off x="336" y="2832"/>
              <a:ext cx="4512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故上一章中各公式，若有介质时，只需 </a:t>
              </a:r>
              <a:r>
                <a:rPr lang="zh-CN" altLang="en-US" sz="2800" b="1" i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r>
                <a:rPr lang="en-US" altLang="zh-CN" sz="2800" b="1" baseline="-25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baseline="-25000" dirty="0">
                  <a:solidFill>
                    <a:srgbClr val="00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en-US" altLang="zh-CN" sz="2800" b="1" i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800" b="1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而 </a:t>
              </a:r>
              <a:r>
                <a:rPr lang="en-US" altLang="zh-CN" sz="2800" b="1" i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b="1" baseline="-25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i="1" baseline="-25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（自由</a:t>
              </a:r>
              <a:r>
                <a:rPr lang="zh-CN" altLang="en-US" sz="2800" b="1" dirty="0">
                  <a:solidFill>
                    <a:srgbClr val="00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电荷）不变，即可。</a:t>
              </a:r>
              <a:endParaRPr lang="zh-CN" altLang="en-US" sz="2800" b="1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75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WordArt 3"/>
          <p:cNvSpPr>
            <a:spLocks noTextEdit="1"/>
          </p:cNvSpPr>
          <p:nvPr/>
        </p:nvSpPr>
        <p:spPr>
          <a:xfrm>
            <a:off x="433388" y="4541838"/>
            <a:ext cx="7978775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l" eaLnBrk="0" hangingPunct="0"/>
            <a:r>
              <a:rPr lang="zh-CN" altLang="en-US" sz="3600">
                <a:ln w="952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华文中宋" charset="0"/>
                <a:ea typeface="华文中宋" charset="0"/>
              </a:rPr>
              <a:t>在电介质中沿任一闭合回路，电场强度的环流为零。</a:t>
            </a:r>
            <a:endParaRPr lang="zh-CN" altLang="en-US" sz="3600">
              <a:ln w="952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华文中宋" charset="0"/>
              <a:ea typeface="华文中宋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68313" y="1125538"/>
            <a:ext cx="7921625" cy="501650"/>
            <a:chOff x="194" y="509"/>
            <a:chExt cx="5408" cy="316"/>
          </a:xfrm>
        </p:grpSpPr>
        <p:sp>
          <p:nvSpPr>
            <p:cNvPr id="40963" name="WordArt 5"/>
            <p:cNvSpPr>
              <a:spLocks noTextEdit="1"/>
            </p:cNvSpPr>
            <p:nvPr/>
          </p:nvSpPr>
          <p:spPr>
            <a:xfrm>
              <a:off x="194" y="509"/>
              <a:ext cx="5408" cy="3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l"/>
              <a:r>
                <a:rPr lang="zh-CN" altLang="en-US" sz="3600"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华文中宋" charset="0"/>
                  <a:ea typeface="华文中宋" charset="0"/>
                </a:rPr>
                <a:t>无论            还是              所产生的          都是            ，</a:t>
              </a:r>
              <a:endParaRPr lang="zh-CN" altLang="en-US" sz="360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华文中宋" charset="0"/>
                <a:ea typeface="华文中宋" charset="0"/>
              </a:endParaRPr>
            </a:p>
          </p:txBody>
        </p:sp>
        <p:sp>
          <p:nvSpPr>
            <p:cNvPr id="40964" name="WordArt 6"/>
            <p:cNvSpPr>
              <a:spLocks noTextEdit="1"/>
            </p:cNvSpPr>
            <p:nvPr/>
          </p:nvSpPr>
          <p:spPr>
            <a:xfrm>
              <a:off x="657" y="509"/>
              <a:ext cx="4763" cy="3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l"/>
              <a:r>
                <a:rPr lang="zh-CN" altLang="en-US" sz="3600"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FF"/>
                  </a:solidFill>
                  <a:latin typeface="华文中宋" charset="0"/>
                  <a:ea typeface="华文中宋" charset="0"/>
                </a:rPr>
                <a:t>自由电荷       束缚电荷              静电场         保守场</a:t>
              </a:r>
              <a:endParaRPr lang="zh-CN" altLang="en-US" sz="3600"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华文中宋" charset="0"/>
                <a:ea typeface="华文中宋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468313" y="1844675"/>
            <a:ext cx="7921625" cy="498475"/>
            <a:chOff x="392" y="1015"/>
            <a:chExt cx="5029" cy="333"/>
          </a:xfrm>
        </p:grpSpPr>
        <p:sp>
          <p:nvSpPr>
            <p:cNvPr id="40966" name="WordArt 8"/>
            <p:cNvSpPr>
              <a:spLocks noTextEdit="1"/>
            </p:cNvSpPr>
            <p:nvPr/>
          </p:nvSpPr>
          <p:spPr>
            <a:xfrm>
              <a:off x="2762" y="1019"/>
              <a:ext cx="2659" cy="3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l"/>
              <a:r>
                <a:rPr lang="zh-CN" altLang="en-US" sz="3600"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0000"/>
                  </a:solidFill>
                  <a:latin typeface="华文中宋" charset="0"/>
                  <a:ea typeface="华文中宋" charset="0"/>
                </a:rPr>
                <a:t>自由电荷和束缚电荷的合场强  </a:t>
              </a:r>
              <a:endParaRPr lang="zh-CN" altLang="en-US" sz="3600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华文中宋" charset="0"/>
                <a:ea typeface="华文中宋" charset="0"/>
              </a:endParaRPr>
            </a:p>
          </p:txBody>
        </p:sp>
        <p:grpSp>
          <p:nvGrpSpPr>
            <p:cNvPr id="40967" name="Group 9"/>
            <p:cNvGrpSpPr/>
            <p:nvPr/>
          </p:nvGrpSpPr>
          <p:grpSpPr>
            <a:xfrm>
              <a:off x="2450" y="1034"/>
              <a:ext cx="225" cy="279"/>
              <a:chOff x="3666" y="2786"/>
              <a:chExt cx="214" cy="204"/>
            </a:xfrm>
          </p:grpSpPr>
          <p:sp>
            <p:nvSpPr>
              <p:cNvPr id="40968" name="WordArt 10"/>
              <p:cNvSpPr>
                <a:spLocks noTextEdit="1"/>
              </p:cNvSpPr>
              <p:nvPr/>
            </p:nvSpPr>
            <p:spPr>
              <a:xfrm>
                <a:off x="3666" y="2845"/>
                <a:ext cx="162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normAutofit/>
              </a:bodyPr>
              <a:p>
                <a:pPr algn="l"/>
                <a:r>
                  <a:rPr lang="zh-CN" altLang="en-US" sz="3600" i="1">
                    <a:ln w="9525" cap="flat" cmpd="sng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solidFill>
                      <a:srgbClr val="8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  <a:endParaRPr lang="zh-CN" altLang="en-US" sz="3600" i="1">
                  <a:ln w="9525" cap="flat" cmpd="sng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969" name="Line 11"/>
              <p:cNvSpPr/>
              <p:nvPr/>
            </p:nvSpPr>
            <p:spPr>
              <a:xfrm>
                <a:off x="3678" y="2786"/>
                <a:ext cx="202" cy="0"/>
              </a:xfrm>
              <a:prstGeom prst="line">
                <a:avLst/>
              </a:prstGeom>
              <a:ln w="19050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0970" name="WordArt 12"/>
            <p:cNvSpPr>
              <a:spLocks noTextEdit="1"/>
            </p:cNvSpPr>
            <p:nvPr/>
          </p:nvSpPr>
          <p:spPr>
            <a:xfrm>
              <a:off x="392" y="1015"/>
              <a:ext cx="1946" cy="3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l"/>
              <a:r>
                <a:rPr lang="zh-CN" altLang="en-US" sz="3600"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chemeClr val="tx1"/>
                  </a:solidFill>
                  <a:latin typeface="华文中宋" charset="0"/>
                  <a:ea typeface="华文中宋" charset="0"/>
                </a:rPr>
                <a:t>若电介质中分布的场强</a:t>
              </a:r>
              <a:endParaRPr lang="zh-CN" altLang="en-US" sz="360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华文中宋" charset="0"/>
                <a:ea typeface="华文中宋" charset="0"/>
              </a:endParaRPr>
            </a:p>
          </p:txBody>
        </p:sp>
      </p:grpSp>
      <p:graphicFrame>
        <p:nvGraphicFramePr>
          <p:cNvPr id="809997" name="Object 2"/>
          <p:cNvGraphicFramePr>
            <a:graphicFrameLocks noChangeAspect="1"/>
          </p:cNvGraphicFramePr>
          <p:nvPr/>
        </p:nvGraphicFramePr>
        <p:xfrm>
          <a:off x="2544763" y="2808288"/>
          <a:ext cx="33559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927100" imgH="393700" progId="Equation.DSMT4">
                  <p:embed/>
                </p:oleObj>
              </mc:Choice>
              <mc:Fallback>
                <p:oleObj name="" r:id="rId1" imgW="927100" imgH="3937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4763" y="2808288"/>
                        <a:ext cx="3355975" cy="1238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FFFFFF"/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5"/>
          <p:cNvSpPr txBox="1"/>
          <p:nvPr/>
        </p:nvSpPr>
        <p:spPr>
          <a:xfrm>
            <a:off x="39688" y="404813"/>
            <a:ext cx="910431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3200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电介质中的静电场环路定理</a:t>
            </a:r>
            <a:endParaRPr lang="zh-CN" altLang="en-US" sz="3200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WordArt 3"/>
          <p:cNvSpPr>
            <a:spLocks noTextEdit="1"/>
          </p:cNvSpPr>
          <p:nvPr/>
        </p:nvSpPr>
        <p:spPr>
          <a:xfrm>
            <a:off x="442913" y="5637213"/>
            <a:ext cx="7978775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l" eaLnBrk="0" hangingPunct="0"/>
            <a:r>
              <a:rPr lang="zh-CN" altLang="en-US" sz="3600">
                <a:ln w="952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80"/>
                </a:solidFill>
                <a:latin typeface="华文中宋" charset="0"/>
                <a:ea typeface="华文中宋" charset="0"/>
              </a:rPr>
              <a:t>电势，电势能的概念，电势与场强的关系仍然有效</a:t>
            </a:r>
            <a:endParaRPr lang="zh-CN" altLang="en-US" sz="3600">
              <a:ln w="952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80"/>
              </a:solidFill>
              <a:latin typeface="华文中宋" charset="0"/>
              <a:ea typeface="华文中宋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04800" y="350838"/>
            <a:ext cx="88392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例题</a:t>
            </a:r>
            <a:r>
              <a:rPr kumimoji="1" lang="en-US" altLang="zh-CN" sz="28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一半径为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的金属球，带有电荷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q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0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浸埋在均匀“无限大”电介质（电容率为</a:t>
            </a:r>
            <a:r>
              <a:rPr kumimoji="1" lang="en-US" altLang="zh-CN" sz="2800" b="1" i="1" dirty="0" err="1">
                <a:latin typeface="宋体" panose="02010600030101010101" pitchFamily="2" charset="-122"/>
              </a:rPr>
              <a:t>ε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），求球外任一点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P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的场强及极化电荷分布。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323850" y="2349500"/>
            <a:ext cx="48958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金属球是等势体，介质以球体球心为中心对称分布，可知电场分布必仍具球对称性，用有电介质时的高斯定理来。</a:t>
            </a:r>
            <a:endParaRPr kumimoji="1" lang="zh-CN" altLang="en-US" sz="2800" b="1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678916" name="Group 4"/>
          <p:cNvGrpSpPr/>
          <p:nvPr/>
        </p:nvGrpSpPr>
        <p:grpSpPr bwMode="auto">
          <a:xfrm>
            <a:off x="5364163" y="1700213"/>
            <a:ext cx="3581400" cy="3535362"/>
            <a:chOff x="1920" y="1229"/>
            <a:chExt cx="2256" cy="2227"/>
          </a:xfrm>
        </p:grpSpPr>
        <p:sp>
          <p:nvSpPr>
            <p:cNvPr id="678917" name="Freeform 5"/>
            <p:cNvSpPr/>
            <p:nvPr/>
          </p:nvSpPr>
          <p:spPr bwMode="auto">
            <a:xfrm>
              <a:off x="1920" y="1229"/>
              <a:ext cx="2256" cy="2227"/>
            </a:xfrm>
            <a:custGeom>
              <a:avLst/>
              <a:gdLst>
                <a:gd name="T0" fmla="*/ 72 w 2618"/>
                <a:gd name="T1" fmla="*/ 49 h 2424"/>
                <a:gd name="T2" fmla="*/ 409 w 2618"/>
                <a:gd name="T3" fmla="*/ 134 h 2424"/>
                <a:gd name="T4" fmla="*/ 761 w 2618"/>
                <a:gd name="T5" fmla="*/ 63 h 2424"/>
                <a:gd name="T6" fmla="*/ 1224 w 2618"/>
                <a:gd name="T7" fmla="*/ 134 h 2424"/>
                <a:gd name="T8" fmla="*/ 1778 w 2618"/>
                <a:gd name="T9" fmla="*/ 67 h 2424"/>
                <a:gd name="T10" fmla="*/ 2095 w 2618"/>
                <a:gd name="T11" fmla="*/ 176 h 2424"/>
                <a:gd name="T12" fmla="*/ 2450 w 2618"/>
                <a:gd name="T13" fmla="*/ 67 h 2424"/>
                <a:gd name="T14" fmla="*/ 2594 w 2618"/>
                <a:gd name="T15" fmla="*/ 307 h 2424"/>
                <a:gd name="T16" fmla="*/ 2594 w 2618"/>
                <a:gd name="T17" fmla="*/ 595 h 2424"/>
                <a:gd name="T18" fmla="*/ 2498 w 2618"/>
                <a:gd name="T19" fmla="*/ 883 h 2424"/>
                <a:gd name="T20" fmla="*/ 2587 w 2618"/>
                <a:gd name="T21" fmla="*/ 1145 h 2424"/>
                <a:gd name="T22" fmla="*/ 2546 w 2618"/>
                <a:gd name="T23" fmla="*/ 1459 h 2424"/>
                <a:gd name="T24" fmla="*/ 2573 w 2618"/>
                <a:gd name="T25" fmla="*/ 1721 h 2424"/>
                <a:gd name="T26" fmla="*/ 2503 w 2618"/>
                <a:gd name="T27" fmla="*/ 2030 h 2424"/>
                <a:gd name="T28" fmla="*/ 2573 w 2618"/>
                <a:gd name="T29" fmla="*/ 2199 h 2424"/>
                <a:gd name="T30" fmla="*/ 2354 w 2618"/>
                <a:gd name="T31" fmla="*/ 2275 h 2424"/>
                <a:gd name="T32" fmla="*/ 2025 w 2618"/>
                <a:gd name="T33" fmla="*/ 2255 h 2424"/>
                <a:gd name="T34" fmla="*/ 1778 w 2618"/>
                <a:gd name="T35" fmla="*/ 2371 h 2424"/>
                <a:gd name="T36" fmla="*/ 1547 w 2618"/>
                <a:gd name="T37" fmla="*/ 2311 h 2424"/>
                <a:gd name="T38" fmla="*/ 1298 w 2618"/>
                <a:gd name="T39" fmla="*/ 2371 h 2424"/>
                <a:gd name="T40" fmla="*/ 957 w 2618"/>
                <a:gd name="T41" fmla="*/ 2311 h 2424"/>
                <a:gd name="T42" fmla="*/ 674 w 2618"/>
                <a:gd name="T43" fmla="*/ 2419 h 2424"/>
                <a:gd name="T44" fmla="*/ 381 w 2618"/>
                <a:gd name="T45" fmla="*/ 2339 h 2424"/>
                <a:gd name="T46" fmla="*/ 98 w 2618"/>
                <a:gd name="T47" fmla="*/ 2371 h 2424"/>
                <a:gd name="T48" fmla="*/ 30 w 2618"/>
                <a:gd name="T49" fmla="*/ 2101 h 2424"/>
                <a:gd name="T50" fmla="*/ 98 w 2618"/>
                <a:gd name="T51" fmla="*/ 1795 h 2424"/>
                <a:gd name="T52" fmla="*/ 2 w 2618"/>
                <a:gd name="T53" fmla="*/ 1363 h 2424"/>
                <a:gd name="T54" fmla="*/ 100 w 2618"/>
                <a:gd name="T55" fmla="*/ 991 h 2424"/>
                <a:gd name="T56" fmla="*/ 2 w 2618"/>
                <a:gd name="T57" fmla="*/ 691 h 2424"/>
                <a:gd name="T58" fmla="*/ 86 w 2618"/>
                <a:gd name="T59" fmla="*/ 429 h 2424"/>
                <a:gd name="T60" fmla="*/ 72 w 2618"/>
                <a:gd name="T61" fmla="*/ 49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8" h="2424">
                  <a:moveTo>
                    <a:pt x="72" y="49"/>
                  </a:moveTo>
                  <a:cubicBezTo>
                    <a:pt x="126" y="0"/>
                    <a:pt x="294" y="132"/>
                    <a:pt x="409" y="134"/>
                  </a:cubicBezTo>
                  <a:cubicBezTo>
                    <a:pt x="524" y="136"/>
                    <a:pt x="625" y="63"/>
                    <a:pt x="761" y="63"/>
                  </a:cubicBezTo>
                  <a:cubicBezTo>
                    <a:pt x="897" y="63"/>
                    <a:pt x="1055" y="133"/>
                    <a:pt x="1224" y="134"/>
                  </a:cubicBezTo>
                  <a:cubicBezTo>
                    <a:pt x="1393" y="135"/>
                    <a:pt x="1633" y="60"/>
                    <a:pt x="1778" y="67"/>
                  </a:cubicBezTo>
                  <a:cubicBezTo>
                    <a:pt x="1923" y="74"/>
                    <a:pt x="1983" y="176"/>
                    <a:pt x="2095" y="176"/>
                  </a:cubicBezTo>
                  <a:cubicBezTo>
                    <a:pt x="2207" y="176"/>
                    <a:pt x="2367" y="45"/>
                    <a:pt x="2450" y="67"/>
                  </a:cubicBezTo>
                  <a:cubicBezTo>
                    <a:pt x="2533" y="89"/>
                    <a:pt x="2570" y="219"/>
                    <a:pt x="2594" y="307"/>
                  </a:cubicBezTo>
                  <a:cubicBezTo>
                    <a:pt x="2618" y="395"/>
                    <a:pt x="2610" y="499"/>
                    <a:pt x="2594" y="595"/>
                  </a:cubicBezTo>
                  <a:cubicBezTo>
                    <a:pt x="2578" y="691"/>
                    <a:pt x="2499" y="791"/>
                    <a:pt x="2498" y="883"/>
                  </a:cubicBezTo>
                  <a:cubicBezTo>
                    <a:pt x="2497" y="975"/>
                    <a:pt x="2579" y="1049"/>
                    <a:pt x="2587" y="1145"/>
                  </a:cubicBezTo>
                  <a:cubicBezTo>
                    <a:pt x="2595" y="1241"/>
                    <a:pt x="2548" y="1363"/>
                    <a:pt x="2546" y="1459"/>
                  </a:cubicBezTo>
                  <a:cubicBezTo>
                    <a:pt x="2544" y="1555"/>
                    <a:pt x="2580" y="1626"/>
                    <a:pt x="2573" y="1721"/>
                  </a:cubicBezTo>
                  <a:cubicBezTo>
                    <a:pt x="2566" y="1816"/>
                    <a:pt x="2503" y="1950"/>
                    <a:pt x="2503" y="2030"/>
                  </a:cubicBezTo>
                  <a:cubicBezTo>
                    <a:pt x="2503" y="2110"/>
                    <a:pt x="2598" y="2158"/>
                    <a:pt x="2573" y="2199"/>
                  </a:cubicBezTo>
                  <a:cubicBezTo>
                    <a:pt x="2548" y="2240"/>
                    <a:pt x="2445" y="2266"/>
                    <a:pt x="2354" y="2275"/>
                  </a:cubicBezTo>
                  <a:cubicBezTo>
                    <a:pt x="2263" y="2284"/>
                    <a:pt x="2121" y="2239"/>
                    <a:pt x="2025" y="2255"/>
                  </a:cubicBezTo>
                  <a:cubicBezTo>
                    <a:pt x="1929" y="2271"/>
                    <a:pt x="1858" y="2362"/>
                    <a:pt x="1778" y="2371"/>
                  </a:cubicBezTo>
                  <a:cubicBezTo>
                    <a:pt x="1698" y="2380"/>
                    <a:pt x="1627" y="2311"/>
                    <a:pt x="1547" y="2311"/>
                  </a:cubicBezTo>
                  <a:cubicBezTo>
                    <a:pt x="1467" y="2311"/>
                    <a:pt x="1396" y="2371"/>
                    <a:pt x="1298" y="2371"/>
                  </a:cubicBezTo>
                  <a:cubicBezTo>
                    <a:pt x="1200" y="2371"/>
                    <a:pt x="1061" y="2303"/>
                    <a:pt x="957" y="2311"/>
                  </a:cubicBezTo>
                  <a:cubicBezTo>
                    <a:pt x="853" y="2319"/>
                    <a:pt x="770" y="2414"/>
                    <a:pt x="674" y="2419"/>
                  </a:cubicBezTo>
                  <a:cubicBezTo>
                    <a:pt x="578" y="2424"/>
                    <a:pt x="477" y="2347"/>
                    <a:pt x="381" y="2339"/>
                  </a:cubicBezTo>
                  <a:cubicBezTo>
                    <a:pt x="285" y="2331"/>
                    <a:pt x="157" y="2411"/>
                    <a:pt x="98" y="2371"/>
                  </a:cubicBezTo>
                  <a:cubicBezTo>
                    <a:pt x="39" y="2331"/>
                    <a:pt x="30" y="2197"/>
                    <a:pt x="30" y="2101"/>
                  </a:cubicBezTo>
                  <a:cubicBezTo>
                    <a:pt x="30" y="2005"/>
                    <a:pt x="103" y="1918"/>
                    <a:pt x="98" y="1795"/>
                  </a:cubicBezTo>
                  <a:cubicBezTo>
                    <a:pt x="93" y="1672"/>
                    <a:pt x="2" y="1497"/>
                    <a:pt x="2" y="1363"/>
                  </a:cubicBezTo>
                  <a:cubicBezTo>
                    <a:pt x="2" y="1229"/>
                    <a:pt x="100" y="1103"/>
                    <a:pt x="100" y="991"/>
                  </a:cubicBezTo>
                  <a:cubicBezTo>
                    <a:pt x="100" y="879"/>
                    <a:pt x="4" y="785"/>
                    <a:pt x="2" y="691"/>
                  </a:cubicBezTo>
                  <a:cubicBezTo>
                    <a:pt x="0" y="597"/>
                    <a:pt x="74" y="536"/>
                    <a:pt x="86" y="429"/>
                  </a:cubicBezTo>
                  <a:cubicBezTo>
                    <a:pt x="98" y="322"/>
                    <a:pt x="75" y="128"/>
                    <a:pt x="72" y="49"/>
                  </a:cubicBezTo>
                  <a:close/>
                </a:path>
              </a:pathLst>
            </a:custGeom>
            <a:solidFill>
              <a:srgbClr val="FFCC00"/>
            </a:solidFill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18" name="Oval 6"/>
            <p:cNvSpPr>
              <a:spLocks noChangeArrowheads="1"/>
            </p:cNvSpPr>
            <p:nvPr/>
          </p:nvSpPr>
          <p:spPr bwMode="auto">
            <a:xfrm>
              <a:off x="2256" y="1680"/>
              <a:ext cx="1584" cy="158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919" name="Oval 7"/>
            <p:cNvSpPr>
              <a:spLocks noChangeArrowheads="1"/>
            </p:cNvSpPr>
            <p:nvPr/>
          </p:nvSpPr>
          <p:spPr bwMode="auto">
            <a:xfrm>
              <a:off x="2640" y="2064"/>
              <a:ext cx="816" cy="816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 cap="sq">
              <a:solidFill>
                <a:srgbClr val="99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8920" name="Group 8"/>
            <p:cNvGrpSpPr>
              <a:grpSpLocks noChangeAspect="1"/>
            </p:cNvGrpSpPr>
            <p:nvPr/>
          </p:nvGrpSpPr>
          <p:grpSpPr bwMode="auto">
            <a:xfrm>
              <a:off x="3004" y="2080"/>
              <a:ext cx="116" cy="116"/>
              <a:chOff x="960" y="3024"/>
              <a:chExt cx="192" cy="192"/>
            </a:xfrm>
          </p:grpSpPr>
          <p:sp>
            <p:nvSpPr>
              <p:cNvPr id="678921" name="Line 9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22" name="Line 10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8923" name="Line 11"/>
            <p:cNvSpPr>
              <a:spLocks noChangeAspect="1" noChangeShapeType="1"/>
            </p:cNvSpPr>
            <p:nvPr/>
          </p:nvSpPr>
          <p:spPr bwMode="auto">
            <a:xfrm>
              <a:off x="3016" y="2004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78924" name="Group 12"/>
            <p:cNvGrpSpPr>
              <a:grpSpLocks noChangeAspect="1"/>
            </p:cNvGrpSpPr>
            <p:nvPr/>
          </p:nvGrpSpPr>
          <p:grpSpPr bwMode="auto">
            <a:xfrm>
              <a:off x="2988" y="2736"/>
              <a:ext cx="116" cy="116"/>
              <a:chOff x="960" y="3024"/>
              <a:chExt cx="192" cy="192"/>
            </a:xfrm>
          </p:grpSpPr>
          <p:sp>
            <p:nvSpPr>
              <p:cNvPr id="678925" name="Line 13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26" name="Line 14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27" name="Group 15"/>
            <p:cNvGrpSpPr>
              <a:grpSpLocks noChangeAspect="1"/>
            </p:cNvGrpSpPr>
            <p:nvPr/>
          </p:nvGrpSpPr>
          <p:grpSpPr bwMode="auto">
            <a:xfrm>
              <a:off x="2652" y="2400"/>
              <a:ext cx="116" cy="116"/>
              <a:chOff x="960" y="3024"/>
              <a:chExt cx="192" cy="192"/>
            </a:xfrm>
          </p:grpSpPr>
          <p:sp>
            <p:nvSpPr>
              <p:cNvPr id="678928" name="Line 16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29" name="Line 17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30" name="Group 18"/>
            <p:cNvGrpSpPr>
              <a:grpSpLocks noChangeAspect="1"/>
            </p:cNvGrpSpPr>
            <p:nvPr/>
          </p:nvGrpSpPr>
          <p:grpSpPr bwMode="auto">
            <a:xfrm>
              <a:off x="3312" y="2432"/>
              <a:ext cx="116" cy="116"/>
              <a:chOff x="960" y="3024"/>
              <a:chExt cx="192" cy="192"/>
            </a:xfrm>
          </p:grpSpPr>
          <p:sp>
            <p:nvSpPr>
              <p:cNvPr id="678931" name="Line 19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32" name="Line 20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33" name="Group 21"/>
            <p:cNvGrpSpPr>
              <a:grpSpLocks noChangeAspect="1"/>
            </p:cNvGrpSpPr>
            <p:nvPr/>
          </p:nvGrpSpPr>
          <p:grpSpPr bwMode="auto">
            <a:xfrm>
              <a:off x="3168" y="2148"/>
              <a:ext cx="116" cy="116"/>
              <a:chOff x="960" y="3024"/>
              <a:chExt cx="192" cy="192"/>
            </a:xfrm>
          </p:grpSpPr>
          <p:sp>
            <p:nvSpPr>
              <p:cNvPr id="678934" name="Line 22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35" name="Line 23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36" name="Group 24"/>
            <p:cNvGrpSpPr>
              <a:grpSpLocks noChangeAspect="1"/>
            </p:cNvGrpSpPr>
            <p:nvPr/>
          </p:nvGrpSpPr>
          <p:grpSpPr bwMode="auto">
            <a:xfrm>
              <a:off x="3268" y="2260"/>
              <a:ext cx="116" cy="116"/>
              <a:chOff x="960" y="3024"/>
              <a:chExt cx="192" cy="192"/>
            </a:xfrm>
          </p:grpSpPr>
          <p:sp>
            <p:nvSpPr>
              <p:cNvPr id="678937" name="Line 25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38" name="Line 26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39" name="Group 27"/>
            <p:cNvGrpSpPr>
              <a:grpSpLocks noChangeAspect="1"/>
            </p:cNvGrpSpPr>
            <p:nvPr/>
          </p:nvGrpSpPr>
          <p:grpSpPr bwMode="auto">
            <a:xfrm>
              <a:off x="3264" y="2592"/>
              <a:ext cx="116" cy="116"/>
              <a:chOff x="960" y="3024"/>
              <a:chExt cx="192" cy="192"/>
            </a:xfrm>
          </p:grpSpPr>
          <p:sp>
            <p:nvSpPr>
              <p:cNvPr id="678940" name="Line 28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41" name="Line 29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42" name="Group 30"/>
            <p:cNvGrpSpPr>
              <a:grpSpLocks noChangeAspect="1"/>
            </p:cNvGrpSpPr>
            <p:nvPr/>
          </p:nvGrpSpPr>
          <p:grpSpPr bwMode="auto">
            <a:xfrm>
              <a:off x="3160" y="2716"/>
              <a:ext cx="116" cy="116"/>
              <a:chOff x="960" y="3024"/>
              <a:chExt cx="192" cy="192"/>
            </a:xfrm>
          </p:grpSpPr>
          <p:sp>
            <p:nvSpPr>
              <p:cNvPr id="678943" name="Line 31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44" name="Line 32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45" name="Group 33"/>
            <p:cNvGrpSpPr>
              <a:grpSpLocks noChangeAspect="1"/>
            </p:cNvGrpSpPr>
            <p:nvPr/>
          </p:nvGrpSpPr>
          <p:grpSpPr bwMode="auto">
            <a:xfrm>
              <a:off x="2824" y="2692"/>
              <a:ext cx="116" cy="116"/>
              <a:chOff x="960" y="3024"/>
              <a:chExt cx="192" cy="192"/>
            </a:xfrm>
          </p:grpSpPr>
          <p:sp>
            <p:nvSpPr>
              <p:cNvPr id="678946" name="Line 34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47" name="Line 35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48" name="Group 36"/>
            <p:cNvGrpSpPr>
              <a:grpSpLocks noChangeAspect="1"/>
            </p:cNvGrpSpPr>
            <p:nvPr/>
          </p:nvGrpSpPr>
          <p:grpSpPr bwMode="auto">
            <a:xfrm>
              <a:off x="2688" y="2556"/>
              <a:ext cx="116" cy="116"/>
              <a:chOff x="960" y="3024"/>
              <a:chExt cx="192" cy="192"/>
            </a:xfrm>
          </p:grpSpPr>
          <p:sp>
            <p:nvSpPr>
              <p:cNvPr id="678949" name="Line 37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50" name="Line 38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51" name="Group 39"/>
            <p:cNvGrpSpPr>
              <a:grpSpLocks noChangeAspect="1"/>
            </p:cNvGrpSpPr>
            <p:nvPr/>
          </p:nvGrpSpPr>
          <p:grpSpPr bwMode="auto">
            <a:xfrm>
              <a:off x="2696" y="2244"/>
              <a:ext cx="116" cy="116"/>
              <a:chOff x="960" y="3024"/>
              <a:chExt cx="192" cy="192"/>
            </a:xfrm>
          </p:grpSpPr>
          <p:sp>
            <p:nvSpPr>
              <p:cNvPr id="678952" name="Line 40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53" name="Line 41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78954" name="Group 42"/>
            <p:cNvGrpSpPr>
              <a:grpSpLocks noChangeAspect="1"/>
            </p:cNvGrpSpPr>
            <p:nvPr/>
          </p:nvGrpSpPr>
          <p:grpSpPr bwMode="auto">
            <a:xfrm>
              <a:off x="2836" y="2116"/>
              <a:ext cx="116" cy="116"/>
              <a:chOff x="960" y="3024"/>
              <a:chExt cx="192" cy="192"/>
            </a:xfrm>
          </p:grpSpPr>
          <p:sp>
            <p:nvSpPr>
              <p:cNvPr id="678955" name="Line 43"/>
              <p:cNvSpPr>
                <a:spLocks noChangeAspect="1" noChangeShapeType="1"/>
              </p:cNvSpPr>
              <p:nvPr/>
            </p:nvSpPr>
            <p:spPr bwMode="auto">
              <a:xfrm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8956" name="Line 44"/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960" y="31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8957" name="Line 45"/>
            <p:cNvSpPr>
              <a:spLocks noChangeAspect="1" noChangeShapeType="1"/>
            </p:cNvSpPr>
            <p:nvPr/>
          </p:nvSpPr>
          <p:spPr bwMode="auto">
            <a:xfrm>
              <a:off x="2976" y="2970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58" name="Line 46"/>
            <p:cNvSpPr>
              <a:spLocks noChangeAspect="1" noChangeShapeType="1"/>
            </p:cNvSpPr>
            <p:nvPr/>
          </p:nvSpPr>
          <p:spPr bwMode="auto">
            <a:xfrm>
              <a:off x="2496" y="2448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59" name="Line 47"/>
            <p:cNvSpPr>
              <a:spLocks noChangeAspect="1" noChangeShapeType="1"/>
            </p:cNvSpPr>
            <p:nvPr/>
          </p:nvSpPr>
          <p:spPr bwMode="auto">
            <a:xfrm>
              <a:off x="3504" y="2496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0" name="Line 48"/>
            <p:cNvSpPr>
              <a:spLocks noChangeAspect="1" noChangeShapeType="1"/>
            </p:cNvSpPr>
            <p:nvPr/>
          </p:nvSpPr>
          <p:spPr bwMode="auto">
            <a:xfrm>
              <a:off x="3456" y="2256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1" name="Line 49"/>
            <p:cNvSpPr>
              <a:spLocks noChangeAspect="1" noChangeShapeType="1"/>
            </p:cNvSpPr>
            <p:nvPr/>
          </p:nvSpPr>
          <p:spPr bwMode="auto">
            <a:xfrm>
              <a:off x="3312" y="2112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2" name="Line 50"/>
            <p:cNvSpPr>
              <a:spLocks noChangeAspect="1" noChangeShapeType="1"/>
            </p:cNvSpPr>
            <p:nvPr/>
          </p:nvSpPr>
          <p:spPr bwMode="auto">
            <a:xfrm>
              <a:off x="2736" y="2064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3" name="Line 51"/>
            <p:cNvSpPr>
              <a:spLocks noChangeAspect="1" noChangeShapeType="1"/>
            </p:cNvSpPr>
            <p:nvPr/>
          </p:nvSpPr>
          <p:spPr bwMode="auto">
            <a:xfrm>
              <a:off x="2544" y="2208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4" name="Line 52"/>
            <p:cNvSpPr>
              <a:spLocks noChangeAspect="1" noChangeShapeType="1"/>
            </p:cNvSpPr>
            <p:nvPr/>
          </p:nvSpPr>
          <p:spPr bwMode="auto">
            <a:xfrm>
              <a:off x="2544" y="2688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5" name="Line 53"/>
            <p:cNvSpPr>
              <a:spLocks noChangeAspect="1" noChangeShapeType="1"/>
            </p:cNvSpPr>
            <p:nvPr/>
          </p:nvSpPr>
          <p:spPr bwMode="auto">
            <a:xfrm>
              <a:off x="2640" y="2832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6" name="Line 54"/>
            <p:cNvSpPr>
              <a:spLocks noChangeAspect="1" noChangeShapeType="1"/>
            </p:cNvSpPr>
            <p:nvPr/>
          </p:nvSpPr>
          <p:spPr bwMode="auto">
            <a:xfrm>
              <a:off x="3264" y="2880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7" name="Line 55"/>
            <p:cNvSpPr>
              <a:spLocks noChangeAspect="1" noChangeShapeType="1"/>
            </p:cNvSpPr>
            <p:nvPr/>
          </p:nvSpPr>
          <p:spPr bwMode="auto">
            <a:xfrm>
              <a:off x="3408" y="2736"/>
              <a:ext cx="1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8" name="Line 56"/>
            <p:cNvSpPr>
              <a:spLocks noChangeShapeType="1"/>
            </p:cNvSpPr>
            <p:nvPr/>
          </p:nvSpPr>
          <p:spPr bwMode="auto">
            <a:xfrm flipH="1">
              <a:off x="2736" y="2448"/>
              <a:ext cx="336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69" name="Text Box 57"/>
            <p:cNvSpPr txBox="1">
              <a:spLocks noChangeArrowheads="1"/>
            </p:cNvSpPr>
            <p:nvPr/>
          </p:nvSpPr>
          <p:spPr bwMode="auto">
            <a:xfrm>
              <a:off x="2784" y="2358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 i="1">
                  <a:solidFill>
                    <a:schemeClr val="accent2"/>
                  </a:solidFill>
                  <a:latin typeface="宋体" panose="02010600030101010101" pitchFamily="2" charset="-122"/>
                </a:rPr>
                <a:t>R</a:t>
              </a:r>
              <a:endParaRPr kumimoji="1" lang="en-US" altLang="zh-CN" sz="20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8970" name="Text Box 58"/>
            <p:cNvSpPr txBox="1">
              <a:spLocks noChangeArrowheads="1"/>
            </p:cNvSpPr>
            <p:nvPr/>
          </p:nvSpPr>
          <p:spPr bwMode="auto">
            <a:xfrm>
              <a:off x="3080" y="239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 i="1">
                  <a:solidFill>
                    <a:schemeClr val="accent2"/>
                  </a:solidFill>
                  <a:latin typeface="宋体" panose="02010600030101010101" pitchFamily="2" charset="-122"/>
                </a:rPr>
                <a:t>Q</a:t>
              </a:r>
              <a:r>
                <a: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0</a:t>
              </a:r>
              <a:endParaRPr kumimoji="1" lang="en-US" altLang="zh-CN" sz="20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8971" name="Line 59"/>
            <p:cNvSpPr>
              <a:spLocks noChangeShapeType="1"/>
            </p:cNvSpPr>
            <p:nvPr/>
          </p:nvSpPr>
          <p:spPr bwMode="auto">
            <a:xfrm flipV="1">
              <a:off x="3072" y="1770"/>
              <a:ext cx="288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72" name="Text Box 60"/>
            <p:cNvSpPr txBox="1">
              <a:spLocks noChangeArrowheads="1"/>
            </p:cNvSpPr>
            <p:nvPr/>
          </p:nvSpPr>
          <p:spPr bwMode="auto">
            <a:xfrm>
              <a:off x="3128" y="1728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 i="1">
                  <a:solidFill>
                    <a:schemeClr val="accent2"/>
                  </a:solidFill>
                  <a:latin typeface="宋体" panose="02010600030101010101" pitchFamily="2" charset="-122"/>
                </a:rPr>
                <a:t>r</a:t>
              </a:r>
              <a:endParaRPr kumimoji="1" lang="en-US" altLang="zh-CN" sz="20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8973" name="Freeform 61"/>
            <p:cNvSpPr/>
            <p:nvPr/>
          </p:nvSpPr>
          <p:spPr bwMode="auto">
            <a:xfrm>
              <a:off x="3374" y="1391"/>
              <a:ext cx="152" cy="366"/>
            </a:xfrm>
            <a:custGeom>
              <a:avLst/>
              <a:gdLst>
                <a:gd name="T0" fmla="*/ 0 w 152"/>
                <a:gd name="T1" fmla="*/ 366 h 366"/>
                <a:gd name="T2" fmla="*/ 152 w 152"/>
                <a:gd name="T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2" h="366">
                  <a:moveTo>
                    <a:pt x="0" y="366"/>
                  </a:moveTo>
                  <a:lnTo>
                    <a:pt x="152" y="0"/>
                  </a:lnTo>
                </a:path>
              </a:pathLst>
            </a:custGeom>
            <a:noFill/>
            <a:ln w="28575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8974" name="Oval 62"/>
            <p:cNvSpPr>
              <a:spLocks noChangeArrowheads="1"/>
            </p:cNvSpPr>
            <p:nvPr/>
          </p:nvSpPr>
          <p:spPr bwMode="auto">
            <a:xfrm>
              <a:off x="3332" y="1714"/>
              <a:ext cx="68" cy="68"/>
            </a:xfrm>
            <a:prstGeom prst="ellipse">
              <a:avLst/>
            </a:prstGeom>
            <a:solidFill>
              <a:srgbClr val="FF3300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975" name="Text Box 63"/>
            <p:cNvSpPr txBox="1">
              <a:spLocks noChangeArrowheads="1"/>
            </p:cNvSpPr>
            <p:nvPr/>
          </p:nvSpPr>
          <p:spPr bwMode="auto">
            <a:xfrm>
              <a:off x="3504" y="1358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accent2"/>
                  </a:solidFill>
                  <a:latin typeface="宋体" panose="02010600030101010101" pitchFamily="2" charset="-122"/>
                </a:rPr>
                <a:t>P</a:t>
              </a:r>
              <a:endParaRPr kumimoji="1" lang="en-US" altLang="zh-CN" sz="24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8976" name="Text Box 64"/>
            <p:cNvSpPr txBox="1">
              <a:spLocks noChangeArrowheads="1"/>
            </p:cNvSpPr>
            <p:nvPr/>
          </p:nvSpPr>
          <p:spPr bwMode="auto">
            <a:xfrm>
              <a:off x="3744" y="278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accent2"/>
                  </a:solidFill>
                  <a:latin typeface="宋体" panose="02010600030101010101" pitchFamily="2" charset="-122"/>
                </a:rPr>
                <a:t>S</a:t>
              </a:r>
              <a:endParaRPr kumimoji="1" lang="en-US" altLang="zh-CN" sz="24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78977" name="Text Box 65"/>
            <p:cNvSpPr txBox="1">
              <a:spLocks noChangeArrowheads="1"/>
            </p:cNvSpPr>
            <p:nvPr/>
          </p:nvSpPr>
          <p:spPr bwMode="auto">
            <a:xfrm>
              <a:off x="2056" y="144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kumimoji="1" lang="en-US" altLang="zh-CN" sz="2400" b="1" baseline="-250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678999" name="Text Box 87"/>
          <p:cNvSpPr txBox="1">
            <a:spLocks noChangeArrowheads="1"/>
          </p:cNvSpPr>
          <p:nvPr/>
        </p:nvSpPr>
        <p:spPr bwMode="auto">
          <a:xfrm>
            <a:off x="468313" y="1989138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endParaRPr kumimoji="1" lang="en-US" altLang="zh-CN" sz="2800" b="1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679000" name="Text Box 88"/>
          <p:cNvSpPr txBox="1">
            <a:spLocks noChangeArrowheads="1"/>
          </p:cNvSpPr>
          <p:nvPr/>
        </p:nvSpPr>
        <p:spPr bwMode="auto">
          <a:xfrm>
            <a:off x="468313" y="4581525"/>
            <a:ext cx="47513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高斯面：</a:t>
            </a:r>
            <a:r>
              <a:rPr kumimoji="1"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过</a:t>
            </a:r>
            <a:r>
              <a:rPr kumimoji="1" lang="en-US" altLang="zh-CN" sz="2800" b="1" i="1">
                <a:latin typeface="宋体" panose="02010600030101010101" pitchFamily="2" charset="-122"/>
                <a:sym typeface="Wingdings" panose="05000000000000000000" pitchFamily="2" charset="2"/>
              </a:rPr>
              <a:t>P</a:t>
            </a:r>
            <a:r>
              <a:rPr kumimoji="1"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点作一半径为</a:t>
            </a:r>
            <a:r>
              <a:rPr kumimoji="1" lang="en-US" altLang="zh-CN" sz="2800" b="1" i="1">
                <a:latin typeface="宋体" panose="02010600030101010101" pitchFamily="2" charset="-122"/>
                <a:sym typeface="Wingdings" panose="05000000000000000000" pitchFamily="2" charset="2"/>
              </a:rPr>
              <a:t>r</a:t>
            </a:r>
            <a:r>
              <a:rPr kumimoji="1"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并与金属球同心的闭合球面</a:t>
            </a:r>
            <a:r>
              <a:rPr kumimoji="1" lang="en-US" altLang="zh-CN" sz="2800" b="1" i="1">
                <a:latin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kumimoji="1"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，由高斯定理知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7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7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bldLvl="0" animBg="1"/>
      <p:bldP spid="678915" grpId="0" bldLvl="0" animBg="1" autoUpdateAnimBg="0"/>
      <p:bldP spid="678999" grpId="0" bldLvl="0" animBg="1"/>
      <p:bldP spid="67900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938" name="Object 2"/>
          <p:cNvGraphicFramePr>
            <a:graphicFrameLocks noChangeAspect="1"/>
          </p:cNvGraphicFramePr>
          <p:nvPr/>
        </p:nvGraphicFramePr>
        <p:xfrm>
          <a:off x="2032000" y="1400175"/>
          <a:ext cx="1778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4" name="Equation" r:id="rId1" imgW="635000" imgH="393700" progId="Equation.3">
                  <p:embed/>
                </p:oleObj>
              </mc:Choice>
              <mc:Fallback>
                <p:oleObj name="Equation" r:id="rId1" imgW="635000" imgH="393700" progId="Equation.3">
                  <p:embed/>
                  <p:pic>
                    <p:nvPicPr>
                      <p:cNvPr id="0" name="图片 380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400175"/>
                        <a:ext cx="1778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39" name="Object 3"/>
          <p:cNvGraphicFramePr>
            <a:graphicFrameLocks noChangeAspect="1"/>
          </p:cNvGraphicFramePr>
          <p:nvPr/>
        </p:nvGraphicFramePr>
        <p:xfrm>
          <a:off x="3492500" y="2708275"/>
          <a:ext cx="20891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5" name="公式" r:id="rId3" imgW="761365" imgH="393700" progId="Equation.3">
                  <p:embed/>
                </p:oleObj>
              </mc:Choice>
              <mc:Fallback>
                <p:oleObj name="公式" r:id="rId3" imgW="761365" imgH="393700" progId="Equation.3">
                  <p:embed/>
                  <p:pic>
                    <p:nvPicPr>
                      <p:cNvPr id="0" name="图片 380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08275"/>
                        <a:ext cx="20891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762000" y="1766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所以</a:t>
            </a:r>
            <a:endParaRPr kumimoji="1" lang="zh-CN" altLang="en-US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685800" y="29860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写成矢量式为</a:t>
            </a:r>
            <a:endParaRPr kumimoji="1" lang="zh-CN" altLang="en-US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679942" name="Object 6"/>
          <p:cNvGraphicFramePr>
            <a:graphicFrameLocks noChangeAspect="1"/>
          </p:cNvGraphicFramePr>
          <p:nvPr/>
        </p:nvGraphicFramePr>
        <p:xfrm>
          <a:off x="1657350" y="709613"/>
          <a:ext cx="37528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6" name="Equation" r:id="rId5" imgW="3784600" imgH="584200" progId="Equation.3">
                  <p:embed/>
                </p:oleObj>
              </mc:Choice>
              <mc:Fallback>
                <p:oleObj name="Equation" r:id="rId5" imgW="3784600" imgH="584200" progId="Equation.3">
                  <p:embed/>
                  <p:pic>
                    <p:nvPicPr>
                      <p:cNvPr id="0" name="图片 380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709613"/>
                        <a:ext cx="37528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9943" name="Group 7"/>
          <p:cNvGrpSpPr/>
          <p:nvPr/>
        </p:nvGrpSpPr>
        <p:grpSpPr bwMode="auto">
          <a:xfrm>
            <a:off x="782638" y="4062413"/>
            <a:ext cx="7294562" cy="541337"/>
            <a:chOff x="493" y="2559"/>
            <a:chExt cx="4595" cy="341"/>
          </a:xfrm>
        </p:grpSpPr>
        <p:graphicFrame>
          <p:nvGraphicFramePr>
            <p:cNvPr id="679944" name="Object 8"/>
            <p:cNvGraphicFramePr>
              <a:graphicFrameLocks noChangeAspect="1"/>
            </p:cNvGraphicFramePr>
            <p:nvPr/>
          </p:nvGraphicFramePr>
          <p:xfrm>
            <a:off x="862" y="2592"/>
            <a:ext cx="81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97" name="Equation" r:id="rId7" imgW="1308100" imgH="419100" progId="Equation.3">
                    <p:embed/>
                  </p:oleObj>
                </mc:Choice>
                <mc:Fallback>
                  <p:oleObj name="Equation" r:id="rId7" imgW="1308100" imgH="419100" progId="Equation.3">
                    <p:embed/>
                    <p:pic>
                      <p:nvPicPr>
                        <p:cNvPr id="0" name="图片 380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2592"/>
                          <a:ext cx="81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9945" name="Rectangle 9"/>
            <p:cNvSpPr>
              <a:spLocks noChangeArrowheads="1"/>
            </p:cNvSpPr>
            <p:nvPr/>
          </p:nvSpPr>
          <p:spPr bwMode="auto">
            <a:xfrm>
              <a:off x="1632" y="2573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所以离球心</a:t>
              </a:r>
              <a:r>
                <a:rPr kumimoji="1" lang="en-US" altLang="zh-CN" sz="2800" b="1" i="1">
                  <a:latin typeface="Times New Roman" panose="02020603050405020304" pitchFamily="18" charset="0"/>
                  <a:sym typeface="Wingdings" panose="05000000000000000000" pitchFamily="2" charset="2"/>
                </a:rPr>
                <a:t>r </a:t>
              </a:r>
              <a:r>
                <a:rPr kumimoji="1" lang="zh-CN" altLang="en-US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处</a:t>
              </a:r>
              <a:r>
                <a:rPr kumimoji="1" lang="en-US" altLang="zh-CN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P</a:t>
              </a:r>
              <a:r>
                <a:rPr kumimoji="1" lang="zh-CN" altLang="en-US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点的场强为</a:t>
              </a:r>
              <a:endPara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679946" name="Rectangle 10"/>
            <p:cNvSpPr>
              <a:spLocks noChangeArrowheads="1"/>
            </p:cNvSpPr>
            <p:nvPr/>
          </p:nvSpPr>
          <p:spPr bwMode="auto">
            <a:xfrm>
              <a:off x="493" y="255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  <a:sym typeface="Wingdings" panose="05000000000000000000" pitchFamily="2" charset="2"/>
                </a:rPr>
                <a:t>因</a:t>
              </a:r>
              <a:endPara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679947" name="Object 11"/>
          <p:cNvGraphicFramePr>
            <a:graphicFrameLocks noChangeAspect="1"/>
          </p:cNvGraphicFramePr>
          <p:nvPr/>
        </p:nvGraphicFramePr>
        <p:xfrm>
          <a:off x="979488" y="4724400"/>
          <a:ext cx="624998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8" name="公式" r:id="rId9" imgW="2324100" imgH="482600" progId="Equation.3">
                  <p:embed/>
                </p:oleObj>
              </mc:Choice>
              <mc:Fallback>
                <p:oleObj name="公式" r:id="rId9" imgW="2324100" imgH="482600" progId="Equation.3">
                  <p:embed/>
                  <p:pic>
                    <p:nvPicPr>
                      <p:cNvPr id="0" name="图片 380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724400"/>
                        <a:ext cx="6249987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 bldLvl="0" animBg="1" autoUpdateAnimBg="0"/>
      <p:bldP spid="679941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0962" name="Object 2"/>
          <p:cNvGraphicFramePr>
            <a:graphicFrameLocks noChangeAspect="1"/>
          </p:cNvGraphicFramePr>
          <p:nvPr/>
        </p:nvGraphicFramePr>
        <p:xfrm>
          <a:off x="971550" y="2060575"/>
          <a:ext cx="6553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1" name="公式" r:id="rId1" imgW="2819400" imgH="482600" progId="Equation.3">
                  <p:embed/>
                </p:oleObj>
              </mc:Choice>
              <mc:Fallback>
                <p:oleObj name="公式" r:id="rId1" imgW="2819400" imgH="482600" progId="Equation.3">
                  <p:embed/>
                  <p:pic>
                    <p:nvPicPr>
                      <p:cNvPr id="0" name="图片 38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6553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228600" y="533400"/>
            <a:ext cx="8610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结果表明：带电金属球周围充满均匀无限大电介质后，其场强减弱到真空时的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1/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ε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可求出电极化强度为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680964" name="Group 4"/>
          <p:cNvGrpSpPr/>
          <p:nvPr/>
        </p:nvGrpSpPr>
        <p:grpSpPr bwMode="auto">
          <a:xfrm>
            <a:off x="685800" y="3276600"/>
            <a:ext cx="7924800" cy="2143125"/>
            <a:chOff x="432" y="1968"/>
            <a:chExt cx="4992" cy="1350"/>
          </a:xfrm>
        </p:grpSpPr>
        <p:sp>
          <p:nvSpPr>
            <p:cNvPr id="680965" name="Rectangle 5"/>
            <p:cNvSpPr>
              <a:spLocks noChangeArrowheads="1"/>
            </p:cNvSpPr>
            <p:nvPr/>
          </p:nvSpPr>
          <p:spPr bwMode="auto">
            <a:xfrm>
              <a:off x="432" y="1968"/>
              <a:ext cx="4992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电极化强度     与    有关，是非均匀极化。在电介质内部极化电荷体密度等于零，极化面电荷分布在与金属交界处的电介质表面上（另一电介质表面在无限远处），其电荷面密度为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0966" name="Object 6"/>
            <p:cNvGraphicFramePr>
              <a:graphicFrameLocks noChangeAspect="1"/>
            </p:cNvGraphicFramePr>
            <p:nvPr/>
          </p:nvGraphicFramePr>
          <p:xfrm>
            <a:off x="1680" y="2048"/>
            <a:ext cx="20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82" name="Equation" r:id="rId3" imgW="330200" imgH="406400" progId="Equation.3">
                    <p:embed/>
                  </p:oleObj>
                </mc:Choice>
                <mc:Fallback>
                  <p:oleObj name="Equation" r:id="rId3" imgW="330200" imgH="406400" progId="Equation.3">
                    <p:embed/>
                    <p:pic>
                      <p:nvPicPr>
                        <p:cNvPr id="0" name="图片 38105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48"/>
                          <a:ext cx="20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67" name="Object 7"/>
            <p:cNvGraphicFramePr>
              <a:graphicFrameLocks noChangeAspect="1"/>
            </p:cNvGraphicFramePr>
            <p:nvPr/>
          </p:nvGraphicFramePr>
          <p:xfrm>
            <a:off x="2160" y="2064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83" name="Equation" r:id="rId5" imgW="254000" imgH="317500" progId="Equation.3">
                    <p:embed/>
                  </p:oleObj>
                </mc:Choice>
                <mc:Fallback>
                  <p:oleObj name="Equation" r:id="rId5" imgW="254000" imgH="317500" progId="Equation.3">
                    <p:embed/>
                    <p:pic>
                      <p:nvPicPr>
                        <p:cNvPr id="0" name="图片 38105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064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286000" y="5638800"/>
          <a:ext cx="174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4" name="Equation" r:id="rId7" imgW="1765300" imgH="533400" progId="Equation.3">
                  <p:embed/>
                </p:oleObj>
              </mc:Choice>
              <mc:Fallback>
                <p:oleObj name="Equation" r:id="rId7" imgW="1765300" imgH="533400" progId="Equation.3">
                  <p:embed/>
                  <p:pic>
                    <p:nvPicPr>
                      <p:cNvPr id="0" name="图片 38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174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986" name="Object 2"/>
          <p:cNvGraphicFramePr>
            <a:graphicFrameLocks noChangeAspect="1"/>
          </p:cNvGraphicFramePr>
          <p:nvPr/>
        </p:nvGraphicFramePr>
        <p:xfrm>
          <a:off x="1835150" y="620713"/>
          <a:ext cx="35925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1" name="公式" r:id="rId1" imgW="1282700" imgH="482600" progId="Equation.3">
                  <p:embed/>
                </p:oleObj>
              </mc:Choice>
              <mc:Fallback>
                <p:oleObj name="公式" r:id="rId1" imgW="1282700" imgH="482600" progId="Equation.3">
                  <p:embed/>
                  <p:pic>
                    <p:nvPicPr>
                      <p:cNvPr id="0" name="图片 382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35925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7" name="Object 3"/>
          <p:cNvGraphicFramePr>
            <a:graphicFrameLocks noChangeAspect="1"/>
          </p:cNvGraphicFramePr>
          <p:nvPr/>
        </p:nvGraphicFramePr>
        <p:xfrm>
          <a:off x="1752600" y="3200400"/>
          <a:ext cx="35210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2" name="公式" r:id="rId3" imgW="1256665" imgH="482600" progId="Equation.3">
                  <p:embed/>
                </p:oleObj>
              </mc:Choice>
              <mc:Fallback>
                <p:oleObj name="公式" r:id="rId3" imgW="1256665" imgH="482600" progId="Equation.3">
                  <p:embed/>
                  <p:pic>
                    <p:nvPicPr>
                      <p:cNvPr id="0" name="图片 382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5210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381000" y="1905000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因为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ε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&gt;1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，上式说明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σ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’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恒与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反号，在交界面处自由电荷和极化电荷的总电荷量为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457200" y="4724400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总电荷量减小到自由电荷量的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1/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ε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倍，这是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离球心</a:t>
            </a:r>
            <a:r>
              <a:rPr kumimoji="1" lang="en-US" altLang="zh-CN" sz="2800" b="1" i="1"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处</a:t>
            </a:r>
            <a:r>
              <a:rPr kumimoji="1"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点的场强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减小到真空时的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1/ε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倍的原因。</a:t>
            </a:r>
            <a:endParaRPr kumimoji="1" lang="zh-CN" altLang="en-US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bldLvl="0" animBg="1" autoUpdateAnimBg="0"/>
      <p:bldP spid="681989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425450" y="4365625"/>
            <a:ext cx="86106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r>
              <a:rPr kumimoji="1" lang="zh-CN" altLang="en-US" sz="2800" b="1">
                <a:latin typeface="宋体" panose="02010600030101010101" pitchFamily="2" charset="-122"/>
              </a:rPr>
              <a:t>（</a:t>
            </a:r>
            <a:r>
              <a:rPr kumimoji="1" lang="en-US" altLang="zh-CN" sz="2800" b="1">
                <a:latin typeface="宋体" panose="02010600030101010101" pitchFamily="2" charset="-122"/>
              </a:rPr>
              <a:t>1</a:t>
            </a:r>
            <a:r>
              <a:rPr kumimoji="1" lang="zh-CN" altLang="en-US" sz="2800" b="1">
                <a:latin typeface="宋体" panose="02010600030101010101" pitchFamily="2" charset="-122"/>
              </a:rPr>
              <a:t>）设场强分别为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，电位移分别为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与板极面垂直，都属均匀场。先在两层电介质交界面处作一高斯闭合面</a:t>
            </a:r>
            <a:r>
              <a:rPr kumimoji="1" lang="en-US" altLang="zh-CN" sz="28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宋体" panose="02010600030101010101" pitchFamily="2" charset="-122"/>
              </a:rPr>
              <a:t>，在此高斯面内的自由电荷为零。由电介质时的高斯定理得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5832475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例题</a:t>
            </a:r>
            <a:r>
              <a:rPr kumimoji="1" lang="en-US" altLang="zh-CN" sz="2800" b="1" dirty="0" smtClean="0">
                <a:solidFill>
                  <a:srgbClr val="3366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平行板电容器两板极的面积为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S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，如图所示，两板极之间充有两层电介质，电容率分别为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ε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ε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，厚度分别为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，电容器两板极上自由电荷面密度为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σ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。求（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）在各层电介质的电位移和场强，（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）两层介质表面的极化电荷面密度（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）电容器的电容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683068" name="Group 60"/>
          <p:cNvGrpSpPr/>
          <p:nvPr/>
        </p:nvGrpSpPr>
        <p:grpSpPr bwMode="auto">
          <a:xfrm>
            <a:off x="6107113" y="304800"/>
            <a:ext cx="2786062" cy="3886200"/>
            <a:chOff x="3656" y="192"/>
            <a:chExt cx="1755" cy="2448"/>
          </a:xfrm>
        </p:grpSpPr>
        <p:grpSp>
          <p:nvGrpSpPr>
            <p:cNvPr id="683012" name="Group 4"/>
            <p:cNvGrpSpPr/>
            <p:nvPr/>
          </p:nvGrpSpPr>
          <p:grpSpPr bwMode="auto">
            <a:xfrm>
              <a:off x="3656" y="192"/>
              <a:ext cx="1755" cy="2448"/>
              <a:chOff x="1623" y="1632"/>
              <a:chExt cx="1755" cy="2448"/>
            </a:xfrm>
          </p:grpSpPr>
          <p:sp>
            <p:nvSpPr>
              <p:cNvPr id="683013" name="Rectangle 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1440" cy="18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>
                    <a:latin typeface="宋体" panose="02010600030101010101" pitchFamily="2" charset="-122"/>
                  </a:rPr>
                  <a:t> 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683014" name="Rectangle 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40" cy="18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015" name="Rectangle 7"/>
              <p:cNvSpPr>
                <a:spLocks noChangeArrowheads="1"/>
              </p:cNvSpPr>
              <p:nvPr/>
            </p:nvSpPr>
            <p:spPr bwMode="auto">
              <a:xfrm>
                <a:off x="2976" y="1920"/>
                <a:ext cx="240" cy="18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016" name="Rectangle 8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017" name="Rectangle 9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872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018" name="Rectangle 10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192" cy="1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019" name="Line 11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0" name="Text Box 12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 b="1">
                    <a:solidFill>
                      <a:schemeClr val="accent2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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21" name="Line 13"/>
              <p:cNvSpPr>
                <a:spLocks noChangeShapeType="1"/>
              </p:cNvSpPr>
              <p:nvPr/>
            </p:nvSpPr>
            <p:spPr bwMode="auto">
              <a:xfrm>
                <a:off x="2968" y="2064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2" name="Line 14"/>
              <p:cNvSpPr>
                <a:spLocks noChangeShapeType="1"/>
              </p:cNvSpPr>
              <p:nvPr/>
            </p:nvSpPr>
            <p:spPr bwMode="auto">
              <a:xfrm>
                <a:off x="2968" y="2328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3" name="Line 15"/>
              <p:cNvSpPr>
                <a:spLocks noChangeShapeType="1"/>
              </p:cNvSpPr>
              <p:nvPr/>
            </p:nvSpPr>
            <p:spPr bwMode="auto">
              <a:xfrm>
                <a:off x="2968" y="2592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4" name="Line 16"/>
              <p:cNvSpPr>
                <a:spLocks noChangeShapeType="1"/>
              </p:cNvSpPr>
              <p:nvPr/>
            </p:nvSpPr>
            <p:spPr bwMode="auto">
              <a:xfrm>
                <a:off x="2968" y="2856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5" name="Line 17"/>
              <p:cNvSpPr>
                <a:spLocks noChangeShapeType="1"/>
              </p:cNvSpPr>
              <p:nvPr/>
            </p:nvSpPr>
            <p:spPr bwMode="auto">
              <a:xfrm>
                <a:off x="2968" y="3168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6" name="Line 18"/>
              <p:cNvSpPr>
                <a:spLocks noChangeShapeType="1"/>
              </p:cNvSpPr>
              <p:nvPr/>
            </p:nvSpPr>
            <p:spPr bwMode="auto">
              <a:xfrm>
                <a:off x="2968" y="3384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27" name="Line 19"/>
              <p:cNvSpPr>
                <a:spLocks noChangeShapeType="1"/>
              </p:cNvSpPr>
              <p:nvPr/>
            </p:nvSpPr>
            <p:spPr bwMode="auto">
              <a:xfrm>
                <a:off x="2968" y="3648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83028" name="Group 20"/>
              <p:cNvGrpSpPr/>
              <p:nvPr/>
            </p:nvGrpSpPr>
            <p:grpSpPr bwMode="auto">
              <a:xfrm>
                <a:off x="1948" y="2016"/>
                <a:ext cx="113" cy="1697"/>
                <a:chOff x="3487" y="2439"/>
                <a:chExt cx="113" cy="1697"/>
              </a:xfrm>
            </p:grpSpPr>
            <p:sp>
              <p:nvSpPr>
                <p:cNvPr id="683029" name="Line 21"/>
                <p:cNvSpPr>
                  <a:spLocks noChangeShapeType="1"/>
                </p:cNvSpPr>
                <p:nvPr/>
              </p:nvSpPr>
              <p:spPr bwMode="auto">
                <a:xfrm>
                  <a:off x="3487" y="249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0" name="Line 22"/>
                <p:cNvSpPr>
                  <a:spLocks noChangeShapeType="1"/>
                </p:cNvSpPr>
                <p:nvPr/>
              </p:nvSpPr>
              <p:spPr bwMode="auto">
                <a:xfrm>
                  <a:off x="3487" y="276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1" name="Line 23"/>
                <p:cNvSpPr>
                  <a:spLocks noChangeShapeType="1"/>
                </p:cNvSpPr>
                <p:nvPr/>
              </p:nvSpPr>
              <p:spPr bwMode="auto">
                <a:xfrm>
                  <a:off x="3487" y="3024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2" name="Line 24"/>
                <p:cNvSpPr>
                  <a:spLocks noChangeShapeType="1"/>
                </p:cNvSpPr>
                <p:nvPr/>
              </p:nvSpPr>
              <p:spPr bwMode="auto">
                <a:xfrm>
                  <a:off x="3487" y="3288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3" name="Line 25"/>
                <p:cNvSpPr>
                  <a:spLocks noChangeShapeType="1"/>
                </p:cNvSpPr>
                <p:nvPr/>
              </p:nvSpPr>
              <p:spPr bwMode="auto">
                <a:xfrm>
                  <a:off x="3487" y="3552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4" name="Line 26"/>
                <p:cNvSpPr>
                  <a:spLocks noChangeShapeType="1"/>
                </p:cNvSpPr>
                <p:nvPr/>
              </p:nvSpPr>
              <p:spPr bwMode="auto">
                <a:xfrm>
                  <a:off x="3487" y="381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5" name="Line 27"/>
                <p:cNvSpPr>
                  <a:spLocks noChangeShapeType="1"/>
                </p:cNvSpPr>
                <p:nvPr/>
              </p:nvSpPr>
              <p:spPr bwMode="auto">
                <a:xfrm>
                  <a:off x="3487" y="408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6" name="Line 28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249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7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276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8" name="Line 30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024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39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288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40" name="Line 32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552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41" name="Line 33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81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3042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408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83043" name="Line 35"/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44" name="Line 36"/>
              <p:cNvSpPr>
                <a:spLocks noChangeShapeType="1"/>
              </p:cNvSpPr>
              <p:nvPr/>
            </p:nvSpPr>
            <p:spPr bwMode="auto">
              <a:xfrm>
                <a:off x="2640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45" name="Line 37"/>
              <p:cNvSpPr>
                <a:spLocks noChangeShapeType="1"/>
              </p:cNvSpPr>
              <p:nvPr/>
            </p:nvSpPr>
            <p:spPr bwMode="auto">
              <a:xfrm>
                <a:off x="2160" y="355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46" name="Line 38"/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47" name="Text Box 39"/>
              <p:cNvSpPr txBox="1">
                <a:spLocks noChangeArrowheads="1"/>
              </p:cNvSpPr>
              <p:nvPr/>
            </p:nvSpPr>
            <p:spPr bwMode="auto">
              <a:xfrm>
                <a:off x="2173" y="286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E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48" name="Text Box 40"/>
              <p:cNvSpPr txBox="1">
                <a:spLocks noChangeArrowheads="1"/>
              </p:cNvSpPr>
              <p:nvPr/>
            </p:nvSpPr>
            <p:spPr bwMode="auto">
              <a:xfrm>
                <a:off x="2605" y="286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bg2"/>
                    </a:solidFill>
                    <a:latin typeface="宋体" panose="02010600030101010101" pitchFamily="2" charset="-122"/>
                  </a:rPr>
                  <a:t>E</a:t>
                </a:r>
                <a:r>
                  <a:rPr kumimoji="1" lang="en-US" altLang="zh-CN" sz="2000" b="1" baseline="-2500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2000" b="1" baseline="-250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49" name="Text Box 41"/>
              <p:cNvSpPr txBox="1">
                <a:spLocks noChangeArrowheads="1"/>
              </p:cNvSpPr>
              <p:nvPr/>
            </p:nvSpPr>
            <p:spPr bwMode="auto">
              <a:xfrm>
                <a:off x="2173" y="3253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50" name="Text Box 42"/>
              <p:cNvSpPr txBox="1">
                <a:spLocks noChangeArrowheads="1"/>
              </p:cNvSpPr>
              <p:nvPr/>
            </p:nvSpPr>
            <p:spPr bwMode="auto">
              <a:xfrm>
                <a:off x="2605" y="3253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51" name="Text Box 43"/>
              <p:cNvSpPr txBox="1">
                <a:spLocks noChangeArrowheads="1"/>
              </p:cNvSpPr>
              <p:nvPr/>
            </p:nvSpPr>
            <p:spPr bwMode="auto">
              <a:xfrm>
                <a:off x="2096" y="2571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S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52" name="Text Box 44"/>
              <p:cNvSpPr txBox="1">
                <a:spLocks noChangeArrowheads="1"/>
              </p:cNvSpPr>
              <p:nvPr/>
            </p:nvSpPr>
            <p:spPr bwMode="auto">
              <a:xfrm>
                <a:off x="2596" y="2005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S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53" name="Text Box 45"/>
              <p:cNvSpPr txBox="1">
                <a:spLocks noChangeArrowheads="1"/>
              </p:cNvSpPr>
              <p:nvPr/>
            </p:nvSpPr>
            <p:spPr bwMode="auto">
              <a:xfrm>
                <a:off x="2164" y="379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54" name="Text Box 46"/>
              <p:cNvSpPr txBox="1">
                <a:spLocks noChangeArrowheads="1"/>
              </p:cNvSpPr>
              <p:nvPr/>
            </p:nvSpPr>
            <p:spPr bwMode="auto">
              <a:xfrm>
                <a:off x="2602" y="3827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55" name="Line 47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56" name="Line 48"/>
              <p:cNvSpPr>
                <a:spLocks noChangeShapeType="1"/>
              </p:cNvSpPr>
              <p:nvPr/>
            </p:nvSpPr>
            <p:spPr bwMode="auto">
              <a:xfrm>
                <a:off x="2976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57" name="Line 49"/>
              <p:cNvSpPr>
                <a:spLocks noChangeShapeType="1"/>
              </p:cNvSpPr>
              <p:nvPr/>
            </p:nvSpPr>
            <p:spPr bwMode="auto">
              <a:xfrm>
                <a:off x="2496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58" name="Line 50"/>
              <p:cNvSpPr>
                <a:spLocks noChangeShapeType="1"/>
              </p:cNvSpPr>
              <p:nvPr/>
            </p:nvSpPr>
            <p:spPr bwMode="auto">
              <a:xfrm>
                <a:off x="2016" y="39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59" name="Line 51"/>
              <p:cNvSpPr>
                <a:spLocks noChangeShapeType="1"/>
              </p:cNvSpPr>
              <p:nvPr/>
            </p:nvSpPr>
            <p:spPr bwMode="auto">
              <a:xfrm>
                <a:off x="2784" y="39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60" name="Line 52"/>
              <p:cNvSpPr>
                <a:spLocks noChangeShapeType="1"/>
              </p:cNvSpPr>
              <p:nvPr/>
            </p:nvSpPr>
            <p:spPr bwMode="auto">
              <a:xfrm>
                <a:off x="2392" y="3970"/>
                <a:ext cx="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3061" name="Text Box 53"/>
              <p:cNvSpPr txBox="1">
                <a:spLocks noChangeArrowheads="1"/>
              </p:cNvSpPr>
              <p:nvPr/>
            </p:nvSpPr>
            <p:spPr bwMode="auto">
              <a:xfrm>
                <a:off x="1623" y="378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A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62" name="Text Box 54"/>
              <p:cNvSpPr txBox="1">
                <a:spLocks noChangeArrowheads="1"/>
              </p:cNvSpPr>
              <p:nvPr/>
            </p:nvSpPr>
            <p:spPr bwMode="auto">
              <a:xfrm>
                <a:off x="3181" y="378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B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63" name="Text Box 55"/>
              <p:cNvSpPr txBox="1">
                <a:spLocks noChangeArrowheads="1"/>
              </p:cNvSpPr>
              <p:nvPr/>
            </p:nvSpPr>
            <p:spPr bwMode="auto">
              <a:xfrm>
                <a:off x="2160" y="2208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64" name="Text Box 56"/>
              <p:cNvSpPr txBox="1">
                <a:spLocks noChangeArrowheads="1"/>
              </p:cNvSpPr>
              <p:nvPr/>
            </p:nvSpPr>
            <p:spPr bwMode="auto">
              <a:xfrm>
                <a:off x="2605" y="286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E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83065" name="Text Box 57"/>
              <p:cNvSpPr txBox="1">
                <a:spLocks noChangeArrowheads="1"/>
              </p:cNvSpPr>
              <p:nvPr/>
            </p:nvSpPr>
            <p:spPr bwMode="auto">
              <a:xfrm>
                <a:off x="2622" y="2212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p:grpSp>
        <p:graphicFrame>
          <p:nvGraphicFramePr>
            <p:cNvPr id="683067" name="Object 59"/>
            <p:cNvGraphicFramePr>
              <a:graphicFrameLocks noChangeAspect="1"/>
            </p:cNvGraphicFramePr>
            <p:nvPr/>
          </p:nvGraphicFramePr>
          <p:xfrm>
            <a:off x="4921" y="255"/>
            <a:ext cx="26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018" name="公式" r:id="rId1" imgW="266700" imgH="139700" progId="Equation.3">
                    <p:embed/>
                  </p:oleObj>
                </mc:Choice>
                <mc:Fallback>
                  <p:oleObj name="公式" r:id="rId1" imgW="266700" imgH="139700" progId="Equation.3">
                    <p:embed/>
                    <p:pic>
                      <p:nvPicPr>
                        <p:cNvPr id="0" name="图片 383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55"/>
                          <a:ext cx="26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8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 bldLvl="0" animBg="1" autoUpdateAnimBg="0"/>
      <p:bldP spid="6830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762000" y="1676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  <a:endParaRPr kumimoji="1" lang="zh-CN" altLang="en-US" sz="28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684035" name="Object 3"/>
          <p:cNvGraphicFramePr>
            <a:graphicFrameLocks noChangeAspect="1"/>
          </p:cNvGraphicFramePr>
          <p:nvPr/>
        </p:nvGraphicFramePr>
        <p:xfrm>
          <a:off x="2124075" y="1676400"/>
          <a:ext cx="1533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7" name="Equation" r:id="rId1" imgW="1282700" imgH="508000" progId="Equation.3">
                  <p:embed/>
                </p:oleObj>
              </mc:Choice>
              <mc:Fallback>
                <p:oleObj name="Equation" r:id="rId1" imgW="1282700" imgH="508000" progId="Equation.3">
                  <p:embed/>
                  <p:pic>
                    <p:nvPicPr>
                      <p:cNvPr id="0" name="图片 384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676400"/>
                        <a:ext cx="1533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4036" name="Group 4"/>
          <p:cNvGrpSpPr/>
          <p:nvPr/>
        </p:nvGrpSpPr>
        <p:grpSpPr bwMode="auto">
          <a:xfrm>
            <a:off x="428625" y="2343150"/>
            <a:ext cx="8410575" cy="552450"/>
            <a:chOff x="270" y="1440"/>
            <a:chExt cx="5298" cy="348"/>
          </a:xfrm>
        </p:grpSpPr>
        <p:graphicFrame>
          <p:nvGraphicFramePr>
            <p:cNvPr id="684037" name="Object 5"/>
            <p:cNvGraphicFramePr>
              <a:graphicFrameLocks noChangeAspect="1"/>
            </p:cNvGraphicFramePr>
            <p:nvPr/>
          </p:nvGraphicFramePr>
          <p:xfrm>
            <a:off x="2832" y="1488"/>
            <a:ext cx="30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28" name="Equation" r:id="rId3" imgW="444500" imgH="520700" progId="Equation.3">
                    <p:embed/>
                  </p:oleObj>
                </mc:Choice>
                <mc:Fallback>
                  <p:oleObj name="Equation" r:id="rId3" imgW="444500" imgH="520700" progId="Equation.3">
                    <p:embed/>
                    <p:pic>
                      <p:nvPicPr>
                        <p:cNvPr id="0" name="图片 384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488"/>
                          <a:ext cx="30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4038" name="Object 6"/>
            <p:cNvGraphicFramePr>
              <a:graphicFrameLocks noChangeAspect="1"/>
            </p:cNvGraphicFramePr>
            <p:nvPr/>
          </p:nvGraphicFramePr>
          <p:xfrm>
            <a:off x="3360" y="1488"/>
            <a:ext cx="33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29" name="Equation" r:id="rId5" imgW="495300" imgH="520700" progId="Equation.3">
                    <p:embed/>
                  </p:oleObj>
                </mc:Choice>
                <mc:Fallback>
                  <p:oleObj name="Equation" r:id="rId5" imgW="495300" imgH="520700" progId="Equation.3">
                    <p:embed/>
                    <p:pic>
                      <p:nvPicPr>
                        <p:cNvPr id="0" name="图片 384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488"/>
                          <a:ext cx="33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4039" name="Rectangle 7"/>
            <p:cNvSpPr>
              <a:spLocks noChangeArrowheads="1"/>
            </p:cNvSpPr>
            <p:nvPr/>
          </p:nvSpPr>
          <p:spPr bwMode="auto">
            <a:xfrm>
              <a:off x="270" y="1440"/>
              <a:ext cx="5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即在两电介质内，电位移      和      的量值相等。由于</a:t>
              </a:r>
              <a:endParaRPr kumimoji="1" lang="zh-CN" altLang="en-US" sz="2800" b="1" baseline="-25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4040" name="Object 8"/>
          <p:cNvGraphicFramePr>
            <a:graphicFrameLocks noChangeAspect="1"/>
          </p:cNvGraphicFramePr>
          <p:nvPr/>
        </p:nvGraphicFramePr>
        <p:xfrm>
          <a:off x="992188" y="736600"/>
          <a:ext cx="5510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30" name="Equation" r:id="rId7" imgW="4610100" imgH="863600" progId="Equation.3">
                  <p:embed/>
                </p:oleObj>
              </mc:Choice>
              <mc:Fallback>
                <p:oleObj name="Equation" r:id="rId7" imgW="4610100" imgH="863600" progId="Equation.3">
                  <p:embed/>
                  <p:pic>
                    <p:nvPicPr>
                      <p:cNvPr id="0" name="图片 384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736600"/>
                        <a:ext cx="5510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41" name="Object 9"/>
          <p:cNvGraphicFramePr>
            <a:graphicFrameLocks noChangeAspect="1"/>
          </p:cNvGraphicFramePr>
          <p:nvPr/>
        </p:nvGraphicFramePr>
        <p:xfrm>
          <a:off x="1143000" y="3135313"/>
          <a:ext cx="41783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31" name="Equation" r:id="rId9" imgW="3479800" imgH="520700" progId="Equation.3">
                  <p:embed/>
                </p:oleObj>
              </mc:Choice>
              <mc:Fallback>
                <p:oleObj name="Equation" r:id="rId9" imgW="3479800" imgH="520700" progId="Equation.3">
                  <p:embed/>
                  <p:pic>
                    <p:nvPicPr>
                      <p:cNvPr id="0" name="图片 384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35313"/>
                        <a:ext cx="41783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685800" y="4114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  <a:endParaRPr kumimoji="1" lang="zh-CN" altLang="en-US" sz="28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684043" name="Object 11"/>
          <p:cNvGraphicFramePr>
            <a:graphicFrameLocks noChangeAspect="1"/>
          </p:cNvGraphicFramePr>
          <p:nvPr/>
        </p:nvGraphicFramePr>
        <p:xfrm>
          <a:off x="1828800" y="3825875"/>
          <a:ext cx="28463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32" name="Equation" r:id="rId11" imgW="2387600" imgH="1130300" progId="Equation.3">
                  <p:embed/>
                </p:oleObj>
              </mc:Choice>
              <mc:Fallback>
                <p:oleObj name="Equation" r:id="rId11" imgW="2387600" imgH="1130300" progId="Equation.3">
                  <p:embed/>
                  <p:pic>
                    <p:nvPicPr>
                      <p:cNvPr id="0" name="图片 384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25875"/>
                        <a:ext cx="28463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533400" y="5105400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可见在这两层电介质中场强并不相等，而是和电容率（或相对电容率）成反比。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 bldLvl="0" animBg="1" autoUpdateAnimBg="0"/>
      <p:bldP spid="684042" grpId="0" bldLvl="0" animBg="1" autoUpdateAnimBg="0"/>
      <p:bldP spid="684044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89"/>
          <p:cNvSpPr/>
          <p:nvPr/>
        </p:nvSpPr>
        <p:spPr>
          <a:xfrm>
            <a:off x="3851275" y="0"/>
            <a:ext cx="3581400" cy="7699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4400" dirty="0">
                <a:latin typeface="Bookman Old Style" pitchFamily="18" charset="0"/>
                <a:ea typeface="宋体" panose="02010600030101010101" pitchFamily="2" charset="-122"/>
              </a:rPr>
              <a:t>复习</a:t>
            </a:r>
            <a:endParaRPr lang="zh-CN" altLang="en-US" sz="4400" dirty="0">
              <a:latin typeface="Bookman Old Style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55"/>
          <p:cNvSpPr txBox="1"/>
          <p:nvPr/>
        </p:nvSpPr>
        <p:spPr>
          <a:xfrm>
            <a:off x="357188" y="100012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电荷在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导体表面的分布：</a:t>
            </a:r>
            <a:endParaRPr lang="zh-CN" altLang="en-US" sz="28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7"/>
          <p:cNvSpPr/>
          <p:nvPr/>
        </p:nvSpPr>
        <p:spPr>
          <a:xfrm>
            <a:off x="4857750" y="857250"/>
            <a:ext cx="3552825" cy="1260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曲率大处密度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大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曲率小处密度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i="1" dirty="0"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Object 169"/>
          <p:cNvGraphicFramePr>
            <a:graphicFrameLocks noChangeAspect="1"/>
          </p:cNvGraphicFramePr>
          <p:nvPr/>
        </p:nvGraphicFramePr>
        <p:xfrm>
          <a:off x="4857750" y="2428875"/>
          <a:ext cx="2133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748665" imgH="381000" progId="Equation.3">
                  <p:embed/>
                </p:oleObj>
              </mc:Choice>
              <mc:Fallback>
                <p:oleObj name="" r:id="rId1" imgW="748665" imgH="3810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7750" y="2428875"/>
                        <a:ext cx="2133600" cy="1046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762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47"/>
          <p:cNvSpPr txBox="1"/>
          <p:nvPr/>
        </p:nvSpPr>
        <p:spPr>
          <a:xfrm>
            <a:off x="333375" y="2614613"/>
            <a:ext cx="49323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导体表面附近的场强：</a:t>
            </a:r>
            <a:endParaRPr lang="zh-CN" altLang="en-US" sz="28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5"/>
          <p:cNvSpPr/>
          <p:nvPr/>
        </p:nvSpPr>
        <p:spPr>
          <a:xfrm>
            <a:off x="407988" y="3929063"/>
            <a:ext cx="8736012" cy="20621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★★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导体空腔的静电屏蔽作用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ms Rmn"/>
                <a:ea typeface="宋体" panose="02010600030101010101" pitchFamily="2" charset="-122"/>
              </a:rPr>
              <a:t>——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导体空腔（不论接地与否）内部电场不</a:t>
            </a:r>
            <a:endParaRPr lang="zh-CN" altLang="en-US" sz="3200" b="1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受腔外电荷的影响；接地导体空腔外部的电场</a:t>
            </a:r>
            <a:endParaRPr lang="zh-CN" altLang="en-US" sz="3200" b="1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不受内部电荷的影响。    </a:t>
            </a:r>
            <a:endParaRPr lang="zh-CN" altLang="en-US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5986463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为了求出电介质中电位移和场强的大小，我们可另作一个高斯闭合面</a:t>
            </a:r>
            <a:r>
              <a:rPr kumimoji="1" lang="en-US" altLang="zh-CN" sz="2800" b="1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，如图中左边虚线所示，这一闭合面内的自由电荷等于正极板上的电荷，按有电介质时的高斯定理，得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85059" name="Object 3"/>
          <p:cNvGraphicFramePr>
            <a:graphicFrameLocks noChangeAspect="1"/>
          </p:cNvGraphicFramePr>
          <p:nvPr/>
        </p:nvGraphicFramePr>
        <p:xfrm>
          <a:off x="611188" y="3500438"/>
          <a:ext cx="34083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14" name="Equation" r:id="rId1" imgW="1231265" imgH="406400" progId="Equation.3">
                  <p:embed/>
                </p:oleObj>
              </mc:Choice>
              <mc:Fallback>
                <p:oleObj name="Equation" r:id="rId1" imgW="1231265" imgH="406400" progId="Equation.3">
                  <p:embed/>
                  <p:pic>
                    <p:nvPicPr>
                      <p:cNvPr id="0" name="图片 385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34083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5060" name="Group 4"/>
          <p:cNvGrpSpPr/>
          <p:nvPr/>
        </p:nvGrpSpPr>
        <p:grpSpPr bwMode="auto">
          <a:xfrm>
            <a:off x="611188" y="4292600"/>
            <a:ext cx="6810375" cy="560388"/>
            <a:chOff x="366" y="2160"/>
            <a:chExt cx="4290" cy="353"/>
          </a:xfrm>
        </p:grpSpPr>
        <p:sp>
          <p:nvSpPr>
            <p:cNvPr id="685061" name="Rectangle 5"/>
            <p:cNvSpPr>
              <a:spLocks noChangeArrowheads="1"/>
            </p:cNvSpPr>
            <p:nvPr/>
          </p:nvSpPr>
          <p:spPr bwMode="auto">
            <a:xfrm>
              <a:off x="366" y="218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再利用</a:t>
              </a:r>
              <a:endParaRPr kumimoji="1" lang="zh-CN" altLang="en-US" sz="28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5062" name="Object 6"/>
            <p:cNvGraphicFramePr>
              <a:graphicFrameLocks noChangeAspect="1"/>
            </p:cNvGraphicFramePr>
            <p:nvPr/>
          </p:nvGraphicFramePr>
          <p:xfrm>
            <a:off x="1104" y="2220"/>
            <a:ext cx="220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215" name="Equation" r:id="rId3" imgW="3479800" imgH="520700" progId="Equation.3">
                    <p:embed/>
                  </p:oleObj>
                </mc:Choice>
                <mc:Fallback>
                  <p:oleObj name="Equation" r:id="rId3" imgW="3479800" imgH="520700" progId="Equation.3">
                    <p:embed/>
                    <p:pic>
                      <p:nvPicPr>
                        <p:cNvPr id="0" name="图片 385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20"/>
                          <a:ext cx="220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5063" name="Rectangle 7"/>
            <p:cNvSpPr>
              <a:spLocks noChangeArrowheads="1"/>
            </p:cNvSpPr>
            <p:nvPr/>
          </p:nvSpPr>
          <p:spPr bwMode="auto">
            <a:xfrm>
              <a:off x="3264" y="2160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可求得</a:t>
              </a:r>
              <a:endParaRPr kumimoji="1" lang="zh-CN" altLang="en-US" sz="2800" b="1" baseline="-25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5064" name="Object 8"/>
          <p:cNvGraphicFramePr>
            <a:graphicFrameLocks noChangeAspect="1"/>
          </p:cNvGraphicFramePr>
          <p:nvPr/>
        </p:nvGraphicFramePr>
        <p:xfrm>
          <a:off x="539750" y="4724400"/>
          <a:ext cx="30591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16" name="Equation" r:id="rId5" imgW="2565400" imgH="1130300" progId="Equation.3">
                  <p:embed/>
                </p:oleObj>
              </mc:Choice>
              <mc:Fallback>
                <p:oleObj name="Equation" r:id="rId5" imgW="2565400" imgH="1130300" progId="Equation.3">
                  <p:embed/>
                  <p:pic>
                    <p:nvPicPr>
                      <p:cNvPr id="0" name="图片 385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30591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5" name="Object 9"/>
          <p:cNvGraphicFramePr>
            <a:graphicFrameLocks noChangeAspect="1"/>
          </p:cNvGraphicFramePr>
          <p:nvPr/>
        </p:nvGraphicFramePr>
        <p:xfrm>
          <a:off x="4500563" y="4724400"/>
          <a:ext cx="32242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17" name="Equation" r:id="rId7" imgW="2705100" imgH="1130300" progId="Equation.3">
                  <p:embed/>
                </p:oleObj>
              </mc:Choice>
              <mc:Fallback>
                <p:oleObj name="Equation" r:id="rId7" imgW="2705100" imgH="1130300" progId="Equation.3">
                  <p:embed/>
                  <p:pic>
                    <p:nvPicPr>
                      <p:cNvPr id="0" name="图片 385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24400"/>
                        <a:ext cx="322421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6" name="Text Box 10"/>
          <p:cNvSpPr txBox="1">
            <a:spLocks noChangeArrowheads="1"/>
          </p:cNvSpPr>
          <p:nvPr/>
        </p:nvSpPr>
        <p:spPr bwMode="auto">
          <a:xfrm>
            <a:off x="611188" y="58054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方向都是由左指向右。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685068" name="Group 12"/>
          <p:cNvGrpSpPr/>
          <p:nvPr/>
        </p:nvGrpSpPr>
        <p:grpSpPr bwMode="auto">
          <a:xfrm>
            <a:off x="6316663" y="333375"/>
            <a:ext cx="2827337" cy="3898900"/>
            <a:chOff x="3643" y="192"/>
            <a:chExt cx="1781" cy="2456"/>
          </a:xfrm>
        </p:grpSpPr>
        <p:grpSp>
          <p:nvGrpSpPr>
            <p:cNvPr id="685069" name="Group 13"/>
            <p:cNvGrpSpPr/>
            <p:nvPr/>
          </p:nvGrpSpPr>
          <p:grpSpPr bwMode="auto">
            <a:xfrm>
              <a:off x="3643" y="192"/>
              <a:ext cx="1781" cy="2456"/>
              <a:chOff x="1610" y="1632"/>
              <a:chExt cx="1781" cy="2456"/>
            </a:xfrm>
          </p:grpSpPr>
          <p:sp>
            <p:nvSpPr>
              <p:cNvPr id="685070" name="Rectangle 1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1440" cy="18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685071" name="Rectangle 1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40" cy="18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072" name="Rectangle 16"/>
              <p:cNvSpPr>
                <a:spLocks noChangeArrowheads="1"/>
              </p:cNvSpPr>
              <p:nvPr/>
            </p:nvSpPr>
            <p:spPr bwMode="auto">
              <a:xfrm>
                <a:off x="2976" y="1920"/>
                <a:ext cx="240" cy="18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073" name="Rectangle 1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872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074" name="Rectangle 18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075" name="Rectangle 19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192" cy="1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076" name="Line 20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77" name="Text Box 21"/>
              <p:cNvSpPr txBox="1">
                <a:spLocks noChangeArrowheads="1"/>
              </p:cNvSpPr>
              <p:nvPr/>
            </p:nvSpPr>
            <p:spPr bwMode="auto">
              <a:xfrm>
                <a:off x="1632" y="163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 b="1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078" name="Line 22"/>
              <p:cNvSpPr>
                <a:spLocks noChangeShapeType="1"/>
              </p:cNvSpPr>
              <p:nvPr/>
            </p:nvSpPr>
            <p:spPr bwMode="auto">
              <a:xfrm>
                <a:off x="2968" y="2064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79" name="Line 23"/>
              <p:cNvSpPr>
                <a:spLocks noChangeShapeType="1"/>
              </p:cNvSpPr>
              <p:nvPr/>
            </p:nvSpPr>
            <p:spPr bwMode="auto">
              <a:xfrm>
                <a:off x="2968" y="2328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80" name="Line 24"/>
              <p:cNvSpPr>
                <a:spLocks noChangeShapeType="1"/>
              </p:cNvSpPr>
              <p:nvPr/>
            </p:nvSpPr>
            <p:spPr bwMode="auto">
              <a:xfrm>
                <a:off x="2968" y="2592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81" name="Line 25"/>
              <p:cNvSpPr>
                <a:spLocks noChangeShapeType="1"/>
              </p:cNvSpPr>
              <p:nvPr/>
            </p:nvSpPr>
            <p:spPr bwMode="auto">
              <a:xfrm>
                <a:off x="2968" y="2856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82" name="Line 26"/>
              <p:cNvSpPr>
                <a:spLocks noChangeShapeType="1"/>
              </p:cNvSpPr>
              <p:nvPr/>
            </p:nvSpPr>
            <p:spPr bwMode="auto">
              <a:xfrm>
                <a:off x="2968" y="3168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83" name="Line 27"/>
              <p:cNvSpPr>
                <a:spLocks noChangeShapeType="1"/>
              </p:cNvSpPr>
              <p:nvPr/>
            </p:nvSpPr>
            <p:spPr bwMode="auto">
              <a:xfrm>
                <a:off x="2968" y="3384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084" name="Line 28"/>
              <p:cNvSpPr>
                <a:spLocks noChangeShapeType="1"/>
              </p:cNvSpPr>
              <p:nvPr/>
            </p:nvSpPr>
            <p:spPr bwMode="auto">
              <a:xfrm>
                <a:off x="2968" y="3648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85085" name="Group 29"/>
              <p:cNvGrpSpPr/>
              <p:nvPr/>
            </p:nvGrpSpPr>
            <p:grpSpPr bwMode="auto">
              <a:xfrm>
                <a:off x="1948" y="2016"/>
                <a:ext cx="113" cy="1697"/>
                <a:chOff x="3487" y="2439"/>
                <a:chExt cx="113" cy="1697"/>
              </a:xfrm>
            </p:grpSpPr>
            <p:sp>
              <p:nvSpPr>
                <p:cNvPr id="685086" name="Line 30"/>
                <p:cNvSpPr>
                  <a:spLocks noChangeShapeType="1"/>
                </p:cNvSpPr>
                <p:nvPr/>
              </p:nvSpPr>
              <p:spPr bwMode="auto">
                <a:xfrm>
                  <a:off x="3487" y="249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87" name="Line 31"/>
                <p:cNvSpPr>
                  <a:spLocks noChangeShapeType="1"/>
                </p:cNvSpPr>
                <p:nvPr/>
              </p:nvSpPr>
              <p:spPr bwMode="auto">
                <a:xfrm>
                  <a:off x="3487" y="276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88" name="Line 32"/>
                <p:cNvSpPr>
                  <a:spLocks noChangeShapeType="1"/>
                </p:cNvSpPr>
                <p:nvPr/>
              </p:nvSpPr>
              <p:spPr bwMode="auto">
                <a:xfrm>
                  <a:off x="3487" y="3024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89" name="Line 33"/>
                <p:cNvSpPr>
                  <a:spLocks noChangeShapeType="1"/>
                </p:cNvSpPr>
                <p:nvPr/>
              </p:nvSpPr>
              <p:spPr bwMode="auto">
                <a:xfrm>
                  <a:off x="3487" y="3288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0" name="Line 34"/>
                <p:cNvSpPr>
                  <a:spLocks noChangeShapeType="1"/>
                </p:cNvSpPr>
                <p:nvPr/>
              </p:nvSpPr>
              <p:spPr bwMode="auto">
                <a:xfrm>
                  <a:off x="3487" y="3552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1" name="Line 35"/>
                <p:cNvSpPr>
                  <a:spLocks noChangeShapeType="1"/>
                </p:cNvSpPr>
                <p:nvPr/>
              </p:nvSpPr>
              <p:spPr bwMode="auto">
                <a:xfrm>
                  <a:off x="3487" y="381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2" name="Line 36"/>
                <p:cNvSpPr>
                  <a:spLocks noChangeShapeType="1"/>
                </p:cNvSpPr>
                <p:nvPr/>
              </p:nvSpPr>
              <p:spPr bwMode="auto">
                <a:xfrm>
                  <a:off x="3487" y="408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3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249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4" name="Line 38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276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5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024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6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288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7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552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8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3816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5099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3475" y="408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85100" name="Line 44"/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01" name="Line 45"/>
              <p:cNvSpPr>
                <a:spLocks noChangeShapeType="1"/>
              </p:cNvSpPr>
              <p:nvPr/>
            </p:nvSpPr>
            <p:spPr bwMode="auto">
              <a:xfrm>
                <a:off x="2640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02" name="Line 46"/>
              <p:cNvSpPr>
                <a:spLocks noChangeShapeType="1"/>
              </p:cNvSpPr>
              <p:nvPr/>
            </p:nvSpPr>
            <p:spPr bwMode="auto">
              <a:xfrm>
                <a:off x="2160" y="355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03" name="Line 47"/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04" name="Text Box 48"/>
              <p:cNvSpPr txBox="1">
                <a:spLocks noChangeArrowheads="1"/>
              </p:cNvSpPr>
              <p:nvPr/>
            </p:nvSpPr>
            <p:spPr bwMode="auto">
              <a:xfrm>
                <a:off x="2160" y="2880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05" name="Text Box 49"/>
              <p:cNvSpPr txBox="1">
                <a:spLocks noChangeArrowheads="1"/>
              </p:cNvSpPr>
              <p:nvPr/>
            </p:nvSpPr>
            <p:spPr bwMode="auto">
              <a:xfrm>
                <a:off x="2592" y="2880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000" b="1" baseline="-250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baseline="-250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06" name="Text Box 50"/>
              <p:cNvSpPr txBox="1">
                <a:spLocks noChangeArrowheads="1"/>
              </p:cNvSpPr>
              <p:nvPr/>
            </p:nvSpPr>
            <p:spPr bwMode="auto">
              <a:xfrm>
                <a:off x="2156" y="3264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07" name="Text Box 51"/>
              <p:cNvSpPr txBox="1">
                <a:spLocks noChangeArrowheads="1"/>
              </p:cNvSpPr>
              <p:nvPr/>
            </p:nvSpPr>
            <p:spPr bwMode="auto">
              <a:xfrm>
                <a:off x="2588" y="3264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08" name="Text Box 52"/>
              <p:cNvSpPr txBox="1">
                <a:spLocks noChangeArrowheads="1"/>
              </p:cNvSpPr>
              <p:nvPr/>
            </p:nvSpPr>
            <p:spPr bwMode="auto">
              <a:xfrm>
                <a:off x="2092" y="2582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09" name="Text Box 53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10" name="Text Box 54"/>
              <p:cNvSpPr txBox="1">
                <a:spLocks noChangeArrowheads="1"/>
              </p:cNvSpPr>
              <p:nvPr/>
            </p:nvSpPr>
            <p:spPr bwMode="auto">
              <a:xfrm>
                <a:off x="2164" y="3810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11" name="Text Box 55"/>
              <p:cNvSpPr txBox="1">
                <a:spLocks noChangeArrowheads="1"/>
              </p:cNvSpPr>
              <p:nvPr/>
            </p:nvSpPr>
            <p:spPr bwMode="auto">
              <a:xfrm>
                <a:off x="2602" y="3838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12" name="Line 56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13" name="Line 57"/>
              <p:cNvSpPr>
                <a:spLocks noChangeShapeType="1"/>
              </p:cNvSpPr>
              <p:nvPr/>
            </p:nvSpPr>
            <p:spPr bwMode="auto">
              <a:xfrm>
                <a:off x="2976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14" name="Line 58"/>
              <p:cNvSpPr>
                <a:spLocks noChangeShapeType="1"/>
              </p:cNvSpPr>
              <p:nvPr/>
            </p:nvSpPr>
            <p:spPr bwMode="auto">
              <a:xfrm>
                <a:off x="2496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15" name="Line 59"/>
              <p:cNvSpPr>
                <a:spLocks noChangeShapeType="1"/>
              </p:cNvSpPr>
              <p:nvPr/>
            </p:nvSpPr>
            <p:spPr bwMode="auto">
              <a:xfrm>
                <a:off x="2016" y="39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16" name="Line 60"/>
              <p:cNvSpPr>
                <a:spLocks noChangeShapeType="1"/>
              </p:cNvSpPr>
              <p:nvPr/>
            </p:nvSpPr>
            <p:spPr bwMode="auto">
              <a:xfrm>
                <a:off x="2784" y="39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17" name="Line 61"/>
              <p:cNvSpPr>
                <a:spLocks noChangeShapeType="1"/>
              </p:cNvSpPr>
              <p:nvPr/>
            </p:nvSpPr>
            <p:spPr bwMode="auto">
              <a:xfrm>
                <a:off x="2392" y="3970"/>
                <a:ext cx="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5118" name="Text Box 62"/>
              <p:cNvSpPr txBox="1">
                <a:spLocks noChangeArrowheads="1"/>
              </p:cNvSpPr>
              <p:nvPr/>
            </p:nvSpPr>
            <p:spPr bwMode="auto">
              <a:xfrm>
                <a:off x="1610" y="3792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19" name="Text Box 63"/>
              <p:cNvSpPr txBox="1">
                <a:spLocks noChangeArrowheads="1"/>
              </p:cNvSpPr>
              <p:nvPr/>
            </p:nvSpPr>
            <p:spPr bwMode="auto">
              <a:xfrm>
                <a:off x="3168" y="3792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20" name="Text Box 64"/>
              <p:cNvSpPr txBox="1">
                <a:spLocks noChangeArrowheads="1"/>
              </p:cNvSpPr>
              <p:nvPr/>
            </p:nvSpPr>
            <p:spPr bwMode="auto">
              <a:xfrm>
                <a:off x="2160" y="2208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21" name="Text Box 65"/>
              <p:cNvSpPr txBox="1">
                <a:spLocks noChangeArrowheads="1"/>
              </p:cNvSpPr>
              <p:nvPr/>
            </p:nvSpPr>
            <p:spPr bwMode="auto">
              <a:xfrm>
                <a:off x="2592" y="2880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5122" name="Text Box 66"/>
              <p:cNvSpPr txBox="1">
                <a:spLocks noChangeArrowheads="1"/>
              </p:cNvSpPr>
              <p:nvPr/>
            </p:nvSpPr>
            <p:spPr bwMode="auto">
              <a:xfrm>
                <a:off x="2622" y="2212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b="1" i="1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kumimoji="1" lang="en-US" altLang="zh-CN" sz="20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685123" name="Object 67"/>
            <p:cNvGraphicFramePr>
              <a:graphicFrameLocks noChangeAspect="1"/>
            </p:cNvGraphicFramePr>
            <p:nvPr/>
          </p:nvGraphicFramePr>
          <p:xfrm>
            <a:off x="4921" y="255"/>
            <a:ext cx="26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218" name="公式" r:id="rId9" imgW="266700" imgH="139700" progId="Equation.3">
                    <p:embed/>
                  </p:oleObj>
                </mc:Choice>
                <mc:Fallback>
                  <p:oleObj name="公式" r:id="rId9" imgW="266700" imgH="139700" progId="Equation.3">
                    <p:embed/>
                    <p:pic>
                      <p:nvPicPr>
                        <p:cNvPr id="0" name="图片 385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55"/>
                          <a:ext cx="26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 bldLvl="0" animBg="1" autoUpdateAnimBg="0"/>
      <p:bldP spid="685066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230" name="Group 6"/>
          <p:cNvGrpSpPr/>
          <p:nvPr/>
        </p:nvGrpSpPr>
        <p:grpSpPr bwMode="auto">
          <a:xfrm>
            <a:off x="323850" y="649288"/>
            <a:ext cx="7416800" cy="684212"/>
            <a:chOff x="204" y="210"/>
            <a:chExt cx="3130" cy="431"/>
          </a:xfrm>
        </p:grpSpPr>
        <p:sp>
          <p:nvSpPr>
            <p:cNvPr id="692228" name="Text Box 4"/>
            <p:cNvSpPr txBox="1">
              <a:spLocks noChangeArrowheads="1"/>
            </p:cNvSpPr>
            <p:nvPr/>
          </p:nvSpPr>
          <p:spPr bwMode="auto">
            <a:xfrm>
              <a:off x="204" y="255"/>
              <a:ext cx="1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（</a:t>
              </a:r>
              <a:r>
                <a:rPr lang="en-US" altLang="zh-CN" sz="2800" b="1">
                  <a:latin typeface="宋体" panose="02010600030101010101" pitchFamily="2" charset="-122"/>
                </a:rPr>
                <a:t>2</a:t>
              </a:r>
              <a:r>
                <a:rPr lang="zh-CN" altLang="en-US" sz="2800" b="1">
                  <a:latin typeface="宋体" panose="02010600030101010101" pitchFamily="2" charset="-122"/>
                </a:rPr>
                <a:t>）由于介质内场强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692229" name="Object 5"/>
            <p:cNvGraphicFramePr>
              <a:graphicFrameLocks noChangeAspect="1"/>
            </p:cNvGraphicFramePr>
            <p:nvPr/>
          </p:nvGraphicFramePr>
          <p:xfrm>
            <a:off x="2018" y="210"/>
            <a:ext cx="131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64" name="公式" r:id="rId1" imgW="774065" imgH="254000" progId="Equation.3">
                    <p:embed/>
                  </p:oleObj>
                </mc:Choice>
                <mc:Fallback>
                  <p:oleObj name="公式" r:id="rId1" imgW="774065" imgH="254000" progId="Equation.3">
                    <p:embed/>
                    <p:pic>
                      <p:nvPicPr>
                        <p:cNvPr id="0" name="图片 386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10"/>
                          <a:ext cx="131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2233" name="Group 9"/>
          <p:cNvGrpSpPr/>
          <p:nvPr/>
        </p:nvGrpSpPr>
        <p:grpSpPr bwMode="auto">
          <a:xfrm>
            <a:off x="1908175" y="1441450"/>
            <a:ext cx="5546725" cy="1276350"/>
            <a:chOff x="385" y="890"/>
            <a:chExt cx="3494" cy="804"/>
          </a:xfrm>
        </p:grpSpPr>
        <p:graphicFrame>
          <p:nvGraphicFramePr>
            <p:cNvPr id="692231" name="Object 7"/>
            <p:cNvGraphicFramePr>
              <a:graphicFrameLocks noChangeAspect="1"/>
            </p:cNvGraphicFramePr>
            <p:nvPr/>
          </p:nvGraphicFramePr>
          <p:xfrm>
            <a:off x="1701" y="890"/>
            <a:ext cx="2178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65" name="公式" r:id="rId3" imgW="977900" imgH="431800" progId="Equation.3">
                    <p:embed/>
                  </p:oleObj>
                </mc:Choice>
                <mc:Fallback>
                  <p:oleObj name="公式" r:id="rId3" imgW="977900" imgH="431800" progId="Equation.3">
                    <p:embed/>
                    <p:pic>
                      <p:nvPicPr>
                        <p:cNvPr id="0" name="图片 386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890"/>
                          <a:ext cx="2178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385" y="1117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即：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</p:grpSp>
      <p:grpSp>
        <p:nvGrpSpPr>
          <p:cNvPr id="692235" name="Group 11"/>
          <p:cNvGrpSpPr/>
          <p:nvPr/>
        </p:nvGrpSpPr>
        <p:grpSpPr bwMode="auto">
          <a:xfrm>
            <a:off x="1908175" y="2952750"/>
            <a:ext cx="5591175" cy="2852738"/>
            <a:chOff x="385" y="394"/>
            <a:chExt cx="3522" cy="1797"/>
          </a:xfrm>
        </p:grpSpPr>
        <p:graphicFrame>
          <p:nvGraphicFramePr>
            <p:cNvPr id="692236" name="Object 12"/>
            <p:cNvGraphicFramePr>
              <a:graphicFrameLocks noChangeAspect="1"/>
            </p:cNvGraphicFramePr>
            <p:nvPr/>
          </p:nvGraphicFramePr>
          <p:xfrm>
            <a:off x="1673" y="394"/>
            <a:ext cx="2234" cy="1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66" name="公式" r:id="rId5" imgW="1003300" imgH="965200" progId="Equation.3">
                    <p:embed/>
                  </p:oleObj>
                </mc:Choice>
                <mc:Fallback>
                  <p:oleObj name="公式" r:id="rId5" imgW="1003300" imgH="965200" progId="Equation.3">
                    <p:embed/>
                    <p:pic>
                      <p:nvPicPr>
                        <p:cNvPr id="0" name="图片 386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394"/>
                          <a:ext cx="2234" cy="17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385" y="1117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所以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82" name="Object 2"/>
          <p:cNvGraphicFramePr>
            <a:graphicFrameLocks noChangeAspect="1"/>
          </p:cNvGraphicFramePr>
          <p:nvPr/>
        </p:nvGraphicFramePr>
        <p:xfrm>
          <a:off x="611188" y="1268413"/>
          <a:ext cx="75914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1" name="Equation" r:id="rId1" imgW="8686800" imgH="1206500" progId="Equation.3">
                  <p:embed/>
                </p:oleObj>
              </mc:Choice>
              <mc:Fallback>
                <p:oleObj name="Equation" r:id="rId1" imgW="8686800" imgH="1206500" progId="Equation.3">
                  <p:embed/>
                  <p:pic>
                    <p:nvPicPr>
                      <p:cNvPr id="0" name="图片 387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75914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3" name="Object 3"/>
          <p:cNvGraphicFramePr>
            <a:graphicFrameLocks noChangeAspect="1"/>
          </p:cNvGraphicFramePr>
          <p:nvPr/>
        </p:nvGraphicFramePr>
        <p:xfrm>
          <a:off x="1752600" y="2895600"/>
          <a:ext cx="404336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2" name="Equation" r:id="rId3" imgW="1459865" imgH="635000" progId="Equation.3">
                  <p:embed/>
                </p:oleObj>
              </mc:Choice>
              <mc:Fallback>
                <p:oleObj name="Equation" r:id="rId3" imgW="1459865" imgH="635000" progId="Equation.3">
                  <p:embed/>
                  <p:pic>
                    <p:nvPicPr>
                      <p:cNvPr id="0" name="图片 387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4043363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=σ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是每一极板上的电荷，这个电容器的电容为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304800" y="4181475"/>
            <a:ext cx="8458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可见电容电介质的放置次序无关。上述结果可以推广到两极板间有任意多层电介质的情况（每一层的厚度可以不同，但其相互叠合的两表面必须都和电容器两极板的表面相平行）。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86086" name="Text Box 6"/>
          <p:cNvSpPr txBox="1">
            <a:spLocks noChangeArrowheads="1"/>
          </p:cNvSpPr>
          <p:nvPr/>
        </p:nvSpPr>
        <p:spPr bwMode="auto">
          <a:xfrm>
            <a:off x="381000" y="6858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宋体" panose="02010600030101010101" pitchFamily="2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）正、负两极板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间的电势差为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bldLvl="0" animBg="1" autoUpdateAnimBg="0"/>
      <p:bldP spid="686085" grpId="0" bldLvl="0" animBg="1" autoUpdateAnimBg="0"/>
      <p:bldP spid="686086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22562" name="AutoShape 2"/>
          <p:cNvSpPr/>
          <p:nvPr/>
        </p:nvSpPr>
        <p:spPr>
          <a:xfrm>
            <a:off x="6096000" y="304800"/>
            <a:ext cx="2286000" cy="22860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15" y="10800"/>
                </a:moveTo>
                <a:cubicBezTo>
                  <a:pt x="1515" y="15928"/>
                  <a:pt x="5672" y="20085"/>
                  <a:pt x="10800" y="20085"/>
                </a:cubicBezTo>
                <a:cubicBezTo>
                  <a:pt x="15928" y="20085"/>
                  <a:pt x="20085" y="15928"/>
                  <a:pt x="20085" y="10800"/>
                </a:cubicBezTo>
                <a:cubicBezTo>
                  <a:pt x="20085" y="5672"/>
                  <a:pt x="15928" y="1515"/>
                  <a:pt x="10800" y="1515"/>
                </a:cubicBezTo>
                <a:cubicBezTo>
                  <a:pt x="5672" y="1515"/>
                  <a:pt x="1515" y="5672"/>
                  <a:pt x="1515" y="10800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2563" name="Text Box 3"/>
          <p:cNvSpPr txBox="1"/>
          <p:nvPr/>
        </p:nvSpPr>
        <p:spPr>
          <a:xfrm>
            <a:off x="228600" y="228600"/>
            <a:ext cx="5181600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 计算球形电容器的能量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已知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867400" y="152400"/>
            <a:ext cx="2667000" cy="2667000"/>
            <a:chOff x="3696" y="336"/>
            <a:chExt cx="1680" cy="1680"/>
          </a:xfrm>
        </p:grpSpPr>
        <p:sp>
          <p:nvSpPr>
            <p:cNvPr id="41988" name="Oval 5"/>
            <p:cNvSpPr/>
            <p:nvPr/>
          </p:nvSpPr>
          <p:spPr>
            <a:xfrm>
              <a:off x="3696" y="336"/>
              <a:ext cx="1680" cy="1680"/>
            </a:xfrm>
            <a:prstGeom prst="ellipse">
              <a:avLst/>
            </a:pr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Oval 6"/>
            <p:cNvSpPr/>
            <p:nvPr/>
          </p:nvSpPr>
          <p:spPr>
            <a:xfrm>
              <a:off x="4128" y="768"/>
              <a:ext cx="816" cy="816"/>
            </a:xfrm>
            <a:prstGeom prst="ellipse">
              <a:avLst/>
            </a:pr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6858000" y="228600"/>
            <a:ext cx="1762125" cy="2438400"/>
            <a:chOff x="4320" y="384"/>
            <a:chExt cx="1110" cy="1536"/>
          </a:xfrm>
        </p:grpSpPr>
        <p:sp>
          <p:nvSpPr>
            <p:cNvPr id="41991" name="Line 8"/>
            <p:cNvSpPr/>
            <p:nvPr/>
          </p:nvSpPr>
          <p:spPr>
            <a:xfrm flipV="1">
              <a:off x="4512" y="1008"/>
              <a:ext cx="384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2" name="Line 9"/>
            <p:cNvSpPr/>
            <p:nvPr/>
          </p:nvSpPr>
          <p:spPr>
            <a:xfrm>
              <a:off x="4512" y="1200"/>
              <a:ext cx="384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4464" y="864"/>
            <a:ext cx="28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1" imgW="317500" imgH="292100" progId="Equation.3">
                    <p:embed/>
                  </p:oleObj>
                </mc:Choice>
                <mc:Fallback>
                  <p:oleObj name="" r:id="rId1" imgW="317500" imgH="29210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864"/>
                          <a:ext cx="280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4320" y="1296"/>
            <a:ext cx="3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3" imgW="317500" imgH="292100" progId="Equation.3">
                    <p:embed/>
                  </p:oleObj>
                </mc:Choice>
                <mc:Fallback>
                  <p:oleObj name="" r:id="rId3" imgW="317500" imgH="29210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1296"/>
                          <a:ext cx="33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11"/>
            <p:cNvGraphicFramePr>
              <a:graphicFrameLocks noChangeAspect="1"/>
            </p:cNvGraphicFramePr>
            <p:nvPr/>
          </p:nvGraphicFramePr>
          <p:xfrm>
            <a:off x="4506" y="553"/>
            <a:ext cx="34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5" imgW="342900" imgH="215900" progId="Equation.3">
                    <p:embed/>
                  </p:oleObj>
                </mc:Choice>
                <mc:Fallback>
                  <p:oleObj name="" r:id="rId5" imgW="342900" imgH="21590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6" y="553"/>
                          <a:ext cx="34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2"/>
            <p:cNvGraphicFramePr>
              <a:graphicFrameLocks noChangeAspect="1"/>
            </p:cNvGraphicFramePr>
            <p:nvPr/>
          </p:nvGraphicFramePr>
          <p:xfrm>
            <a:off x="5088" y="384"/>
            <a:ext cx="34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7" imgW="342900" imgH="215900" progId="Equation.3">
                    <p:embed/>
                  </p:oleObj>
                </mc:Choice>
                <mc:Fallback>
                  <p:oleObj name="" r:id="rId7" imgW="342900" imgH="2159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384"/>
                          <a:ext cx="34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6248400" y="457200"/>
            <a:ext cx="2016125" cy="2016125"/>
            <a:chOff x="3936" y="528"/>
            <a:chExt cx="1274" cy="1270"/>
          </a:xfrm>
        </p:grpSpPr>
        <p:sp>
          <p:nvSpPr>
            <p:cNvPr id="41998" name="Oval 15"/>
            <p:cNvSpPr/>
            <p:nvPr/>
          </p:nvSpPr>
          <p:spPr>
            <a:xfrm>
              <a:off x="3936" y="528"/>
              <a:ext cx="1270" cy="1270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Line 16"/>
            <p:cNvSpPr/>
            <p:nvPr/>
          </p:nvSpPr>
          <p:spPr>
            <a:xfrm>
              <a:off x="4512" y="1200"/>
              <a:ext cx="672" cy="192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2000" name="Object 8"/>
            <p:cNvGraphicFramePr>
              <a:graphicFrameLocks noChangeAspect="1"/>
            </p:cNvGraphicFramePr>
            <p:nvPr/>
          </p:nvGraphicFramePr>
          <p:xfrm>
            <a:off x="4944" y="1104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9" imgW="139700" imgH="152400" progId="Equation.3">
                    <p:embed/>
                  </p:oleObj>
                </mc:Choice>
                <mc:Fallback>
                  <p:oleObj name="" r:id="rId9" imgW="139700" imgH="15240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1104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2578" name="Text Box 18"/>
          <p:cNvSpPr txBox="1"/>
          <p:nvPr/>
        </p:nvSpPr>
        <p:spPr>
          <a:xfrm>
            <a:off x="304800" y="15382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解：场强分布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6464" name="Object 0"/>
          <p:cNvGraphicFramePr>
            <a:graphicFrameLocks noChangeAspect="1"/>
          </p:cNvGraphicFramePr>
          <p:nvPr/>
        </p:nvGraphicFramePr>
        <p:xfrm>
          <a:off x="2743200" y="1316038"/>
          <a:ext cx="216058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1" imgW="977900" imgH="546100" progId="Equation.3">
                  <p:embed/>
                </p:oleObj>
              </mc:Choice>
              <mc:Fallback>
                <p:oleObj name="" r:id="rId11" imgW="977900" imgH="5461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1316038"/>
                        <a:ext cx="2160588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0" name="Text Box 20"/>
          <p:cNvSpPr txBox="1"/>
          <p:nvPr/>
        </p:nvSpPr>
        <p:spPr>
          <a:xfrm>
            <a:off x="1047750" y="2452688"/>
            <a:ext cx="20113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取体积元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6465" name="Object 1"/>
          <p:cNvGraphicFramePr>
            <a:graphicFrameLocks noChangeAspect="1"/>
          </p:cNvGraphicFramePr>
          <p:nvPr/>
        </p:nvGraphicFramePr>
        <p:xfrm>
          <a:off x="2743200" y="2395538"/>
          <a:ext cx="243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3" imgW="1320800" imgH="292100" progId="Equation.3">
                  <p:embed/>
                </p:oleObj>
              </mc:Choice>
              <mc:Fallback>
                <p:oleObj name="" r:id="rId13" imgW="1320800" imgH="2921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2395538"/>
                        <a:ext cx="2438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6" name="Object 2"/>
          <p:cNvGraphicFramePr>
            <a:graphicFrameLocks noChangeAspect="1"/>
          </p:cNvGraphicFramePr>
          <p:nvPr/>
        </p:nvGraphicFramePr>
        <p:xfrm>
          <a:off x="838200" y="3048000"/>
          <a:ext cx="3505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5" imgW="1993900" imgH="495300" progId="Equation.3">
                  <p:embed/>
                </p:oleObj>
              </mc:Choice>
              <mc:Fallback>
                <p:oleObj name="" r:id="rId15" imgW="1993900" imgH="4953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048000"/>
                        <a:ext cx="35052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7" name="Object 3"/>
          <p:cNvGraphicFramePr>
            <a:graphicFrameLocks noChangeAspect="1"/>
          </p:cNvGraphicFramePr>
          <p:nvPr/>
        </p:nvGraphicFramePr>
        <p:xfrm>
          <a:off x="4267200" y="3055938"/>
          <a:ext cx="41798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17" imgW="1981200" imgH="546100" progId="Equation.3">
                  <p:embed/>
                </p:oleObj>
              </mc:Choice>
              <mc:Fallback>
                <p:oleObj name="" r:id="rId17" imgW="1981200" imgH="5461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3055938"/>
                        <a:ext cx="4179888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4" name="Text Box 24"/>
          <p:cNvSpPr txBox="1"/>
          <p:nvPr/>
        </p:nvSpPr>
        <p:spPr>
          <a:xfrm>
            <a:off x="381000" y="4433888"/>
            <a:ext cx="1311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能量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1447800" y="4148138"/>
          <a:ext cx="42592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9" imgW="2044700" imgH="622300" progId="Equation.3">
                  <p:embed/>
                </p:oleObj>
              </mc:Choice>
              <mc:Fallback>
                <p:oleObj name="" r:id="rId19" imgW="2044700" imgH="6223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148138"/>
                        <a:ext cx="4259263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5695950" y="4191000"/>
          <a:ext cx="29146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21" imgW="1574800" imgH="558800" progId="Equation.3">
                  <p:embed/>
                </p:oleObj>
              </mc:Choice>
              <mc:Fallback>
                <p:oleObj name="" r:id="rId21" imgW="1574800" imgH="5588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95950" y="4191000"/>
                        <a:ext cx="2914650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1828800" y="5294313"/>
          <a:ext cx="305117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3" imgW="1511300" imgH="812800" progId="Equation.3">
                  <p:embed/>
                </p:oleObj>
              </mc:Choice>
              <mc:Fallback>
                <p:oleObj name="" r:id="rId23" imgW="1511300" imgH="8128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5294313"/>
                        <a:ext cx="3051175" cy="1487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1" name="Object 7"/>
          <p:cNvGraphicFramePr>
            <a:graphicFrameLocks noChangeAspect="1"/>
          </p:cNvGraphicFramePr>
          <p:nvPr/>
        </p:nvGraphicFramePr>
        <p:xfrm>
          <a:off x="4876800" y="5251450"/>
          <a:ext cx="1371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25" imgW="825500" imgH="596900" progId="Equation.3">
                  <p:embed/>
                </p:oleObj>
              </mc:Choice>
              <mc:Fallback>
                <p:oleObj name="" r:id="rId25" imgW="825500" imgH="5969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5251450"/>
                        <a:ext cx="137160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AutoShape 29">
            <a:hlinkClick r:id="" action="ppaction://hlinkshowjump?jump=previousslide"/>
          </p:cNvPr>
          <p:cNvSpPr/>
          <p:nvPr/>
        </p:nvSpPr>
        <p:spPr>
          <a:xfrm>
            <a:off x="8153400" y="6477000"/>
            <a:ext cx="45720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13" name="AutoShape 30">
            <a:hlinkClick r:id="" action="ppaction://hlinkshowjump?jump=nextslide"/>
          </p:cNvPr>
          <p:cNvSpPr/>
          <p:nvPr/>
        </p:nvSpPr>
        <p:spPr>
          <a:xfrm>
            <a:off x="8610600" y="6477000"/>
            <a:ext cx="457200" cy="3048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  <p:bldP spid="322578" grpId="0"/>
      <p:bldP spid="322580" grpId="0"/>
      <p:bldP spid="3225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2"/>
          <p:cNvGrpSpPr/>
          <p:nvPr/>
        </p:nvGrpSpPr>
        <p:grpSpPr>
          <a:xfrm>
            <a:off x="381000" y="1905000"/>
            <a:ext cx="5273675" cy="1552575"/>
            <a:chOff x="240" y="1200"/>
            <a:chExt cx="3322" cy="978"/>
          </a:xfrm>
        </p:grpSpPr>
        <p:sp>
          <p:nvSpPr>
            <p:cNvPr id="43010" name="Rectangle 3"/>
            <p:cNvSpPr/>
            <p:nvPr/>
          </p:nvSpPr>
          <p:spPr>
            <a:xfrm>
              <a:off x="240" y="1200"/>
              <a:ext cx="3322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因电荷及介质分布的球对称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性，极化电荷均匀地分布在介质界面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上，与球心等距离的各点其         的大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小相等，方向沿径向。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11" name="Object 6"/>
            <p:cNvGraphicFramePr/>
            <p:nvPr/>
          </p:nvGraphicFramePr>
          <p:xfrm>
            <a:off x="2612" y="1697"/>
            <a:ext cx="4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1" imgW="393700" imgH="228600" progId="Equation.3">
                    <p:embed/>
                  </p:oleObj>
                </mc:Choice>
                <mc:Fallback>
                  <p:oleObj name="" r:id="rId1" imgW="393700" imgH="22860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12" y="1697"/>
                          <a:ext cx="408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1" name="Object 9"/>
          <p:cNvGraphicFramePr/>
          <p:nvPr/>
        </p:nvGraphicFramePr>
        <p:xfrm>
          <a:off x="430213" y="3511550"/>
          <a:ext cx="36385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549400" imgH="228600" progId="Equation.3">
                  <p:embed/>
                </p:oleObj>
              </mc:Choice>
              <mc:Fallback>
                <p:oleObj name="" r:id="rId3" imgW="1549400" imgH="2286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213" y="3511550"/>
                        <a:ext cx="363855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/>
          <p:nvPr/>
        </p:nvGraphicFramePr>
        <p:xfrm>
          <a:off x="247650" y="4035425"/>
          <a:ext cx="55102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5" imgW="2374900" imgH="381000" progId="Equation.3">
                  <p:embed/>
                </p:oleObj>
              </mc:Choice>
              <mc:Fallback>
                <p:oleObj name="" r:id="rId5" imgW="2374900" imgH="3810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650" y="4035425"/>
                        <a:ext cx="55102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/>
          <p:nvPr/>
        </p:nvGraphicFramePr>
        <p:xfrm>
          <a:off x="4448175" y="4625975"/>
          <a:ext cx="33813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7" imgW="1435100" imgH="444500" progId="Equation.3">
                  <p:embed/>
                </p:oleObj>
              </mc:Choice>
              <mc:Fallback>
                <p:oleObj name="" r:id="rId7" imgW="1435100" imgH="4445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8175" y="4625975"/>
                        <a:ext cx="3381375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/>
          <p:nvPr/>
        </p:nvGraphicFramePr>
        <p:xfrm>
          <a:off x="2452688" y="4765675"/>
          <a:ext cx="1800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9" imgW="635000" imgH="406400" progId="Equation.3">
                  <p:embed/>
                </p:oleObj>
              </mc:Choice>
              <mc:Fallback>
                <p:oleObj name="" r:id="rId9" imgW="635000" imgH="4064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2688" y="4765675"/>
                        <a:ext cx="18002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6" name="Group 15"/>
          <p:cNvGrpSpPr/>
          <p:nvPr/>
        </p:nvGrpSpPr>
        <p:grpSpPr>
          <a:xfrm>
            <a:off x="5749925" y="1406525"/>
            <a:ext cx="3130550" cy="3079750"/>
            <a:chOff x="3598" y="1006"/>
            <a:chExt cx="1972" cy="1972"/>
          </a:xfrm>
        </p:grpSpPr>
        <p:sp>
          <p:nvSpPr>
            <p:cNvPr id="43017" name="Oval 16"/>
            <p:cNvSpPr/>
            <p:nvPr/>
          </p:nvSpPr>
          <p:spPr>
            <a:xfrm>
              <a:off x="3598" y="1006"/>
              <a:ext cx="1972" cy="1972"/>
            </a:xfrm>
            <a:prstGeom prst="ellipse">
              <a:avLst/>
            </a:prstGeom>
            <a:pattFill prst="smCheck">
              <a:fgClr>
                <a:schemeClr val="accent1"/>
              </a:fgClr>
              <a:bgClr>
                <a:schemeClr val="bg1"/>
              </a:bgClr>
            </a:pattFill>
            <a:ln w="508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Oval 17"/>
            <p:cNvSpPr/>
            <p:nvPr/>
          </p:nvSpPr>
          <p:spPr>
            <a:xfrm>
              <a:off x="3891" y="1263"/>
              <a:ext cx="1428" cy="1458"/>
            </a:xfrm>
            <a:prstGeom prst="ellipse">
              <a:avLst/>
            </a:prstGeom>
            <a:pattFill prst="wdDnDiag">
              <a:fgClr>
                <a:srgbClr val="FF3300"/>
              </a:fgClr>
              <a:bgClr>
                <a:schemeClr val="bg1"/>
              </a:bgClr>
            </a:pattFill>
            <a:ln w="508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Oval 18"/>
            <p:cNvSpPr/>
            <p:nvPr/>
          </p:nvSpPr>
          <p:spPr>
            <a:xfrm>
              <a:off x="4100" y="1477"/>
              <a:ext cx="1009" cy="1030"/>
            </a:xfrm>
            <a:prstGeom prst="ellipse">
              <a:avLst/>
            </a:prstGeom>
            <a:solidFill>
              <a:srgbClr val="FFFFCC"/>
            </a:solidFill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0" name="Line 19"/>
            <p:cNvSpPr/>
            <p:nvPr/>
          </p:nvSpPr>
          <p:spPr>
            <a:xfrm>
              <a:off x="4605" y="1992"/>
              <a:ext cx="492" cy="0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43021" name="Line 20"/>
            <p:cNvSpPr/>
            <p:nvPr/>
          </p:nvSpPr>
          <p:spPr>
            <a:xfrm flipV="1">
              <a:off x="4604" y="1436"/>
              <a:ext cx="419" cy="556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43022" name="Line 21"/>
            <p:cNvSpPr/>
            <p:nvPr/>
          </p:nvSpPr>
          <p:spPr>
            <a:xfrm flipV="1">
              <a:off x="4605" y="1008"/>
              <a:ext cx="0" cy="984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43023" name="Object 22"/>
            <p:cNvGraphicFramePr/>
            <p:nvPr/>
          </p:nvGraphicFramePr>
          <p:xfrm>
            <a:off x="4775" y="1968"/>
            <a:ext cx="27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11" imgW="438150" imgH="589280" progId="Equation.3">
                    <p:embed/>
                  </p:oleObj>
                </mc:Choice>
                <mc:Fallback>
                  <p:oleObj name="" r:id="rId11" imgW="438150" imgH="58928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75" y="1968"/>
                          <a:ext cx="276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23"/>
            <p:cNvGraphicFramePr/>
            <p:nvPr/>
          </p:nvGraphicFramePr>
          <p:xfrm>
            <a:off x="4762" y="1650"/>
            <a:ext cx="28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3" imgW="446405" imgH="419100" progId="Equation.3">
                    <p:embed/>
                  </p:oleObj>
                </mc:Choice>
                <mc:Fallback>
                  <p:oleObj name="" r:id="rId13" imgW="446405" imgH="4191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62" y="1650"/>
                          <a:ext cx="281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24"/>
            <p:cNvGraphicFramePr/>
            <p:nvPr/>
          </p:nvGraphicFramePr>
          <p:xfrm>
            <a:off x="4320" y="1056"/>
            <a:ext cx="30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15" imgW="478155" imgH="641350" progId="Equation.3">
                    <p:embed/>
                  </p:oleObj>
                </mc:Choice>
                <mc:Fallback>
                  <p:oleObj name="" r:id="rId15" imgW="478155" imgH="64135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0" y="1056"/>
                          <a:ext cx="301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25"/>
            <p:cNvGraphicFramePr/>
            <p:nvPr/>
          </p:nvGraphicFramePr>
          <p:xfrm>
            <a:off x="3642" y="1778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7" imgW="344805" imgH="488950" progId="Equation.3">
                    <p:embed/>
                  </p:oleObj>
                </mc:Choice>
                <mc:Fallback>
                  <p:oleObj name="" r:id="rId17" imgW="344805" imgH="48895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42" y="1778"/>
                          <a:ext cx="217" cy="3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26"/>
            <p:cNvGraphicFramePr/>
            <p:nvPr/>
          </p:nvGraphicFramePr>
          <p:xfrm>
            <a:off x="3893" y="1821"/>
            <a:ext cx="21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19" imgW="338455" imgH="487680" progId="Equation.3">
                    <p:embed/>
                  </p:oleObj>
                </mc:Choice>
                <mc:Fallback>
                  <p:oleObj name="" r:id="rId19" imgW="338455" imgH="48768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93" y="1821"/>
                          <a:ext cx="213" cy="30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8" name="Group 45"/>
          <p:cNvGrpSpPr/>
          <p:nvPr/>
        </p:nvGrpSpPr>
        <p:grpSpPr>
          <a:xfrm>
            <a:off x="38100" y="133350"/>
            <a:ext cx="8856663" cy="1593850"/>
            <a:chOff x="24" y="84"/>
            <a:chExt cx="5579" cy="1004"/>
          </a:xfrm>
        </p:grpSpPr>
        <p:sp>
          <p:nvSpPr>
            <p:cNvPr id="43029" name="Rectangle 14"/>
            <p:cNvSpPr/>
            <p:nvPr/>
          </p:nvSpPr>
          <p:spPr>
            <a:xfrm>
              <a:off x="24" y="84"/>
              <a:ext cx="55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例题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1]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两导体球壳。内充两层介质，两球壳带电量为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Rectangle 27"/>
            <p:cNvSpPr/>
            <p:nvPr/>
          </p:nvSpPr>
          <p:spPr>
            <a:xfrm>
              <a:off x="216" y="416"/>
              <a:ext cx="7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31" name="Object 28"/>
            <p:cNvGraphicFramePr/>
            <p:nvPr/>
          </p:nvGraphicFramePr>
          <p:xfrm>
            <a:off x="954" y="420"/>
            <a:ext cx="81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21" imgW="520700" imgH="228600" progId="Equation.3">
                    <p:embed/>
                  </p:oleObj>
                </mc:Choice>
                <mc:Fallback>
                  <p:oleObj name="" r:id="rId21" imgW="520700" imgH="22860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54" y="420"/>
                          <a:ext cx="81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Rectangle 29"/>
            <p:cNvSpPr/>
            <p:nvPr/>
          </p:nvSpPr>
          <p:spPr>
            <a:xfrm>
              <a:off x="1679" y="432"/>
              <a:ext cx="1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的分布；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Rectangle 30"/>
            <p:cNvSpPr/>
            <p:nvPr/>
          </p:nvSpPr>
          <p:spPr>
            <a:xfrm>
              <a:off x="2464" y="416"/>
              <a:ext cx="24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(2)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两导体球壳的电势差；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4" name="Rectangle 34"/>
            <p:cNvSpPr/>
            <p:nvPr/>
          </p:nvSpPr>
          <p:spPr>
            <a:xfrm>
              <a:off x="456" y="800"/>
              <a:ext cx="36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内层电介质内表面的束缚电荷面密度。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9668" name="Object 36"/>
          <p:cNvGraphicFramePr/>
          <p:nvPr/>
        </p:nvGraphicFramePr>
        <p:xfrm>
          <a:off x="2579688" y="5759450"/>
          <a:ext cx="45862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23" imgW="1841500" imgH="444500" progId="Equation.3">
                  <p:embed/>
                </p:oleObj>
              </mc:Choice>
              <mc:Fallback>
                <p:oleObj name="" r:id="rId23" imgW="1841500" imgH="4445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79688" y="5759450"/>
                        <a:ext cx="4586287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39"/>
          <p:cNvGraphicFramePr>
            <a:graphicFrameLocks noChangeAspect="1"/>
          </p:cNvGraphicFramePr>
          <p:nvPr/>
        </p:nvGraphicFramePr>
        <p:xfrm>
          <a:off x="233363" y="5434013"/>
          <a:ext cx="19113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25" imgW="825500" imgH="431800" progId="Equation.3">
                  <p:embed/>
                </p:oleObj>
              </mc:Choice>
              <mc:Fallback>
                <p:oleObj name="" r:id="rId25" imgW="825500" imgH="431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3363" y="5434013"/>
                        <a:ext cx="1911350" cy="9572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2" name="Object 2"/>
          <p:cNvGraphicFramePr/>
          <p:nvPr/>
        </p:nvGraphicFramePr>
        <p:xfrm>
          <a:off x="1016000" y="3824288"/>
          <a:ext cx="44989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854200" imgH="444500" progId="Equation.3">
                  <p:embed/>
                </p:oleObj>
              </mc:Choice>
              <mc:Fallback>
                <p:oleObj name="" r:id="rId1" imgW="1854200" imgH="4445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3824288"/>
                        <a:ext cx="4498975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/>
          <p:nvPr/>
        </p:nvGraphicFramePr>
        <p:xfrm>
          <a:off x="773113" y="1031875"/>
          <a:ext cx="33083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1548765" imgH="381000" progId="Equation.3">
                  <p:embed/>
                </p:oleObj>
              </mc:Choice>
              <mc:Fallback>
                <p:oleObj name="" r:id="rId3" imgW="1548765" imgH="3810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113" y="1031875"/>
                        <a:ext cx="330835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/>
          <p:nvPr/>
        </p:nvGraphicFramePr>
        <p:xfrm>
          <a:off x="1160463" y="2814638"/>
          <a:ext cx="3009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5" imgW="1447165" imgH="444500" progId="Equation.3">
                  <p:embed/>
                </p:oleObj>
              </mc:Choice>
              <mc:Fallback>
                <p:oleObj name="" r:id="rId5" imgW="1447165" imgH="4445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0463" y="2814638"/>
                        <a:ext cx="300990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/>
          <p:nvPr/>
        </p:nvGraphicFramePr>
        <p:xfrm>
          <a:off x="425450" y="5100638"/>
          <a:ext cx="41878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7" imgW="1524000" imgH="228600" progId="Equation.3">
                  <p:embed/>
                </p:oleObj>
              </mc:Choice>
              <mc:Fallback>
                <p:oleObj name="" r:id="rId7" imgW="1524000" imgH="2286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" y="5100638"/>
                        <a:ext cx="418782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/>
          <p:nvPr/>
        </p:nvGraphicFramePr>
        <p:xfrm>
          <a:off x="1155700" y="1784350"/>
          <a:ext cx="16589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9" imgW="635000" imgH="406400" progId="Equation.3">
                  <p:embed/>
                </p:oleObj>
              </mc:Choice>
              <mc:Fallback>
                <p:oleObj name="" r:id="rId9" imgW="635000" imgH="4064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5700" y="1784350"/>
                        <a:ext cx="1658938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30"/>
          <p:cNvGraphicFramePr/>
          <p:nvPr/>
        </p:nvGraphicFramePr>
        <p:xfrm>
          <a:off x="287338" y="296863"/>
          <a:ext cx="1558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1" imgW="748665" imgH="215900" progId="Equation.3">
                  <p:embed/>
                </p:oleObj>
              </mc:Choice>
              <mc:Fallback>
                <p:oleObj name="" r:id="rId11" imgW="748665" imgH="215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338" y="296863"/>
                        <a:ext cx="15589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" name="Group 45"/>
          <p:cNvGrpSpPr/>
          <p:nvPr/>
        </p:nvGrpSpPr>
        <p:grpSpPr>
          <a:xfrm>
            <a:off x="5619750" y="466725"/>
            <a:ext cx="3130550" cy="3079750"/>
            <a:chOff x="3598" y="1006"/>
            <a:chExt cx="1972" cy="1972"/>
          </a:xfrm>
        </p:grpSpPr>
        <p:sp>
          <p:nvSpPr>
            <p:cNvPr id="45064" name="Oval 46"/>
            <p:cNvSpPr/>
            <p:nvPr/>
          </p:nvSpPr>
          <p:spPr>
            <a:xfrm>
              <a:off x="3598" y="1006"/>
              <a:ext cx="1972" cy="1972"/>
            </a:xfrm>
            <a:prstGeom prst="ellipse">
              <a:avLst/>
            </a:prstGeom>
            <a:pattFill prst="smCheck">
              <a:fgClr>
                <a:schemeClr val="accent1"/>
              </a:fgClr>
              <a:bgClr>
                <a:schemeClr val="bg1"/>
              </a:bgClr>
            </a:pattFill>
            <a:ln w="508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Oval 47"/>
            <p:cNvSpPr/>
            <p:nvPr/>
          </p:nvSpPr>
          <p:spPr>
            <a:xfrm>
              <a:off x="3891" y="1263"/>
              <a:ext cx="1428" cy="1458"/>
            </a:xfrm>
            <a:prstGeom prst="ellipse">
              <a:avLst/>
            </a:prstGeom>
            <a:pattFill prst="wdDnDiag">
              <a:fgClr>
                <a:srgbClr val="FF3300"/>
              </a:fgClr>
              <a:bgClr>
                <a:schemeClr val="bg1"/>
              </a:bgClr>
            </a:pattFill>
            <a:ln w="508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Oval 48"/>
            <p:cNvSpPr/>
            <p:nvPr/>
          </p:nvSpPr>
          <p:spPr>
            <a:xfrm>
              <a:off x="4100" y="1477"/>
              <a:ext cx="1009" cy="1030"/>
            </a:xfrm>
            <a:prstGeom prst="ellipse">
              <a:avLst/>
            </a:prstGeom>
            <a:solidFill>
              <a:srgbClr val="FFFFCC"/>
            </a:solidFill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Line 49"/>
            <p:cNvSpPr/>
            <p:nvPr/>
          </p:nvSpPr>
          <p:spPr>
            <a:xfrm>
              <a:off x="4605" y="1992"/>
              <a:ext cx="492" cy="0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45068" name="Line 50"/>
            <p:cNvSpPr/>
            <p:nvPr/>
          </p:nvSpPr>
          <p:spPr>
            <a:xfrm flipV="1">
              <a:off x="4604" y="1436"/>
              <a:ext cx="419" cy="556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45069" name="Line 51"/>
            <p:cNvSpPr/>
            <p:nvPr/>
          </p:nvSpPr>
          <p:spPr>
            <a:xfrm flipV="1">
              <a:off x="4605" y="1008"/>
              <a:ext cx="0" cy="984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45070" name="Object 52"/>
            <p:cNvGraphicFramePr/>
            <p:nvPr/>
          </p:nvGraphicFramePr>
          <p:xfrm>
            <a:off x="4775" y="1968"/>
            <a:ext cx="27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13" imgW="438150" imgH="589280" progId="Equation.3">
                    <p:embed/>
                  </p:oleObj>
                </mc:Choice>
                <mc:Fallback>
                  <p:oleObj name="" r:id="rId13" imgW="438150" imgH="58928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75" y="1968"/>
                          <a:ext cx="276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53"/>
            <p:cNvGraphicFramePr/>
            <p:nvPr/>
          </p:nvGraphicFramePr>
          <p:xfrm>
            <a:off x="4762" y="1650"/>
            <a:ext cx="28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5" imgW="446405" imgH="419100" progId="Equation.3">
                    <p:embed/>
                  </p:oleObj>
                </mc:Choice>
                <mc:Fallback>
                  <p:oleObj name="" r:id="rId15" imgW="446405" imgH="41910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62" y="1650"/>
                          <a:ext cx="281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Object 54"/>
            <p:cNvGraphicFramePr/>
            <p:nvPr/>
          </p:nvGraphicFramePr>
          <p:xfrm>
            <a:off x="4320" y="1056"/>
            <a:ext cx="30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17" imgW="478155" imgH="641350" progId="Equation.3">
                    <p:embed/>
                  </p:oleObj>
                </mc:Choice>
                <mc:Fallback>
                  <p:oleObj name="" r:id="rId17" imgW="478155" imgH="641350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20" y="1056"/>
                          <a:ext cx="301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55"/>
            <p:cNvGraphicFramePr/>
            <p:nvPr/>
          </p:nvGraphicFramePr>
          <p:xfrm>
            <a:off x="3642" y="1778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9" imgW="344805" imgH="488950" progId="Equation.3">
                    <p:embed/>
                  </p:oleObj>
                </mc:Choice>
                <mc:Fallback>
                  <p:oleObj name="" r:id="rId19" imgW="344805" imgH="48895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42" y="1778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56"/>
            <p:cNvGraphicFramePr/>
            <p:nvPr/>
          </p:nvGraphicFramePr>
          <p:xfrm>
            <a:off x="3893" y="1821"/>
            <a:ext cx="21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21" imgW="338455" imgH="487680" progId="Equation.3">
                    <p:embed/>
                  </p:oleObj>
                </mc:Choice>
                <mc:Fallback>
                  <p:oleObj name="" r:id="rId21" imgW="338455" imgH="48768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93" y="1821"/>
                          <a:ext cx="21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/>
          <p:nvPr/>
        </p:nvSpPr>
        <p:spPr>
          <a:xfrm>
            <a:off x="242888" y="144463"/>
            <a:ext cx="37052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 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间电势差为：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6192" name="Object 0"/>
          <p:cNvGraphicFramePr/>
          <p:nvPr/>
        </p:nvGraphicFramePr>
        <p:xfrm>
          <a:off x="444500" y="739775"/>
          <a:ext cx="18557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" imgW="914400" imgH="330200" progId="Equation.3">
                  <p:embed/>
                </p:oleObj>
              </mc:Choice>
              <mc:Fallback>
                <p:oleObj name="" r:id="rId1" imgW="914400" imgH="3302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739775"/>
                        <a:ext cx="1855788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3" name="Object 1"/>
          <p:cNvGraphicFramePr/>
          <p:nvPr/>
        </p:nvGraphicFramePr>
        <p:xfrm>
          <a:off x="2246313" y="622300"/>
          <a:ext cx="21669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3" imgW="926465" imgH="444500" progId="Equation.3">
                  <p:embed/>
                </p:oleObj>
              </mc:Choice>
              <mc:Fallback>
                <p:oleObj name="" r:id="rId3" imgW="926465" imgH="4445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313" y="622300"/>
                        <a:ext cx="2166937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/>
          <p:nvPr/>
        </p:nvGraphicFramePr>
        <p:xfrm>
          <a:off x="4430713" y="538163"/>
          <a:ext cx="23098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51865" imgH="444500" progId="Equation.3">
                  <p:embed/>
                </p:oleObj>
              </mc:Choice>
              <mc:Fallback>
                <p:oleObj name="" r:id="rId5" imgW="951865" imgH="4445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0713" y="538163"/>
                        <a:ext cx="230981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/>
          <p:nvPr/>
        </p:nvGraphicFramePr>
        <p:xfrm>
          <a:off x="855663" y="1630363"/>
          <a:ext cx="40163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7" imgW="2120900" imgH="444500" progId="Equation.3">
                  <p:embed/>
                </p:oleObj>
              </mc:Choice>
              <mc:Fallback>
                <p:oleObj name="" r:id="rId7" imgW="2120900" imgH="4445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663" y="1630363"/>
                        <a:ext cx="4016375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/>
          <p:nvPr/>
        </p:nvGraphicFramePr>
        <p:xfrm>
          <a:off x="803275" y="2663825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1511300" imgH="444500" progId="Equation.3">
                  <p:embed/>
                </p:oleObj>
              </mc:Choice>
              <mc:Fallback>
                <p:oleObj name="" r:id="rId9" imgW="1511300" imgH="4445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3275" y="2663825"/>
                        <a:ext cx="33147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1" name="Group 52"/>
          <p:cNvGrpSpPr/>
          <p:nvPr/>
        </p:nvGrpSpPr>
        <p:grpSpPr>
          <a:xfrm>
            <a:off x="5734050" y="1174750"/>
            <a:ext cx="3130550" cy="3079750"/>
            <a:chOff x="3598" y="1006"/>
            <a:chExt cx="1972" cy="1972"/>
          </a:xfrm>
        </p:grpSpPr>
        <p:sp>
          <p:nvSpPr>
            <p:cNvPr id="47112" name="Oval 53"/>
            <p:cNvSpPr/>
            <p:nvPr/>
          </p:nvSpPr>
          <p:spPr>
            <a:xfrm>
              <a:off x="3598" y="1006"/>
              <a:ext cx="1972" cy="1972"/>
            </a:xfrm>
            <a:prstGeom prst="ellipse">
              <a:avLst/>
            </a:prstGeom>
            <a:pattFill prst="smCheck">
              <a:fgClr>
                <a:schemeClr val="accent1"/>
              </a:fgClr>
              <a:bgClr>
                <a:schemeClr val="bg1"/>
              </a:bgClr>
            </a:pattFill>
            <a:ln w="508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Oval 54"/>
            <p:cNvSpPr/>
            <p:nvPr/>
          </p:nvSpPr>
          <p:spPr>
            <a:xfrm>
              <a:off x="3891" y="1263"/>
              <a:ext cx="1428" cy="1458"/>
            </a:xfrm>
            <a:prstGeom prst="ellipse">
              <a:avLst/>
            </a:prstGeom>
            <a:pattFill prst="wdDnDiag">
              <a:fgClr>
                <a:srgbClr val="FF3300"/>
              </a:fgClr>
              <a:bgClr>
                <a:schemeClr val="bg1"/>
              </a:bgClr>
            </a:pattFill>
            <a:ln w="508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Oval 55"/>
            <p:cNvSpPr/>
            <p:nvPr/>
          </p:nvSpPr>
          <p:spPr>
            <a:xfrm>
              <a:off x="4100" y="1477"/>
              <a:ext cx="1009" cy="1030"/>
            </a:xfrm>
            <a:prstGeom prst="ellipse">
              <a:avLst/>
            </a:prstGeom>
            <a:solidFill>
              <a:srgbClr val="FFFFCC"/>
            </a:solidFill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Line 56"/>
            <p:cNvSpPr/>
            <p:nvPr/>
          </p:nvSpPr>
          <p:spPr>
            <a:xfrm>
              <a:off x="4605" y="1992"/>
              <a:ext cx="492" cy="0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47116" name="Line 57"/>
            <p:cNvSpPr/>
            <p:nvPr/>
          </p:nvSpPr>
          <p:spPr>
            <a:xfrm flipV="1">
              <a:off x="4604" y="1436"/>
              <a:ext cx="419" cy="556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47117" name="Line 58"/>
            <p:cNvSpPr/>
            <p:nvPr/>
          </p:nvSpPr>
          <p:spPr>
            <a:xfrm flipV="1">
              <a:off x="4605" y="1008"/>
              <a:ext cx="0" cy="984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47118" name="Object 20"/>
            <p:cNvGraphicFramePr/>
            <p:nvPr/>
          </p:nvGraphicFramePr>
          <p:xfrm>
            <a:off x="4775" y="1968"/>
            <a:ext cx="27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" r:id="rId11" imgW="438150" imgH="589280" progId="Equation.3">
                    <p:embed/>
                  </p:oleObj>
                </mc:Choice>
                <mc:Fallback>
                  <p:oleObj name="" r:id="rId11" imgW="438150" imgH="589280" progId="Equation.3">
                    <p:embed/>
                    <p:pic>
                      <p:nvPicPr>
                        <p:cNvPr id="0" name="图片 33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75" y="1968"/>
                          <a:ext cx="276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21"/>
            <p:cNvGraphicFramePr/>
            <p:nvPr/>
          </p:nvGraphicFramePr>
          <p:xfrm>
            <a:off x="4762" y="1650"/>
            <a:ext cx="28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" r:id="rId13" imgW="446405" imgH="419100" progId="Equation.3">
                    <p:embed/>
                  </p:oleObj>
                </mc:Choice>
                <mc:Fallback>
                  <p:oleObj name="" r:id="rId13" imgW="446405" imgH="419100" progId="Equation.3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62" y="1650"/>
                          <a:ext cx="281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22"/>
            <p:cNvGraphicFramePr/>
            <p:nvPr/>
          </p:nvGraphicFramePr>
          <p:xfrm>
            <a:off x="4320" y="1056"/>
            <a:ext cx="30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" r:id="rId15" imgW="478155" imgH="641350" progId="Equation.3">
                    <p:embed/>
                  </p:oleObj>
                </mc:Choice>
                <mc:Fallback>
                  <p:oleObj name="" r:id="rId15" imgW="478155" imgH="641350" progId="Equation.3">
                    <p:embed/>
                    <p:pic>
                      <p:nvPicPr>
                        <p:cNvPr id="0" name="图片 334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0" y="1056"/>
                          <a:ext cx="301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23"/>
            <p:cNvGraphicFramePr/>
            <p:nvPr/>
          </p:nvGraphicFramePr>
          <p:xfrm>
            <a:off x="3642" y="1778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" r:id="rId17" imgW="344805" imgH="488950" progId="Equation.3">
                    <p:embed/>
                  </p:oleObj>
                </mc:Choice>
                <mc:Fallback>
                  <p:oleObj name="" r:id="rId17" imgW="344805" imgH="488950" progId="Equation.3">
                    <p:embed/>
                    <p:pic>
                      <p:nvPicPr>
                        <p:cNvPr id="0" name="图片 334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42" y="1778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24"/>
            <p:cNvGraphicFramePr/>
            <p:nvPr/>
          </p:nvGraphicFramePr>
          <p:xfrm>
            <a:off x="3893" y="1821"/>
            <a:ext cx="21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19" imgW="338455" imgH="487680" progId="Equation.3">
                    <p:embed/>
                  </p:oleObj>
                </mc:Choice>
                <mc:Fallback>
                  <p:oleObj name="" r:id="rId19" imgW="338455" imgH="487680" progId="Equation.3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93" y="1821"/>
                          <a:ext cx="21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6197" name="Object 5"/>
          <p:cNvGraphicFramePr/>
          <p:nvPr/>
        </p:nvGraphicFramePr>
        <p:xfrm>
          <a:off x="990600" y="4267200"/>
          <a:ext cx="10588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21" imgW="558800" imgH="279400" progId="Equation.3">
                  <p:embed/>
                </p:oleObj>
              </mc:Choice>
              <mc:Fallback>
                <p:oleObj name="" r:id="rId21" imgW="558800" imgH="2794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0600" y="4267200"/>
                        <a:ext cx="1058863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5"/>
          <p:cNvGrpSpPr/>
          <p:nvPr/>
        </p:nvGrpSpPr>
        <p:grpSpPr>
          <a:xfrm>
            <a:off x="4675188" y="4070350"/>
            <a:ext cx="2649537" cy="2584450"/>
            <a:chOff x="3840" y="624"/>
            <a:chExt cx="1669" cy="1669"/>
          </a:xfrm>
        </p:grpSpPr>
        <p:sp>
          <p:nvSpPr>
            <p:cNvPr id="47125" name="Oval 66"/>
            <p:cNvSpPr/>
            <p:nvPr/>
          </p:nvSpPr>
          <p:spPr>
            <a:xfrm>
              <a:off x="3840" y="624"/>
              <a:ext cx="1669" cy="1669"/>
            </a:xfrm>
            <a:prstGeom prst="ellipse">
              <a:avLst/>
            </a:prstGeom>
            <a:solidFill>
              <a:srgbClr val="00FF00"/>
            </a:solidFill>
            <a:ln w="762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6" name="Oval 67"/>
            <p:cNvSpPr/>
            <p:nvPr/>
          </p:nvSpPr>
          <p:spPr>
            <a:xfrm>
              <a:off x="4383" y="1116"/>
              <a:ext cx="641" cy="677"/>
            </a:xfrm>
            <a:prstGeom prst="ellipse">
              <a:avLst/>
            </a:prstGeom>
            <a:solidFill>
              <a:srgbClr val="FFFFCC"/>
            </a:solidFill>
            <a:ln w="50800" cap="flat" cmpd="sng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7" name="Line 68"/>
            <p:cNvSpPr/>
            <p:nvPr/>
          </p:nvSpPr>
          <p:spPr>
            <a:xfrm>
              <a:off x="4693" y="1806"/>
              <a:ext cx="0" cy="455"/>
            </a:xfrm>
            <a:prstGeom prst="line">
              <a:avLst/>
            </a:prstGeom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47128" name="Object 9"/>
            <p:cNvGraphicFramePr/>
            <p:nvPr/>
          </p:nvGraphicFramePr>
          <p:xfrm>
            <a:off x="4761" y="1881"/>
            <a:ext cx="2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" r:id="rId23" imgW="165100" imgH="203200" progId="Equation.3">
                    <p:embed/>
                  </p:oleObj>
                </mc:Choice>
                <mc:Fallback>
                  <p:oleObj name="" r:id="rId23" imgW="165100" imgH="203200" progId="Equation.3">
                    <p:embed/>
                    <p:pic>
                      <p:nvPicPr>
                        <p:cNvPr id="0" name="图片 33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761" y="1881"/>
                          <a:ext cx="262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9" name="Line 70"/>
            <p:cNvSpPr/>
            <p:nvPr/>
          </p:nvSpPr>
          <p:spPr>
            <a:xfrm flipV="1">
              <a:off x="4694" y="1460"/>
              <a:ext cx="0" cy="327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47130" name="Object 10"/>
            <p:cNvGraphicFramePr/>
            <p:nvPr/>
          </p:nvGraphicFramePr>
          <p:xfrm>
            <a:off x="4688" y="1207"/>
            <a:ext cx="22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" r:id="rId25" imgW="139700" imgH="215900" progId="Equation.3">
                    <p:embed/>
                  </p:oleObj>
                </mc:Choice>
                <mc:Fallback>
                  <p:oleObj name="" r:id="rId25" imgW="139700" imgH="2159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88" y="1207"/>
                          <a:ext cx="221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1" name="Object 11"/>
            <p:cNvGraphicFramePr/>
            <p:nvPr/>
          </p:nvGraphicFramePr>
          <p:xfrm>
            <a:off x="5045" y="1344"/>
            <a:ext cx="2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" r:id="rId27" imgW="374650" imgH="405130" progId="Equation.3">
                    <p:embed/>
                  </p:oleObj>
                </mc:Choice>
                <mc:Fallback>
                  <p:oleObj name="" r:id="rId27" imgW="374650" imgH="405130" progId="Equation.3">
                    <p:embed/>
                    <p:pic>
                      <p:nvPicPr>
                        <p:cNvPr id="0" name="图片 334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045" y="1344"/>
                          <a:ext cx="236" cy="255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2" name="Line 73"/>
            <p:cNvSpPr/>
            <p:nvPr/>
          </p:nvSpPr>
          <p:spPr>
            <a:xfrm flipV="1">
              <a:off x="4548" y="1848"/>
              <a:ext cx="73" cy="7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33" name="Line 74"/>
            <p:cNvSpPr/>
            <p:nvPr/>
          </p:nvSpPr>
          <p:spPr>
            <a:xfrm flipV="1">
              <a:off x="4335" y="1671"/>
              <a:ext cx="73" cy="5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34" name="Line 75"/>
            <p:cNvSpPr/>
            <p:nvPr/>
          </p:nvSpPr>
          <p:spPr>
            <a:xfrm>
              <a:off x="4880" y="1782"/>
              <a:ext cx="73" cy="2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35" name="Line 76"/>
            <p:cNvSpPr/>
            <p:nvPr/>
          </p:nvSpPr>
          <p:spPr>
            <a:xfrm flipV="1">
              <a:off x="4243" y="1435"/>
              <a:ext cx="73" cy="5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36" name="Line 77"/>
            <p:cNvSpPr/>
            <p:nvPr/>
          </p:nvSpPr>
          <p:spPr>
            <a:xfrm flipV="1">
              <a:off x="4371" y="1161"/>
              <a:ext cx="74" cy="9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37" name="Line 78"/>
            <p:cNvSpPr/>
            <p:nvPr/>
          </p:nvSpPr>
          <p:spPr>
            <a:xfrm flipV="1">
              <a:off x="4625" y="1037"/>
              <a:ext cx="73" cy="3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38" name="Line 79"/>
            <p:cNvSpPr/>
            <p:nvPr/>
          </p:nvSpPr>
          <p:spPr>
            <a:xfrm flipV="1">
              <a:off x="4989" y="1164"/>
              <a:ext cx="73" cy="3"/>
            </a:xfrm>
            <a:prstGeom prst="line">
              <a:avLst/>
            </a:prstGeom>
            <a:ln w="50800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graphicFrame>
          <p:nvGraphicFramePr>
            <p:cNvPr id="47139" name="Object 12"/>
            <p:cNvGraphicFramePr/>
            <p:nvPr/>
          </p:nvGraphicFramePr>
          <p:xfrm>
            <a:off x="4515" y="2126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" r:id="rId29" imgW="225425" imgH="225425" progId="Equation.3">
                    <p:embed/>
                  </p:oleObj>
                </mc:Choice>
                <mc:Fallback>
                  <p:oleObj name="" r:id="rId29" imgW="225425" imgH="225425" progId="Equation.3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15" y="2126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0" name="Object 13"/>
            <p:cNvGraphicFramePr/>
            <p:nvPr/>
          </p:nvGraphicFramePr>
          <p:xfrm>
            <a:off x="5175" y="1914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" r:id="rId31" imgW="225425" imgH="225425" progId="Equation.3">
                    <p:embed/>
                  </p:oleObj>
                </mc:Choice>
                <mc:Fallback>
                  <p:oleObj name="" r:id="rId31" imgW="225425" imgH="225425" progId="Equation.3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175" y="1914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1" name="Object 14"/>
            <p:cNvGraphicFramePr/>
            <p:nvPr/>
          </p:nvGraphicFramePr>
          <p:xfrm>
            <a:off x="4084" y="1895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" r:id="rId33" imgW="225425" imgH="225425" progId="Equation.3">
                    <p:embed/>
                  </p:oleObj>
                </mc:Choice>
                <mc:Fallback>
                  <p:oleObj name="" r:id="rId33" imgW="225425" imgH="225425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084" y="1895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2" name="Object 15"/>
            <p:cNvGraphicFramePr/>
            <p:nvPr/>
          </p:nvGraphicFramePr>
          <p:xfrm>
            <a:off x="3860" y="1417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" name="" r:id="rId35" imgW="225425" imgH="225425" progId="Equation.3">
                    <p:embed/>
                  </p:oleObj>
                </mc:Choice>
                <mc:Fallback>
                  <p:oleObj name="" r:id="rId35" imgW="225425" imgH="225425" progId="Equation.3">
                    <p:embed/>
                    <p:pic>
                      <p:nvPicPr>
                        <p:cNvPr id="0" name="图片 334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860" y="1417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3" name="Object 16"/>
            <p:cNvGraphicFramePr/>
            <p:nvPr/>
          </p:nvGraphicFramePr>
          <p:xfrm>
            <a:off x="4041" y="964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" r:id="rId37" imgW="225425" imgH="225425" progId="Equation.3">
                    <p:embed/>
                  </p:oleObj>
                </mc:Choice>
                <mc:Fallback>
                  <p:oleObj name="" r:id="rId37" imgW="225425" imgH="225425" progId="Equation.3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041" y="964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4" name="Object 17"/>
            <p:cNvGraphicFramePr/>
            <p:nvPr/>
          </p:nvGraphicFramePr>
          <p:xfrm>
            <a:off x="4573" y="696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" r:id="rId39" imgW="225425" imgH="225425" progId="Equation.3">
                    <p:embed/>
                  </p:oleObj>
                </mc:Choice>
                <mc:Fallback>
                  <p:oleObj name="" r:id="rId39" imgW="225425" imgH="225425" progId="Equation.3">
                    <p:embed/>
                    <p:pic>
                      <p:nvPicPr>
                        <p:cNvPr id="0" name="图片 3346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573" y="696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5" name="Object 18"/>
            <p:cNvGraphicFramePr/>
            <p:nvPr/>
          </p:nvGraphicFramePr>
          <p:xfrm>
            <a:off x="5155" y="933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" r:id="rId41" imgW="225425" imgH="225425" progId="Equation.3">
                    <p:embed/>
                  </p:oleObj>
                </mc:Choice>
                <mc:Fallback>
                  <p:oleObj name="" r:id="rId41" imgW="225425" imgH="225425" progId="Equation.3">
                    <p:embed/>
                    <p:pic>
                      <p:nvPicPr>
                        <p:cNvPr id="0" name="图片 3352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155" y="933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6" name="Object 19"/>
            <p:cNvGraphicFramePr/>
            <p:nvPr/>
          </p:nvGraphicFramePr>
          <p:xfrm>
            <a:off x="5355" y="1369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" r:id="rId43" imgW="225425" imgH="225425" progId="Equation.3">
                    <p:embed/>
                  </p:oleObj>
                </mc:Choice>
                <mc:Fallback>
                  <p:oleObj name="" r:id="rId43" imgW="225425" imgH="225425" progId="Equation.3">
                    <p:embed/>
                    <p:pic>
                      <p:nvPicPr>
                        <p:cNvPr id="0" name="图片 3353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5355" y="1369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16" name="Rectangle 88"/>
          <p:cNvSpPr/>
          <p:nvPr/>
        </p:nvSpPr>
        <p:spPr>
          <a:xfrm>
            <a:off x="279400" y="3644900"/>
            <a:ext cx="551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内层电介质内表面的束缚电荷面密度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6198" name="Object 6"/>
          <p:cNvGraphicFramePr/>
          <p:nvPr/>
        </p:nvGraphicFramePr>
        <p:xfrm>
          <a:off x="2125663" y="4202113"/>
          <a:ext cx="7445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45" imgW="330200" imgH="215900" progId="Equation.3">
                  <p:embed/>
                </p:oleObj>
              </mc:Choice>
              <mc:Fallback>
                <p:oleObj name="" r:id="rId45" imgW="330200" imgH="2159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25663" y="4202113"/>
                        <a:ext cx="744537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/>
          <p:nvPr/>
        </p:nvGraphicFramePr>
        <p:xfrm>
          <a:off x="1839913" y="4979988"/>
          <a:ext cx="195897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47" imgW="901700" imgH="736600" progId="Equation.3">
                  <p:embed/>
                </p:oleObj>
              </mc:Choice>
              <mc:Fallback>
                <p:oleObj name="" r:id="rId47" imgW="901700" imgH="7366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839913" y="4979988"/>
                        <a:ext cx="1958975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/>
          <p:nvPr/>
        </p:nvGraphicFramePr>
        <p:xfrm>
          <a:off x="2879725" y="4295775"/>
          <a:ext cx="14017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49" imgW="621665" imgH="177800" progId="Equation.3">
                  <p:embed/>
                </p:oleObj>
              </mc:Choice>
              <mc:Fallback>
                <p:oleObj name="" r:id="rId49" imgW="621665" imgH="1778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879725" y="4295775"/>
                        <a:ext cx="140176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7373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75"/>
                                        <p:tgtEl>
                                          <p:spTgt spid="7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/>
      <p:bldP spid="738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153" name="Group 44"/>
          <p:cNvGrpSpPr/>
          <p:nvPr/>
        </p:nvGrpSpPr>
        <p:grpSpPr>
          <a:xfrm>
            <a:off x="1116013" y="404813"/>
            <a:ext cx="7272337" cy="6121400"/>
            <a:chOff x="748" y="255"/>
            <a:chExt cx="4581" cy="3856"/>
          </a:xfrm>
        </p:grpSpPr>
        <p:sp>
          <p:nvSpPr>
            <p:cNvPr id="49154" name="Text Box 6"/>
            <p:cNvSpPr txBox="1"/>
            <p:nvPr/>
          </p:nvSpPr>
          <p:spPr>
            <a:xfrm>
              <a:off x="1882" y="588"/>
              <a:ext cx="76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有大量的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自由电子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55" name="Text Box 7"/>
            <p:cNvSpPr txBox="1"/>
            <p:nvPr/>
          </p:nvSpPr>
          <p:spPr>
            <a:xfrm>
              <a:off x="3198" y="573"/>
              <a:ext cx="206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基本无自由电子，正负电荷只能在分子范围内相对运动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56" name="Line 8"/>
            <p:cNvSpPr/>
            <p:nvPr/>
          </p:nvSpPr>
          <p:spPr>
            <a:xfrm>
              <a:off x="748" y="255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7" name="Line 9"/>
            <p:cNvSpPr/>
            <p:nvPr/>
          </p:nvSpPr>
          <p:spPr>
            <a:xfrm>
              <a:off x="748" y="540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8" name="Line 10"/>
            <p:cNvSpPr/>
            <p:nvPr/>
          </p:nvSpPr>
          <p:spPr>
            <a:xfrm>
              <a:off x="748" y="1026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9" name="Line 11"/>
            <p:cNvSpPr/>
            <p:nvPr/>
          </p:nvSpPr>
          <p:spPr>
            <a:xfrm>
              <a:off x="748" y="1389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0" name="Line 12"/>
            <p:cNvSpPr/>
            <p:nvPr/>
          </p:nvSpPr>
          <p:spPr>
            <a:xfrm>
              <a:off x="748" y="1979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1" name="Line 13"/>
            <p:cNvSpPr/>
            <p:nvPr/>
          </p:nvSpPr>
          <p:spPr>
            <a:xfrm>
              <a:off x="748" y="2886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2" name="Line 14"/>
            <p:cNvSpPr/>
            <p:nvPr/>
          </p:nvSpPr>
          <p:spPr>
            <a:xfrm>
              <a:off x="748" y="255"/>
              <a:ext cx="0" cy="3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3" name="Line 15"/>
            <p:cNvSpPr/>
            <p:nvPr/>
          </p:nvSpPr>
          <p:spPr>
            <a:xfrm>
              <a:off x="1643" y="255"/>
              <a:ext cx="12" cy="3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4" name="Line 16"/>
            <p:cNvSpPr/>
            <p:nvPr/>
          </p:nvSpPr>
          <p:spPr>
            <a:xfrm>
              <a:off x="5310" y="255"/>
              <a:ext cx="19" cy="3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5" name="Line 17"/>
            <p:cNvSpPr/>
            <p:nvPr/>
          </p:nvSpPr>
          <p:spPr>
            <a:xfrm flipH="1">
              <a:off x="3152" y="255"/>
              <a:ext cx="1" cy="3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6" name="Text Box 18"/>
            <p:cNvSpPr txBox="1"/>
            <p:nvPr/>
          </p:nvSpPr>
          <p:spPr>
            <a:xfrm>
              <a:off x="1928" y="255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金属导体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67" name="Text Box 19"/>
            <p:cNvSpPr txBox="1"/>
            <p:nvPr/>
          </p:nvSpPr>
          <p:spPr>
            <a:xfrm>
              <a:off x="930" y="709"/>
              <a:ext cx="6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特征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68" name="Text Box 20"/>
            <p:cNvSpPr txBox="1"/>
            <p:nvPr/>
          </p:nvSpPr>
          <p:spPr>
            <a:xfrm>
              <a:off x="3425" y="255"/>
              <a:ext cx="163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     电介质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69" name="Text Box 21"/>
            <p:cNvSpPr txBox="1"/>
            <p:nvPr/>
          </p:nvSpPr>
          <p:spPr>
            <a:xfrm>
              <a:off x="930" y="1094"/>
              <a:ext cx="5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模型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70" name="Text Box 22"/>
            <p:cNvSpPr txBox="1"/>
            <p:nvPr/>
          </p:nvSpPr>
          <p:spPr>
            <a:xfrm>
              <a:off x="839" y="1435"/>
              <a:ext cx="76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与电场的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相互作用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71" name="Text Box 23"/>
            <p:cNvSpPr txBox="1"/>
            <p:nvPr/>
          </p:nvSpPr>
          <p:spPr>
            <a:xfrm>
              <a:off x="930" y="2206"/>
              <a:ext cx="43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宏观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效果</a:t>
              </a:r>
              <a:endPara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9172" name="Group 24"/>
            <p:cNvGrpSpPr/>
            <p:nvPr/>
          </p:nvGrpSpPr>
          <p:grpSpPr>
            <a:xfrm>
              <a:off x="1837" y="1139"/>
              <a:ext cx="2375" cy="250"/>
              <a:chOff x="1440" y="1716"/>
              <a:chExt cx="2824" cy="294"/>
            </a:xfrm>
          </p:grpSpPr>
          <p:sp>
            <p:nvSpPr>
              <p:cNvPr id="49173" name="Text Box 25"/>
              <p:cNvSpPr txBox="1"/>
              <p:nvPr/>
            </p:nvSpPr>
            <p:spPr>
              <a:xfrm>
                <a:off x="1440" y="1716"/>
                <a:ext cx="1095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buFont typeface="Arial" panose="020B0604020202020204" pitchFamily="34" charset="0"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“电子气”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9174" name="Text Box 26"/>
              <p:cNvSpPr txBox="1"/>
              <p:nvPr/>
            </p:nvSpPr>
            <p:spPr>
              <a:xfrm>
                <a:off x="3360" y="1716"/>
                <a:ext cx="904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buFont typeface="Arial" panose="020B0604020202020204" pitchFamily="34" charset="0"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电偶极子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49175" name="Group 27"/>
            <p:cNvGrpSpPr/>
            <p:nvPr/>
          </p:nvGrpSpPr>
          <p:grpSpPr>
            <a:xfrm>
              <a:off x="1928" y="1389"/>
              <a:ext cx="3362" cy="576"/>
              <a:chOff x="1526" y="2097"/>
              <a:chExt cx="3998" cy="678"/>
            </a:xfrm>
          </p:grpSpPr>
          <p:sp>
            <p:nvSpPr>
              <p:cNvPr id="49176" name="Text Box 28"/>
              <p:cNvSpPr txBox="1"/>
              <p:nvPr/>
            </p:nvSpPr>
            <p:spPr>
              <a:xfrm>
                <a:off x="1526" y="2302"/>
                <a:ext cx="904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buFont typeface="Arial" panose="020B0604020202020204" pitchFamily="34" charset="0"/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静电感应</a:t>
                </a:r>
                <a:endParaRPr lang="zh-CN" altLang="en-US" sz="20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49177" name="Group 29"/>
              <p:cNvGrpSpPr/>
              <p:nvPr/>
            </p:nvGrpSpPr>
            <p:grpSpPr>
              <a:xfrm>
                <a:off x="3120" y="2097"/>
                <a:ext cx="2404" cy="678"/>
                <a:chOff x="3120" y="2097"/>
                <a:chExt cx="2404" cy="678"/>
              </a:xfrm>
            </p:grpSpPr>
            <p:sp>
              <p:nvSpPr>
                <p:cNvPr id="49178" name="Rectangle 30"/>
                <p:cNvSpPr/>
                <p:nvPr/>
              </p:nvSpPr>
              <p:spPr>
                <a:xfrm>
                  <a:off x="3120" y="2481"/>
                  <a:ext cx="1574" cy="2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zh-CN" altLang="en-US" sz="2000" dirty="0">
                      <a:latin typeface="楷体_GB2312" pitchFamily="49" charset="-122"/>
                      <a:ea typeface="楷体_GB2312" pitchFamily="49" charset="-122"/>
                    </a:rPr>
                    <a:t>有极分子电介质</a:t>
                  </a:r>
                  <a:r>
                    <a:rPr lang="en-US" altLang="zh-CN" sz="2000" dirty="0">
                      <a:latin typeface="楷体_GB2312" pitchFamily="49" charset="-122"/>
                      <a:ea typeface="楷体_GB2312" pitchFamily="49" charset="-122"/>
                    </a:rPr>
                    <a:t>:</a:t>
                  </a:r>
                  <a:endParaRPr lang="en-US" altLang="zh-CN" sz="20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49179" name="Rectangle 31"/>
                <p:cNvSpPr/>
                <p:nvPr/>
              </p:nvSpPr>
              <p:spPr>
                <a:xfrm>
                  <a:off x="3120" y="2097"/>
                  <a:ext cx="1574" cy="2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zh-CN" altLang="en-US" sz="2000" dirty="0">
                      <a:latin typeface="楷体_GB2312" pitchFamily="49" charset="-122"/>
                      <a:ea typeface="楷体_GB2312" pitchFamily="49" charset="-122"/>
                    </a:rPr>
                    <a:t>无极分子电介质</a:t>
                  </a:r>
                  <a:r>
                    <a:rPr lang="en-US" altLang="zh-CN" sz="2000" dirty="0">
                      <a:latin typeface="楷体_GB2312" pitchFamily="49" charset="-122"/>
                      <a:ea typeface="楷体_GB2312" pitchFamily="49" charset="-122"/>
                    </a:rPr>
                    <a:t>:</a:t>
                  </a:r>
                  <a:endParaRPr lang="en-US" altLang="zh-CN" sz="20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49180" name="Rectangle 32"/>
                <p:cNvSpPr/>
                <p:nvPr/>
              </p:nvSpPr>
              <p:spPr>
                <a:xfrm>
                  <a:off x="4609" y="2481"/>
                  <a:ext cx="903" cy="2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zh-CN" altLang="en-US" sz="2000" dirty="0">
                      <a:latin typeface="楷体_GB2312" pitchFamily="49" charset="-122"/>
                      <a:ea typeface="楷体_GB2312" pitchFamily="49" charset="-122"/>
                    </a:rPr>
                    <a:t>取向极化</a:t>
                  </a:r>
                  <a:endParaRPr lang="zh-CN" altLang="en-US" sz="20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49181" name="Rectangle 33"/>
                <p:cNvSpPr/>
                <p:nvPr/>
              </p:nvSpPr>
              <p:spPr>
                <a:xfrm>
                  <a:off x="4620" y="2115"/>
                  <a:ext cx="904" cy="2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>
                    <a:buFont typeface="Arial" panose="020B0604020202020204" pitchFamily="34" charset="0"/>
                  </a:pPr>
                  <a:r>
                    <a:rPr lang="zh-CN" altLang="en-US" sz="2000" dirty="0">
                      <a:latin typeface="楷体_GB2312" pitchFamily="49" charset="-122"/>
                      <a:ea typeface="楷体_GB2312" pitchFamily="49" charset="-122"/>
                    </a:rPr>
                    <a:t>位移极化</a:t>
                  </a:r>
                  <a:endParaRPr lang="zh-CN" altLang="en-US" sz="20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49182" name="Text Box 34"/>
            <p:cNvSpPr txBox="1"/>
            <p:nvPr/>
          </p:nvSpPr>
          <p:spPr>
            <a:xfrm>
              <a:off x="1701" y="2024"/>
              <a:ext cx="140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静电平衡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导体内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导体表面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感应电荷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9183" name="Object 35"/>
            <p:cNvGraphicFramePr>
              <a:graphicFrameLocks noChangeAspect="1"/>
            </p:cNvGraphicFramePr>
            <p:nvPr/>
          </p:nvGraphicFramePr>
          <p:xfrm>
            <a:off x="2435" y="2251"/>
            <a:ext cx="57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" imgW="774065" imgH="241300" progId="Equation.3">
                    <p:embed/>
                  </p:oleObj>
                </mc:Choice>
                <mc:Fallback>
                  <p:oleObj name="" r:id="rId1" imgW="774065" imgH="241300" progId="Equation.3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35" y="2251"/>
                          <a:ext cx="571" cy="20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4" name="Object 36"/>
            <p:cNvGraphicFramePr>
              <a:graphicFrameLocks noChangeAspect="1"/>
            </p:cNvGraphicFramePr>
            <p:nvPr/>
          </p:nvGraphicFramePr>
          <p:xfrm>
            <a:off x="2426" y="2432"/>
            <a:ext cx="58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" r:id="rId3" imgW="571500" imgH="228600" progId="Equation.3">
                    <p:embed/>
                  </p:oleObj>
                </mc:Choice>
                <mc:Fallback>
                  <p:oleObj name="" r:id="rId3" imgW="571500" imgH="228600" progId="Equation.3">
                    <p:embed/>
                    <p:pic>
                      <p:nvPicPr>
                        <p:cNvPr id="0" name="图片 33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26" y="2432"/>
                          <a:ext cx="589" cy="2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5" name="Text Box 37"/>
            <p:cNvSpPr txBox="1"/>
            <p:nvPr/>
          </p:nvSpPr>
          <p:spPr>
            <a:xfrm>
              <a:off x="3152" y="2071"/>
              <a:ext cx="2139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内部：分子电偶极矩矢量和不为零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束缚电荷（极化电荷）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9186" name="Object 38"/>
            <p:cNvGraphicFramePr>
              <a:graphicFrameLocks noChangeAspect="1"/>
            </p:cNvGraphicFramePr>
            <p:nvPr/>
          </p:nvGraphicFramePr>
          <p:xfrm>
            <a:off x="3742" y="2293"/>
            <a:ext cx="53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" r:id="rId5" imgW="609600" imgH="342900" progId="Equation.3">
                    <p:embed/>
                  </p:oleObj>
                </mc:Choice>
                <mc:Fallback>
                  <p:oleObj name="" r:id="rId5" imgW="609600" imgH="342900" progId="Equation.3">
                    <p:embed/>
                    <p:pic>
                      <p:nvPicPr>
                        <p:cNvPr id="0" name="图片 33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42" y="2293"/>
                          <a:ext cx="536" cy="23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7" name="Line 39"/>
            <p:cNvSpPr/>
            <p:nvPr/>
          </p:nvSpPr>
          <p:spPr>
            <a:xfrm>
              <a:off x="748" y="4111"/>
              <a:ext cx="45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9188" name="Object 40" descr="花束"/>
            <p:cNvGraphicFramePr>
              <a:graphicFrameLocks noChangeAspect="1"/>
            </p:cNvGraphicFramePr>
            <p:nvPr/>
          </p:nvGraphicFramePr>
          <p:xfrm>
            <a:off x="3243" y="3022"/>
            <a:ext cx="190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" r:id="rId7" imgW="1625600" imgH="342900" progId="Equation.DSMT4">
                    <p:embed/>
                  </p:oleObj>
                </mc:Choice>
                <mc:Fallback>
                  <p:oleObj name="" r:id="rId7" imgW="1625600" imgH="342900" progId="Equation.DSMT4">
                    <p:embed/>
                    <p:pic>
                      <p:nvPicPr>
                        <p:cNvPr id="0" name="图片 336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43" y="3022"/>
                          <a:ext cx="1906" cy="302"/>
                        </a:xfrm>
                        <a:prstGeom prst="rect">
                          <a:avLst/>
                        </a:prstGeom>
                        <a:blipFill rotWithShape="1"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</a:blipFill>
                        <a:ln w="38100">
                          <a:noFill/>
                          <a:miter/>
                        </a:ln>
                        <a:effectLst>
                          <a:outerShdw dist="35921" dir="2699999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9" name="Object 41"/>
            <p:cNvGraphicFramePr>
              <a:graphicFrameLocks noChangeAspect="1"/>
            </p:cNvGraphicFramePr>
            <p:nvPr/>
          </p:nvGraphicFramePr>
          <p:xfrm>
            <a:off x="3198" y="3385"/>
            <a:ext cx="2086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" r:id="rId10" imgW="1625600" imgH="482600" progId="Equation.DSMT4">
                    <p:embed/>
                  </p:oleObj>
                </mc:Choice>
                <mc:Fallback>
                  <p:oleObj name="" r:id="rId10" imgW="1625600" imgH="482600" progId="Equation.DSMT4">
                    <p:embed/>
                    <p:pic>
                      <p:nvPicPr>
                        <p:cNvPr id="0" name="图片 335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98" y="3385"/>
                          <a:ext cx="2086" cy="61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0" name="Rectangle 42"/>
            <p:cNvSpPr/>
            <p:nvPr/>
          </p:nvSpPr>
          <p:spPr>
            <a:xfrm>
              <a:off x="975" y="3295"/>
              <a:ext cx="54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求解</a:t>
              </a:r>
              <a:endParaRPr lang="zh-CN" altLang="en-US" sz="20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E  U</a:t>
              </a:r>
              <a:endParaRPr lang="en-US" altLang="zh-CN" sz="20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91" name="Rectangle 43"/>
            <p:cNvSpPr/>
            <p:nvPr/>
          </p:nvSpPr>
          <p:spPr>
            <a:xfrm>
              <a:off x="1837" y="3022"/>
              <a:ext cx="1082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latin typeface="Verdana" panose="020B0604030504040204" pitchFamily="34" charset="0"/>
                  <a:ea typeface="楷体_GB2312" pitchFamily="49" charset="-122"/>
                </a:rPr>
                <a:t>静电平衡条件</a:t>
              </a:r>
              <a:endParaRPr lang="zh-CN" altLang="en-US" sz="2000" dirty="0">
                <a:latin typeface="Verdana" panose="020B0604030504040204" pitchFamily="34" charset="0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latin typeface="Verdana" panose="020B0604030504040204" pitchFamily="34" charset="0"/>
                  <a:ea typeface="楷体_GB2312" pitchFamily="49" charset="-122"/>
                </a:rPr>
                <a:t>电荷守恒定律</a:t>
              </a:r>
              <a:endParaRPr lang="zh-CN" altLang="en-US" sz="2000" dirty="0">
                <a:latin typeface="Verdana" panose="020B0604030504040204" pitchFamily="34" charset="0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latin typeface="Verdana" panose="020B0604030504040204" pitchFamily="34" charset="0"/>
                  <a:ea typeface="楷体_GB2312" pitchFamily="49" charset="-122"/>
                </a:rPr>
                <a:t>导体电荷分布</a:t>
              </a:r>
              <a:endParaRPr lang="zh-CN" altLang="en-US" sz="2000" dirty="0">
                <a:latin typeface="Verdana" panose="020B0604030504040204" pitchFamily="34" charset="0"/>
                <a:ea typeface="楷体_GB2312" pitchFamily="49" charset="-122"/>
              </a:endParaRPr>
            </a:p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latin typeface="Verdana" panose="020B0604030504040204" pitchFamily="34" charset="0"/>
                  <a:ea typeface="楷体_GB2312" pitchFamily="49" charset="-122"/>
                </a:rPr>
                <a:t>计算</a:t>
              </a:r>
              <a:r>
                <a:rPr lang="en-US" altLang="zh-CN" sz="2000" dirty="0">
                  <a:latin typeface="Verdana" panose="020B0604030504040204" pitchFamily="34" charset="0"/>
                  <a:ea typeface="楷体_GB2312" pitchFamily="49" charset="-122"/>
                </a:rPr>
                <a:t>E   U</a:t>
              </a:r>
              <a:endParaRPr lang="en-US" altLang="zh-CN" sz="2000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/>
          <p:nvPr/>
        </p:nvSpPr>
        <p:spPr>
          <a:xfrm>
            <a:off x="387350" y="236538"/>
            <a:ext cx="1976438" cy="641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 结：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5" name="Rectangle 9"/>
          <p:cNvSpPr/>
          <p:nvPr/>
        </p:nvSpPr>
        <p:spPr>
          <a:xfrm>
            <a:off x="452438" y="863600"/>
            <a:ext cx="41116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介质的分类及极化机制：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6" name="Rectangle 10"/>
          <p:cNvSpPr/>
          <p:nvPr/>
        </p:nvSpPr>
        <p:spPr>
          <a:xfrm>
            <a:off x="985838" y="1320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有极分子和无极分子；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7" name="Rectangle 11"/>
          <p:cNvSpPr/>
          <p:nvPr/>
        </p:nvSpPr>
        <p:spPr>
          <a:xfrm>
            <a:off x="4106863" y="1320800"/>
            <a:ext cx="3454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位移极化和取向极化。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8" name="Rectangle 12"/>
          <p:cNvSpPr/>
          <p:nvPr/>
        </p:nvSpPr>
        <p:spPr>
          <a:xfrm>
            <a:off x="452438" y="17780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有关介质极化的几个公式：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09" name="Object 13"/>
          <p:cNvGraphicFramePr/>
          <p:nvPr/>
        </p:nvGraphicFramePr>
        <p:xfrm>
          <a:off x="1366838" y="2314575"/>
          <a:ext cx="2251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1" imgW="1282700" imgH="304800" progId="Equation.3">
                  <p:embed/>
                </p:oleObj>
              </mc:Choice>
              <mc:Fallback>
                <p:oleObj name="" r:id="rId1" imgW="1282700" imgH="3048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6838" y="2314575"/>
                        <a:ext cx="2251075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/>
          <p:nvPr/>
        </p:nvGraphicFramePr>
        <p:xfrm>
          <a:off x="1411288" y="3694113"/>
          <a:ext cx="29924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3" imgW="1181100" imgH="469900" progId="Equation.3">
                  <p:embed/>
                </p:oleObj>
              </mc:Choice>
              <mc:Fallback>
                <p:oleObj name="" r:id="rId3" imgW="1181100" imgH="4699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1288" y="3694113"/>
                        <a:ext cx="2992437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/>
          <p:nvPr/>
        </p:nvGraphicFramePr>
        <p:xfrm>
          <a:off x="1408113" y="3001963"/>
          <a:ext cx="3533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5" imgW="1993900" imgH="304800" progId="Equation.DSMT4">
                  <p:embed/>
                </p:oleObj>
              </mc:Choice>
              <mc:Fallback>
                <p:oleObj name="" r:id="rId5" imgW="1993900" imgH="304800" progId="Equation.DSMT4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8113" y="3001963"/>
                        <a:ext cx="3533775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6"/>
          <p:cNvGraphicFramePr/>
          <p:nvPr/>
        </p:nvGraphicFramePr>
        <p:xfrm>
          <a:off x="4138613" y="2293938"/>
          <a:ext cx="33512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7" imgW="1346200" imgH="279400" progId="Equation.3">
                  <p:embed/>
                </p:oleObj>
              </mc:Choice>
              <mc:Fallback>
                <p:oleObj name="" r:id="rId7" imgW="1346200" imgH="2794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38613" y="2293938"/>
                        <a:ext cx="3351212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5" name="Rectangle 19"/>
          <p:cNvSpPr/>
          <p:nvPr/>
        </p:nvSpPr>
        <p:spPr>
          <a:xfrm>
            <a:off x="500063" y="4729163"/>
            <a:ext cx="2536825" cy="457200"/>
          </a:xfrm>
          <a:prstGeom prst="rect">
            <a:avLst/>
          </a:prstGeom>
          <a:noFill/>
          <a:ln w="9525">
            <a:noFill/>
          </a:ln>
        </p:spPr>
        <p:txBody>
          <a:bodyPr lIns="90488" tIns="46038" rIns="90488" bIns="46038"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电位移矢量：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16" name="Object 20"/>
          <p:cNvGraphicFramePr/>
          <p:nvPr/>
        </p:nvGraphicFramePr>
        <p:xfrm>
          <a:off x="3032125" y="4678363"/>
          <a:ext cx="2209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9" imgW="825500" imgH="254000" progId="Equation.3">
                  <p:embed/>
                </p:oleObj>
              </mc:Choice>
              <mc:Fallback>
                <p:oleObj name="" r:id="rId9" imgW="825500" imgH="2540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2125" y="4678363"/>
                        <a:ext cx="22098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7" name="Rectangle 21"/>
          <p:cNvSpPr/>
          <p:nvPr/>
        </p:nvSpPr>
        <p:spPr>
          <a:xfrm>
            <a:off x="525463" y="5549900"/>
            <a:ext cx="3148012" cy="457200"/>
          </a:xfrm>
          <a:prstGeom prst="rect">
            <a:avLst/>
          </a:prstGeom>
          <a:noFill/>
          <a:ln w="9525">
            <a:noFill/>
          </a:ln>
        </p:spPr>
        <p:txBody>
          <a:bodyPr lIns="90488" tIns="46038" rIns="90488" bIns="46038" anchor="ctr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高斯定理的形式：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18" name="Object 22"/>
          <p:cNvGraphicFramePr/>
          <p:nvPr/>
        </p:nvGraphicFramePr>
        <p:xfrm>
          <a:off x="5868988" y="5440363"/>
          <a:ext cx="2276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1" imgW="812165" imgH="381000" progId="Equation.3">
                  <p:embed/>
                </p:oleObj>
              </mc:Choice>
              <mc:Fallback>
                <p:oleObj name="" r:id="rId11" imgW="812165" imgH="3810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8988" y="5440363"/>
                        <a:ext cx="227647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9" name="Object 23"/>
          <p:cNvGraphicFramePr/>
          <p:nvPr/>
        </p:nvGraphicFramePr>
        <p:xfrm>
          <a:off x="3317875" y="5368925"/>
          <a:ext cx="21701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3" imgW="901065" imgH="444500" progId="Equation.3">
                  <p:embed/>
                </p:oleObj>
              </mc:Choice>
              <mc:Fallback>
                <p:oleObj name="" r:id="rId13" imgW="901065" imgH="4445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7875" y="5368925"/>
                        <a:ext cx="2170113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/>
      <p:bldP spid="106506" grpId="0"/>
      <p:bldP spid="106507" grpId="0"/>
      <p:bldP spid="106508" grpId="0"/>
      <p:bldP spid="106515" grpId="0"/>
      <p:bldP spid="1065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Picture 4" descr="PE03166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7675" y="4068763"/>
            <a:ext cx="2346325" cy="247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2" name="Text Box 7"/>
          <p:cNvSpPr txBox="1"/>
          <p:nvPr/>
        </p:nvSpPr>
        <p:spPr>
          <a:xfrm>
            <a:off x="1181100" y="3359150"/>
            <a:ext cx="6696075" cy="925513"/>
          </a:xfrm>
          <a:prstGeom prst="rect">
            <a:avLst/>
          </a:pr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P245:   6-25</a:t>
            </a:r>
            <a:r>
              <a:rPr lang="zh-CN" altLang="en-US" sz="54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5400" b="1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Text Box 8"/>
          <p:cNvSpPr txBox="1"/>
          <p:nvPr/>
        </p:nvSpPr>
        <p:spPr>
          <a:xfrm>
            <a:off x="2411413" y="1989138"/>
            <a:ext cx="3527425" cy="971550"/>
          </a:xfrm>
          <a:prstGeom prst="rect">
            <a:avLst/>
          </a:prstGeom>
          <a:solidFill>
            <a:srgbClr val="FFFF00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课外作业</a:t>
            </a:r>
            <a:endParaRPr lang="zh-CN" altLang="en-US" sz="5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113" name="Text Box 57"/>
          <p:cNvSpPr txBox="1"/>
          <p:nvPr/>
        </p:nvSpPr>
        <p:spPr>
          <a:xfrm>
            <a:off x="392113" y="1700213"/>
            <a:ext cx="83550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电介质又称为绝缘体。其特性是电阻率大，导电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能力差。在电场中与导体不同，内部场强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E≠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Rectangle 55"/>
          <p:cNvSpPr/>
          <p:nvPr/>
        </p:nvSpPr>
        <p:spPr>
          <a:xfrm>
            <a:off x="1063625" y="300038"/>
            <a:ext cx="6475413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§6-2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静电场中的电介质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(Dielectric)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112" name="Rectangle 56"/>
          <p:cNvSpPr/>
          <p:nvPr/>
        </p:nvSpPr>
        <p:spPr>
          <a:xfrm>
            <a:off x="203200" y="1074738"/>
            <a:ext cx="46609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一、电介质的电结构：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14" name="Rectangle 58"/>
          <p:cNvSpPr/>
          <p:nvPr/>
        </p:nvSpPr>
        <p:spPr>
          <a:xfrm>
            <a:off x="723900" y="2840038"/>
            <a:ext cx="5346700" cy="1117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电介质的特点：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电阻率大，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电荷不能自由运动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115" name="Object 59"/>
          <p:cNvGraphicFramePr/>
          <p:nvPr/>
        </p:nvGraphicFramePr>
        <p:xfrm>
          <a:off x="2425700" y="4037013"/>
          <a:ext cx="16684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668780" imgH="535305" progId="Equation.3">
                  <p:embed/>
                </p:oleObj>
              </mc:Choice>
              <mc:Fallback>
                <p:oleObj name="" r:id="rId1" imgW="1668780" imgH="53530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5700" y="4037013"/>
                        <a:ext cx="1668463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0"/>
          <p:cNvGrpSpPr/>
          <p:nvPr/>
        </p:nvGrpSpPr>
        <p:grpSpPr>
          <a:xfrm>
            <a:off x="1008063" y="4649788"/>
            <a:ext cx="5715000" cy="457200"/>
            <a:chOff x="650" y="2617"/>
            <a:chExt cx="3600" cy="288"/>
          </a:xfrm>
        </p:grpSpPr>
        <p:graphicFrame>
          <p:nvGraphicFramePr>
            <p:cNvPr id="11271" name="Object 60"/>
            <p:cNvGraphicFramePr/>
            <p:nvPr/>
          </p:nvGraphicFramePr>
          <p:xfrm>
            <a:off x="650" y="2620"/>
            <a:ext cx="2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411480" imgH="411480" progId="Equation.3">
                    <p:embed/>
                  </p:oleObj>
                </mc:Choice>
                <mc:Fallback>
                  <p:oleObj name="" r:id="rId3" imgW="411480" imgH="41148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0" y="2620"/>
                          <a:ext cx="259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Rectangle 61"/>
            <p:cNvSpPr/>
            <p:nvPr/>
          </p:nvSpPr>
          <p:spPr>
            <a:xfrm>
              <a:off x="849" y="2617"/>
              <a:ext cx="34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为极化后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极化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束缚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电荷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产生的场。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5983288" y="2998788"/>
            <a:ext cx="2957512" cy="1576387"/>
            <a:chOff x="3736" y="821"/>
            <a:chExt cx="1863" cy="993"/>
          </a:xfrm>
        </p:grpSpPr>
        <p:sp>
          <p:nvSpPr>
            <p:cNvPr id="11274" name="Line 63"/>
            <p:cNvSpPr/>
            <p:nvPr/>
          </p:nvSpPr>
          <p:spPr>
            <a:xfrm>
              <a:off x="3832" y="1118"/>
              <a:ext cx="96" cy="0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5" name="Line 64"/>
            <p:cNvSpPr/>
            <p:nvPr/>
          </p:nvSpPr>
          <p:spPr>
            <a:xfrm>
              <a:off x="3832" y="1322"/>
              <a:ext cx="96" cy="0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6" name="Line 65"/>
            <p:cNvSpPr/>
            <p:nvPr/>
          </p:nvSpPr>
          <p:spPr>
            <a:xfrm>
              <a:off x="3832" y="1526"/>
              <a:ext cx="96" cy="0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7" name="Line 66"/>
            <p:cNvSpPr/>
            <p:nvPr/>
          </p:nvSpPr>
          <p:spPr>
            <a:xfrm>
              <a:off x="3832" y="1730"/>
              <a:ext cx="96" cy="0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1278" name="Group 67"/>
            <p:cNvGrpSpPr/>
            <p:nvPr/>
          </p:nvGrpSpPr>
          <p:grpSpPr>
            <a:xfrm>
              <a:off x="5320" y="1106"/>
              <a:ext cx="96" cy="96"/>
              <a:chOff x="5320" y="1106"/>
              <a:chExt cx="96" cy="96"/>
            </a:xfrm>
          </p:grpSpPr>
          <p:sp>
            <p:nvSpPr>
              <p:cNvPr id="11279" name="Line 68"/>
              <p:cNvSpPr/>
              <p:nvPr/>
            </p:nvSpPr>
            <p:spPr>
              <a:xfrm>
                <a:off x="5320" y="1154"/>
                <a:ext cx="96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280" name="Line 69"/>
              <p:cNvSpPr/>
              <p:nvPr/>
            </p:nvSpPr>
            <p:spPr>
              <a:xfrm flipV="1">
                <a:off x="5368" y="1106"/>
                <a:ext cx="0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1281" name="Group 70"/>
            <p:cNvGrpSpPr/>
            <p:nvPr/>
          </p:nvGrpSpPr>
          <p:grpSpPr>
            <a:xfrm>
              <a:off x="5320" y="1310"/>
              <a:ext cx="96" cy="96"/>
              <a:chOff x="5320" y="1310"/>
              <a:chExt cx="96" cy="96"/>
            </a:xfrm>
          </p:grpSpPr>
          <p:sp>
            <p:nvSpPr>
              <p:cNvPr id="11282" name="Line 71"/>
              <p:cNvSpPr/>
              <p:nvPr/>
            </p:nvSpPr>
            <p:spPr>
              <a:xfrm>
                <a:off x="5320" y="1358"/>
                <a:ext cx="96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283" name="Line 72"/>
              <p:cNvSpPr/>
              <p:nvPr/>
            </p:nvSpPr>
            <p:spPr>
              <a:xfrm flipV="1">
                <a:off x="5368" y="1310"/>
                <a:ext cx="0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1284" name="Group 73"/>
            <p:cNvGrpSpPr/>
            <p:nvPr/>
          </p:nvGrpSpPr>
          <p:grpSpPr>
            <a:xfrm>
              <a:off x="5320" y="1514"/>
              <a:ext cx="96" cy="96"/>
              <a:chOff x="5320" y="1514"/>
              <a:chExt cx="96" cy="96"/>
            </a:xfrm>
          </p:grpSpPr>
          <p:sp>
            <p:nvSpPr>
              <p:cNvPr id="11285" name="Line 74"/>
              <p:cNvSpPr/>
              <p:nvPr/>
            </p:nvSpPr>
            <p:spPr>
              <a:xfrm>
                <a:off x="5320" y="1562"/>
                <a:ext cx="96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286" name="Line 75"/>
              <p:cNvSpPr/>
              <p:nvPr/>
            </p:nvSpPr>
            <p:spPr>
              <a:xfrm flipV="1">
                <a:off x="5368" y="1514"/>
                <a:ext cx="0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1287" name="Group 76"/>
            <p:cNvGrpSpPr/>
            <p:nvPr/>
          </p:nvGrpSpPr>
          <p:grpSpPr>
            <a:xfrm>
              <a:off x="5320" y="1718"/>
              <a:ext cx="96" cy="96"/>
              <a:chOff x="5320" y="1718"/>
              <a:chExt cx="96" cy="96"/>
            </a:xfrm>
          </p:grpSpPr>
          <p:sp>
            <p:nvSpPr>
              <p:cNvPr id="11288" name="Line 77"/>
              <p:cNvSpPr/>
              <p:nvPr/>
            </p:nvSpPr>
            <p:spPr>
              <a:xfrm>
                <a:off x="5320" y="1766"/>
                <a:ext cx="96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289" name="Line 78"/>
              <p:cNvSpPr/>
              <p:nvPr/>
            </p:nvSpPr>
            <p:spPr>
              <a:xfrm flipV="1">
                <a:off x="5368" y="1718"/>
                <a:ext cx="0" cy="96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aphicFrame>
          <p:nvGraphicFramePr>
            <p:cNvPr id="11290" name="Object 79"/>
            <p:cNvGraphicFramePr/>
            <p:nvPr/>
          </p:nvGraphicFramePr>
          <p:xfrm>
            <a:off x="5216" y="821"/>
            <a:ext cx="38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571500" imgH="316230" progId="Equation.3">
                    <p:embed/>
                  </p:oleObj>
                </mc:Choice>
                <mc:Fallback>
                  <p:oleObj name="" r:id="rId5" imgW="571500" imgH="31623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16" y="821"/>
                          <a:ext cx="383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80"/>
            <p:cNvGraphicFramePr/>
            <p:nvPr/>
          </p:nvGraphicFramePr>
          <p:xfrm>
            <a:off x="3736" y="841"/>
            <a:ext cx="39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622300" imgH="333375" progId="Equation.3">
                    <p:embed/>
                  </p:oleObj>
                </mc:Choice>
                <mc:Fallback>
                  <p:oleObj name="" r:id="rId7" imgW="622300" imgH="33337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36" y="841"/>
                          <a:ext cx="392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Rectangle 81"/>
            <p:cNvSpPr/>
            <p:nvPr/>
          </p:nvSpPr>
          <p:spPr>
            <a:xfrm>
              <a:off x="3977" y="1107"/>
              <a:ext cx="1294" cy="670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rgbClr val="FFFFFF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AutoShape 82"/>
            <p:cNvSpPr/>
            <p:nvPr/>
          </p:nvSpPr>
          <p:spPr>
            <a:xfrm>
              <a:off x="4369" y="1537"/>
              <a:ext cx="574" cy="142"/>
            </a:xfrm>
            <a:prstGeom prst="rightArrow">
              <a:avLst>
                <a:gd name="adj1" fmla="val 50000"/>
                <a:gd name="adj2" fmla="val 101075"/>
              </a:avLst>
            </a:pr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4" name="Object 83"/>
            <p:cNvGraphicFramePr/>
            <p:nvPr/>
          </p:nvGraphicFramePr>
          <p:xfrm>
            <a:off x="4944" y="1428"/>
            <a:ext cx="26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425450" imgH="488950" progId="Equation.3">
                    <p:embed/>
                  </p:oleObj>
                </mc:Choice>
                <mc:Fallback>
                  <p:oleObj name="" r:id="rId9" imgW="425450" imgH="48895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44" y="1428"/>
                          <a:ext cx="26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AutoShape 84"/>
            <p:cNvSpPr/>
            <p:nvPr/>
          </p:nvSpPr>
          <p:spPr>
            <a:xfrm>
              <a:off x="4513" y="1393"/>
              <a:ext cx="382" cy="94"/>
            </a:xfrm>
            <a:prstGeom prst="leftArrow">
              <a:avLst>
                <a:gd name="adj1" fmla="val 50000"/>
                <a:gd name="adj2" fmla="val 101539"/>
              </a:avLst>
            </a:prstGeom>
            <a:pattFill prst="dkUpDiag">
              <a:fgClr>
                <a:srgbClr val="0000FF"/>
              </a:fgClr>
              <a:bgClr>
                <a:srgbClr val="FFFFFF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6" name="AutoShape 85"/>
            <p:cNvSpPr/>
            <p:nvPr/>
          </p:nvSpPr>
          <p:spPr>
            <a:xfrm>
              <a:off x="4225" y="1201"/>
              <a:ext cx="766" cy="142"/>
            </a:xfrm>
            <a:prstGeom prst="rightArrow">
              <a:avLst>
                <a:gd name="adj1" fmla="val 50000"/>
                <a:gd name="adj2" fmla="val 134884"/>
              </a:avLst>
            </a:prstGeom>
            <a:pattFill prst="ltUpDiag">
              <a:fgClr>
                <a:srgbClr val="FF0000"/>
              </a:fgClr>
              <a:bgClr>
                <a:srgbClr val="FFFFFF"/>
              </a:bgClr>
            </a:patt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7" name="Object 86"/>
            <p:cNvGraphicFramePr/>
            <p:nvPr/>
          </p:nvGraphicFramePr>
          <p:xfrm>
            <a:off x="5012" y="1120"/>
            <a:ext cx="27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1" imgW="438150" imgH="520700" progId="Equation.3">
                    <p:embed/>
                  </p:oleObj>
                </mc:Choice>
                <mc:Fallback>
                  <p:oleObj name="" r:id="rId11" imgW="438150" imgH="520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12" y="1120"/>
                          <a:ext cx="276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Object 87"/>
            <p:cNvGraphicFramePr/>
            <p:nvPr/>
          </p:nvGraphicFramePr>
          <p:xfrm>
            <a:off x="4224" y="1296"/>
            <a:ext cx="2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438150" imgH="412750" progId="Equation.3">
                    <p:embed/>
                  </p:oleObj>
                </mc:Choice>
                <mc:Fallback>
                  <p:oleObj name="" r:id="rId13" imgW="438150" imgH="41275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24" y="1296"/>
                          <a:ext cx="276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44" name="Text Box 88"/>
          <p:cNvSpPr txBox="1"/>
          <p:nvPr/>
        </p:nvSpPr>
        <p:spPr>
          <a:xfrm>
            <a:off x="388938" y="5265738"/>
            <a:ext cx="83550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原因：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是原子核对电子束缚很强，内部几乎没有自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由电子。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51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3" grpId="0"/>
      <p:bldP spid="45112" grpId="0" build="p"/>
      <p:bldP spid="45114" grpId="0"/>
      <p:bldP spid="451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0051" name="Object 3"/>
          <p:cNvGraphicFramePr/>
          <p:nvPr/>
        </p:nvGraphicFramePr>
        <p:xfrm>
          <a:off x="376238" y="1522413"/>
          <a:ext cx="72263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886200" imgH="1117600" progId="Equation.3">
                  <p:embed/>
                </p:oleObj>
              </mc:Choice>
              <mc:Fallback>
                <p:oleObj name="" r:id="rId1" imgW="3886200" imgH="1117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8" y="1522413"/>
                        <a:ext cx="7226300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Rectangle 4"/>
          <p:cNvSpPr/>
          <p:nvPr/>
        </p:nvSpPr>
        <p:spPr>
          <a:xfrm>
            <a:off x="298450" y="500063"/>
            <a:ext cx="3673475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二、两类电介质：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7204075" y="2071688"/>
            <a:ext cx="1738313" cy="2033587"/>
            <a:chOff x="4529" y="390"/>
            <a:chExt cx="1095" cy="1281"/>
          </a:xfrm>
        </p:grpSpPr>
        <p:graphicFrame>
          <p:nvGraphicFramePr>
            <p:cNvPr id="13316" name="Object 6"/>
            <p:cNvGraphicFramePr/>
            <p:nvPr/>
          </p:nvGraphicFramePr>
          <p:xfrm>
            <a:off x="4974" y="1450"/>
            <a:ext cx="29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460375" imgH="351155" progId="Equation.3">
                    <p:embed/>
                  </p:oleObj>
                </mc:Choice>
                <mc:Fallback>
                  <p:oleObj name="" r:id="rId3" imgW="460375" imgH="35115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74" y="1450"/>
                          <a:ext cx="290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" name="Line 7"/>
            <p:cNvSpPr/>
            <p:nvPr/>
          </p:nvSpPr>
          <p:spPr>
            <a:xfrm>
              <a:off x="5073" y="718"/>
              <a:ext cx="0" cy="589"/>
            </a:xfrm>
            <a:prstGeom prst="line">
              <a:avLst/>
            </a:prstGeom>
            <a:ln w="76200" cap="flat" cmpd="sng">
              <a:solidFill>
                <a:srgbClr val="9933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18" name="Line 8"/>
            <p:cNvSpPr/>
            <p:nvPr/>
          </p:nvSpPr>
          <p:spPr>
            <a:xfrm>
              <a:off x="4749" y="992"/>
              <a:ext cx="696" cy="0"/>
            </a:xfrm>
            <a:prstGeom prst="line">
              <a:avLst/>
            </a:prstGeom>
            <a:ln w="76200" cap="flat" cmpd="sng">
              <a:solidFill>
                <a:srgbClr val="9933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19" name="Oval 9"/>
            <p:cNvSpPr/>
            <p:nvPr/>
          </p:nvSpPr>
          <p:spPr>
            <a:xfrm>
              <a:off x="4970" y="879"/>
              <a:ext cx="207" cy="227"/>
            </a:xfrm>
            <a:prstGeom prst="ellipse">
              <a:avLst/>
            </a:prstGeom>
            <a:solidFill>
              <a:srgbClr val="00FF00"/>
            </a:solidFill>
            <a:ln w="127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0" name="Object 10"/>
            <p:cNvGraphicFramePr/>
            <p:nvPr/>
          </p:nvGraphicFramePr>
          <p:xfrm>
            <a:off x="4962" y="390"/>
            <a:ext cx="26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421640" imgH="309245" progId="Equation.3">
                    <p:embed/>
                  </p:oleObj>
                </mc:Choice>
                <mc:Fallback>
                  <p:oleObj name="" r:id="rId5" imgW="421640" imgH="30924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62" y="390"/>
                          <a:ext cx="266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1"/>
            <p:cNvGraphicFramePr/>
            <p:nvPr/>
          </p:nvGraphicFramePr>
          <p:xfrm>
            <a:off x="5358" y="729"/>
            <a:ext cx="2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422275" imgH="311150" progId="Equation.3">
                    <p:embed/>
                  </p:oleObj>
                </mc:Choice>
                <mc:Fallback>
                  <p:oleObj name="" r:id="rId7" imgW="422275" imgH="31115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8" y="729"/>
                          <a:ext cx="266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2"/>
            <p:cNvGraphicFramePr/>
            <p:nvPr/>
          </p:nvGraphicFramePr>
          <p:xfrm>
            <a:off x="4600" y="715"/>
            <a:ext cx="2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424180" imgH="309880" progId="Equation.3">
                    <p:embed/>
                  </p:oleObj>
                </mc:Choice>
                <mc:Fallback>
                  <p:oleObj name="" r:id="rId9" imgW="424180" imgH="30988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00" y="715"/>
                          <a:ext cx="267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3"/>
            <p:cNvGraphicFramePr/>
            <p:nvPr/>
          </p:nvGraphicFramePr>
          <p:xfrm>
            <a:off x="4529" y="1190"/>
            <a:ext cx="4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1" imgW="660400" imgH="506730" progId="Equation.3">
                    <p:embed/>
                  </p:oleObj>
                </mc:Choice>
                <mc:Fallback>
                  <p:oleObj name="" r:id="rId11" imgW="660400" imgH="50673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29" y="1190"/>
                          <a:ext cx="416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4"/>
            <p:cNvGraphicFramePr/>
            <p:nvPr/>
          </p:nvGraphicFramePr>
          <p:xfrm>
            <a:off x="5144" y="979"/>
            <a:ext cx="23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3" imgW="370205" imgH="433705" progId="Equation.3">
                    <p:embed/>
                  </p:oleObj>
                </mc:Choice>
                <mc:Fallback>
                  <p:oleObj name="" r:id="rId13" imgW="370205" imgH="43370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44" y="979"/>
                          <a:ext cx="233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Oval 15"/>
            <p:cNvSpPr/>
            <p:nvPr/>
          </p:nvSpPr>
          <p:spPr>
            <a:xfrm>
              <a:off x="4993" y="1297"/>
              <a:ext cx="154" cy="130"/>
            </a:xfrm>
            <a:prstGeom prst="ellipse">
              <a:avLst/>
            </a:prstGeom>
            <a:solidFill>
              <a:srgbClr val="FF505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6" name="Oval 16"/>
            <p:cNvSpPr/>
            <p:nvPr/>
          </p:nvSpPr>
          <p:spPr>
            <a:xfrm>
              <a:off x="4597" y="925"/>
              <a:ext cx="154" cy="130"/>
            </a:xfrm>
            <a:prstGeom prst="ellipse">
              <a:avLst/>
            </a:prstGeom>
            <a:solidFill>
              <a:srgbClr val="FF505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Oval 17"/>
            <p:cNvSpPr/>
            <p:nvPr/>
          </p:nvSpPr>
          <p:spPr>
            <a:xfrm>
              <a:off x="4993" y="577"/>
              <a:ext cx="154" cy="130"/>
            </a:xfrm>
            <a:prstGeom prst="ellipse">
              <a:avLst/>
            </a:prstGeom>
            <a:solidFill>
              <a:srgbClr val="FF505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Oval 18"/>
            <p:cNvSpPr/>
            <p:nvPr/>
          </p:nvSpPr>
          <p:spPr>
            <a:xfrm>
              <a:off x="5425" y="925"/>
              <a:ext cx="154" cy="130"/>
            </a:xfrm>
            <a:prstGeom prst="ellipse">
              <a:avLst/>
            </a:prstGeom>
            <a:solidFill>
              <a:srgbClr val="FF505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57200" y="4179888"/>
            <a:ext cx="1636713" cy="1603375"/>
            <a:chOff x="226" y="2672"/>
            <a:chExt cx="1189" cy="1010"/>
          </a:xfrm>
        </p:grpSpPr>
        <p:graphicFrame>
          <p:nvGraphicFramePr>
            <p:cNvPr id="13330" name="Object 20"/>
            <p:cNvGraphicFramePr/>
            <p:nvPr/>
          </p:nvGraphicFramePr>
          <p:xfrm>
            <a:off x="1018" y="2674"/>
            <a:ext cx="32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514350" imgH="412750" progId="Equation.3">
                    <p:embed/>
                  </p:oleObj>
                </mc:Choice>
                <mc:Fallback>
                  <p:oleObj name="" r:id="rId15" imgW="514350" imgH="41275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18" y="2674"/>
                          <a:ext cx="324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21"/>
            <p:cNvGraphicFramePr/>
            <p:nvPr/>
          </p:nvGraphicFramePr>
          <p:xfrm>
            <a:off x="226" y="3330"/>
            <a:ext cx="4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7" imgW="755650" imgH="558800" progId="Equation.3">
                    <p:embed/>
                  </p:oleObj>
                </mc:Choice>
                <mc:Fallback>
                  <p:oleObj name="" r:id="rId17" imgW="755650" imgH="558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6" y="3330"/>
                          <a:ext cx="476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Line 22"/>
            <p:cNvSpPr/>
            <p:nvPr/>
          </p:nvSpPr>
          <p:spPr>
            <a:xfrm>
              <a:off x="395" y="2854"/>
              <a:ext cx="433" cy="362"/>
            </a:xfrm>
            <a:prstGeom prst="line">
              <a:avLst/>
            </a:prstGeom>
            <a:ln w="76200" cap="flat" cmpd="sng">
              <a:solidFill>
                <a:srgbClr val="9933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33" name="Oval 23"/>
            <p:cNvSpPr/>
            <p:nvPr/>
          </p:nvSpPr>
          <p:spPr>
            <a:xfrm>
              <a:off x="699" y="3107"/>
              <a:ext cx="213" cy="181"/>
            </a:xfrm>
            <a:prstGeom prst="ellipse">
              <a:avLst/>
            </a:prstGeom>
            <a:solidFill>
              <a:srgbClr val="00FF00"/>
            </a:solidFill>
            <a:ln w="127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34" name="Object 24"/>
            <p:cNvGraphicFramePr/>
            <p:nvPr/>
          </p:nvGraphicFramePr>
          <p:xfrm>
            <a:off x="395" y="2672"/>
            <a:ext cx="3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9" imgW="514350" imgH="415925" progId="Equation.3">
                    <p:embed/>
                  </p:oleObj>
                </mc:Choice>
                <mc:Fallback>
                  <p:oleObj name="" r:id="rId19" imgW="514350" imgH="41592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5" y="2672"/>
                          <a:ext cx="324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25"/>
            <p:cNvSpPr/>
            <p:nvPr/>
          </p:nvSpPr>
          <p:spPr>
            <a:xfrm flipH="1">
              <a:off x="653" y="3035"/>
              <a:ext cx="87" cy="36"/>
            </a:xfrm>
            <a:prstGeom prst="line">
              <a:avLst/>
            </a:prstGeom>
            <a:ln w="127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13336" name="Line 26"/>
            <p:cNvSpPr/>
            <p:nvPr/>
          </p:nvSpPr>
          <p:spPr>
            <a:xfrm>
              <a:off x="913" y="3035"/>
              <a:ext cx="86" cy="36"/>
            </a:xfrm>
            <a:prstGeom prst="line">
              <a:avLst/>
            </a:prstGeom>
            <a:ln w="127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13337" name="Line 27"/>
            <p:cNvSpPr/>
            <p:nvPr/>
          </p:nvSpPr>
          <p:spPr>
            <a:xfrm flipV="1">
              <a:off x="900" y="2856"/>
              <a:ext cx="360" cy="288"/>
            </a:xfrm>
            <a:prstGeom prst="line">
              <a:avLst/>
            </a:prstGeom>
            <a:ln w="76200" cap="flat" cmpd="sng">
              <a:solidFill>
                <a:srgbClr val="9933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38" name="Oval 28"/>
            <p:cNvSpPr/>
            <p:nvPr/>
          </p:nvSpPr>
          <p:spPr>
            <a:xfrm>
              <a:off x="1261" y="2761"/>
              <a:ext cx="154" cy="130"/>
            </a:xfrm>
            <a:prstGeom prst="ellipse">
              <a:avLst/>
            </a:prstGeom>
            <a:solidFill>
              <a:srgbClr val="FF5050"/>
            </a:solidFill>
            <a:ln w="127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Oval 29"/>
            <p:cNvSpPr/>
            <p:nvPr/>
          </p:nvSpPr>
          <p:spPr>
            <a:xfrm>
              <a:off x="253" y="2749"/>
              <a:ext cx="154" cy="130"/>
            </a:xfrm>
            <a:prstGeom prst="ellipse">
              <a:avLst/>
            </a:prstGeom>
            <a:solidFill>
              <a:srgbClr val="FF5050"/>
            </a:solidFill>
            <a:ln w="127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40" name="Object 30"/>
            <p:cNvGraphicFramePr/>
            <p:nvPr/>
          </p:nvGraphicFramePr>
          <p:xfrm>
            <a:off x="704" y="2888"/>
            <a:ext cx="30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1" imgW="481330" imgH="279400" progId="Equation.3">
                    <p:embed/>
                  </p:oleObj>
                </mc:Choice>
                <mc:Fallback>
                  <p:oleObj name="" r:id="rId21" imgW="481330" imgH="2794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04" y="2888"/>
                          <a:ext cx="303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31"/>
            <p:cNvGraphicFramePr/>
            <p:nvPr/>
          </p:nvGraphicFramePr>
          <p:xfrm>
            <a:off x="928" y="3140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3" imgW="574675" imgH="462280" progId="Equation.3">
                    <p:embed/>
                  </p:oleObj>
                </mc:Choice>
                <mc:Fallback>
                  <p:oleObj name="" r:id="rId23" imgW="574675" imgH="46228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28" y="3140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/>
          <p:cNvGrpSpPr/>
          <p:nvPr/>
        </p:nvGrpSpPr>
        <p:grpSpPr>
          <a:xfrm>
            <a:off x="5657850" y="4291013"/>
            <a:ext cx="3187700" cy="1930400"/>
            <a:chOff x="3694" y="2662"/>
            <a:chExt cx="2008" cy="1216"/>
          </a:xfrm>
        </p:grpSpPr>
        <p:sp>
          <p:nvSpPr>
            <p:cNvPr id="13343" name="Rectangle 33"/>
            <p:cNvSpPr/>
            <p:nvPr/>
          </p:nvSpPr>
          <p:spPr>
            <a:xfrm>
              <a:off x="3694" y="2662"/>
              <a:ext cx="2008" cy="1216"/>
            </a:xfrm>
            <a:prstGeom prst="rect">
              <a:avLst/>
            </a:prstGeom>
            <a:noFill/>
            <a:ln w="12700" cap="flat" cmpd="sng">
              <a:solidFill>
                <a:srgbClr val="FF5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t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形成偶极子，具有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电偶极矩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————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称为分子的固有电矩。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44" name="Object 34"/>
            <p:cNvGraphicFramePr/>
            <p:nvPr/>
          </p:nvGraphicFramePr>
          <p:xfrm>
            <a:off x="4699" y="2996"/>
            <a:ext cx="6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5" imgW="1095375" imgH="551180" progId="Equation.3">
                    <p:embed/>
                  </p:oleObj>
                </mc:Choice>
                <mc:Fallback>
                  <p:oleObj name="" r:id="rId25" imgW="1095375" imgH="55118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99" y="2996"/>
                          <a:ext cx="690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/>
          <p:cNvGrpSpPr/>
          <p:nvPr/>
        </p:nvGrpSpPr>
        <p:grpSpPr>
          <a:xfrm>
            <a:off x="3832225" y="4114800"/>
            <a:ext cx="1535113" cy="1347788"/>
            <a:chOff x="2521" y="2688"/>
            <a:chExt cx="967" cy="849"/>
          </a:xfrm>
        </p:grpSpPr>
        <p:sp>
          <p:nvSpPr>
            <p:cNvPr id="13346" name="Line 36"/>
            <p:cNvSpPr/>
            <p:nvPr/>
          </p:nvSpPr>
          <p:spPr>
            <a:xfrm flipV="1">
              <a:off x="3168" y="2966"/>
              <a:ext cx="0" cy="345"/>
            </a:xfrm>
            <a:prstGeom prst="line">
              <a:avLst/>
            </a:prstGeom>
            <a:ln w="762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graphicFrame>
          <p:nvGraphicFramePr>
            <p:cNvPr id="13347" name="Object 37"/>
            <p:cNvGraphicFramePr/>
            <p:nvPr/>
          </p:nvGraphicFramePr>
          <p:xfrm>
            <a:off x="3228" y="2945"/>
            <a:ext cx="26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7" imgW="412750" imgH="530225" progId="Equation.3">
                    <p:embed/>
                  </p:oleObj>
                </mc:Choice>
                <mc:Fallback>
                  <p:oleObj name="" r:id="rId27" imgW="412750" imgH="53022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228" y="2945"/>
                          <a:ext cx="260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8" name="Group 38"/>
            <p:cNvGrpSpPr/>
            <p:nvPr/>
          </p:nvGrpSpPr>
          <p:grpSpPr>
            <a:xfrm>
              <a:off x="2521" y="2688"/>
              <a:ext cx="391" cy="849"/>
              <a:chOff x="2521" y="2688"/>
              <a:chExt cx="391" cy="849"/>
            </a:xfrm>
          </p:grpSpPr>
          <p:grpSp>
            <p:nvGrpSpPr>
              <p:cNvPr id="13349" name="Group 39"/>
              <p:cNvGrpSpPr/>
              <p:nvPr/>
            </p:nvGrpSpPr>
            <p:grpSpPr>
              <a:xfrm>
                <a:off x="2521" y="2688"/>
                <a:ext cx="391" cy="849"/>
                <a:chOff x="2521" y="2688"/>
                <a:chExt cx="391" cy="849"/>
              </a:xfrm>
            </p:grpSpPr>
            <p:graphicFrame>
              <p:nvGraphicFramePr>
                <p:cNvPr id="13350" name="Object 40"/>
                <p:cNvGraphicFramePr/>
                <p:nvPr/>
              </p:nvGraphicFramePr>
              <p:xfrm>
                <a:off x="2669" y="2688"/>
                <a:ext cx="243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7" name="" r:id="rId29" imgW="386080" imgH="374650" progId="Equation.3">
                        <p:embed/>
                      </p:oleObj>
                    </mc:Choice>
                    <mc:Fallback>
                      <p:oleObj name="" r:id="rId29" imgW="386080" imgH="374650" progId="Equation.3">
                        <p:embed/>
                        <p:pic>
                          <p:nvPicPr>
                            <p:cNvPr id="0" name="图片 3106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69" y="2688"/>
                              <a:ext cx="243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1" name="Object 41"/>
                <p:cNvGraphicFramePr/>
                <p:nvPr/>
              </p:nvGraphicFramePr>
              <p:xfrm>
                <a:off x="2669" y="3319"/>
                <a:ext cx="243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5" name="" r:id="rId31" imgW="386080" imgH="346075" progId="Equation.3">
                        <p:embed/>
                      </p:oleObj>
                    </mc:Choice>
                    <mc:Fallback>
                      <p:oleObj name="" r:id="rId31" imgW="386080" imgH="346075" progId="Equation.3">
                        <p:embed/>
                        <p:pic>
                          <p:nvPicPr>
                            <p:cNvPr id="0" name="图片 3104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69" y="3319"/>
                              <a:ext cx="243" cy="21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52" name="Oval 42"/>
                <p:cNvSpPr/>
                <p:nvPr/>
              </p:nvSpPr>
              <p:spPr>
                <a:xfrm>
                  <a:off x="2521" y="2798"/>
                  <a:ext cx="154" cy="141"/>
                </a:xfrm>
                <a:prstGeom prst="ellipse">
                  <a:avLst/>
                </a:prstGeom>
                <a:solidFill>
                  <a:srgbClr val="FF505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3" name="Oval 43"/>
                <p:cNvSpPr/>
                <p:nvPr/>
              </p:nvSpPr>
              <p:spPr>
                <a:xfrm>
                  <a:off x="2521" y="3346"/>
                  <a:ext cx="142" cy="155"/>
                </a:xfrm>
                <a:prstGeom prst="ellipse">
                  <a:avLst/>
                </a:prstGeom>
                <a:solidFill>
                  <a:srgbClr val="00FF0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4" name="Line 44"/>
                <p:cNvSpPr/>
                <p:nvPr/>
              </p:nvSpPr>
              <p:spPr>
                <a:xfrm flipV="1">
                  <a:off x="2592" y="2939"/>
                  <a:ext cx="0" cy="405"/>
                </a:xfrm>
                <a:prstGeom prst="line">
                  <a:avLst/>
                </a:prstGeom>
                <a:ln w="76200" cap="flat" cmpd="sng">
                  <a:solidFill>
                    <a:srgbClr val="9933FF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sp>
          </p:grpSp>
          <p:graphicFrame>
            <p:nvGraphicFramePr>
              <p:cNvPr id="13355" name="Object 45"/>
              <p:cNvGraphicFramePr/>
              <p:nvPr/>
            </p:nvGraphicFramePr>
            <p:xfrm>
              <a:off x="2688" y="2980"/>
              <a:ext cx="178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33" imgW="282575" imgH="509905" progId="Equation.3">
                      <p:embed/>
                    </p:oleObj>
                  </mc:Choice>
                  <mc:Fallback>
                    <p:oleObj name="" r:id="rId33" imgW="282575" imgH="509905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2688" y="2980"/>
                            <a:ext cx="178" cy="3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0094" name="AutoShape 46"/>
          <p:cNvSpPr/>
          <p:nvPr/>
        </p:nvSpPr>
        <p:spPr>
          <a:xfrm>
            <a:off x="2459038" y="4821238"/>
            <a:ext cx="917575" cy="141287"/>
          </a:xfrm>
          <a:prstGeom prst="rightArrow">
            <a:avLst>
              <a:gd name="adj1" fmla="val 50000"/>
              <a:gd name="adj2" fmla="val 162330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00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/>
      <p:bldP spid="1300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Object 396"/>
          <p:cNvGraphicFramePr>
            <a:graphicFrameLocks noChangeAspect="1"/>
          </p:cNvGraphicFramePr>
          <p:nvPr/>
        </p:nvGraphicFramePr>
        <p:xfrm>
          <a:off x="687388" y="43815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63500" imgH="63500" progId="Equation.3">
                  <p:embed/>
                </p:oleObj>
              </mc:Choice>
              <mc:Fallback>
                <p:oleObj name="" r:id="rId1" imgW="63500" imgH="63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388" y="4381500"/>
                        <a:ext cx="6445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3" name="Oval 17"/>
          <p:cNvSpPr/>
          <p:nvPr/>
        </p:nvSpPr>
        <p:spPr>
          <a:xfrm>
            <a:off x="1295400" y="2044700"/>
            <a:ext cx="1295400" cy="1143000"/>
          </a:xfrm>
          <a:prstGeom prst="ellipse">
            <a:avLst/>
          </a:prstGeom>
          <a:solidFill>
            <a:srgbClr val="C0C0C0">
              <a:alpha val="4784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727200" y="2400300"/>
            <a:ext cx="457200" cy="449263"/>
            <a:chOff x="5040" y="2384"/>
            <a:chExt cx="288" cy="283"/>
          </a:xfrm>
        </p:grpSpPr>
        <p:sp>
          <p:nvSpPr>
            <p:cNvPr id="15364" name="Oval 11"/>
            <p:cNvSpPr/>
            <p:nvPr/>
          </p:nvSpPr>
          <p:spPr>
            <a:xfrm>
              <a:off x="5040" y="2384"/>
              <a:ext cx="283" cy="28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Line 12"/>
            <p:cNvSpPr/>
            <p:nvPr/>
          </p:nvSpPr>
          <p:spPr>
            <a:xfrm>
              <a:off x="5040" y="2528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66" name="Line 13"/>
            <p:cNvSpPr/>
            <p:nvPr/>
          </p:nvSpPr>
          <p:spPr>
            <a:xfrm>
              <a:off x="5184" y="2400"/>
              <a:ext cx="0" cy="24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4"/>
          <p:cNvGrpSpPr/>
          <p:nvPr/>
        </p:nvGrpSpPr>
        <p:grpSpPr>
          <a:xfrm>
            <a:off x="1727200" y="2400300"/>
            <a:ext cx="457200" cy="449263"/>
            <a:chOff x="4608" y="2400"/>
            <a:chExt cx="288" cy="283"/>
          </a:xfrm>
        </p:grpSpPr>
        <p:sp>
          <p:nvSpPr>
            <p:cNvPr id="15368" name="Oval 15"/>
            <p:cNvSpPr/>
            <p:nvPr/>
          </p:nvSpPr>
          <p:spPr>
            <a:xfrm>
              <a:off x="4608" y="2400"/>
              <a:ext cx="283" cy="283"/>
            </a:xfrm>
            <a:prstGeom prst="ellipse">
              <a:avLst/>
            </a:prstGeom>
            <a:solidFill>
              <a:srgbClr val="3366FF">
                <a:alpha val="54117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Line 16"/>
            <p:cNvSpPr/>
            <p:nvPr/>
          </p:nvSpPr>
          <p:spPr>
            <a:xfrm>
              <a:off x="4608" y="2544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2"/>
          <p:cNvGrpSpPr/>
          <p:nvPr/>
        </p:nvGrpSpPr>
        <p:grpSpPr>
          <a:xfrm>
            <a:off x="6248400" y="2425700"/>
            <a:ext cx="457200" cy="449263"/>
            <a:chOff x="5040" y="2384"/>
            <a:chExt cx="288" cy="283"/>
          </a:xfrm>
        </p:grpSpPr>
        <p:sp>
          <p:nvSpPr>
            <p:cNvPr id="15371" name="Oval 3"/>
            <p:cNvSpPr/>
            <p:nvPr/>
          </p:nvSpPr>
          <p:spPr>
            <a:xfrm>
              <a:off x="5040" y="2384"/>
              <a:ext cx="283" cy="28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Line 4"/>
            <p:cNvSpPr/>
            <p:nvPr/>
          </p:nvSpPr>
          <p:spPr>
            <a:xfrm>
              <a:off x="5040" y="2528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3" name="Line 5"/>
            <p:cNvSpPr/>
            <p:nvPr/>
          </p:nvSpPr>
          <p:spPr>
            <a:xfrm>
              <a:off x="5184" y="2400"/>
              <a:ext cx="0" cy="24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6"/>
          <p:cNvGrpSpPr/>
          <p:nvPr/>
        </p:nvGrpSpPr>
        <p:grpSpPr>
          <a:xfrm>
            <a:off x="5562600" y="2451100"/>
            <a:ext cx="457200" cy="449263"/>
            <a:chOff x="4608" y="2400"/>
            <a:chExt cx="288" cy="283"/>
          </a:xfrm>
        </p:grpSpPr>
        <p:sp>
          <p:nvSpPr>
            <p:cNvPr id="15375" name="Oval 7"/>
            <p:cNvSpPr/>
            <p:nvPr/>
          </p:nvSpPr>
          <p:spPr>
            <a:xfrm>
              <a:off x="4608" y="2400"/>
              <a:ext cx="283" cy="283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Line 8"/>
            <p:cNvSpPr/>
            <p:nvPr/>
          </p:nvSpPr>
          <p:spPr>
            <a:xfrm>
              <a:off x="4608" y="2544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6265" name="Oval 9"/>
          <p:cNvSpPr/>
          <p:nvPr/>
        </p:nvSpPr>
        <p:spPr>
          <a:xfrm>
            <a:off x="5257800" y="2120900"/>
            <a:ext cx="1752600" cy="1143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4876800" y="2516188"/>
            <a:ext cx="2743200" cy="671512"/>
            <a:chOff x="3072" y="873"/>
            <a:chExt cx="1728" cy="423"/>
          </a:xfrm>
        </p:grpSpPr>
        <p:sp>
          <p:nvSpPr>
            <p:cNvPr id="15379" name="Line 19"/>
            <p:cNvSpPr/>
            <p:nvPr/>
          </p:nvSpPr>
          <p:spPr>
            <a:xfrm>
              <a:off x="3072" y="1215"/>
              <a:ext cx="1728" cy="0"/>
            </a:xfrm>
            <a:prstGeom prst="line">
              <a:avLst/>
            </a:prstGeom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lg"/>
            </a:ln>
          </p:spPr>
        </p:sp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4403" y="873"/>
            <a:ext cx="33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03" y="873"/>
                          <a:ext cx="336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77" name="AutoShape 21"/>
          <p:cNvSpPr/>
          <p:nvPr/>
        </p:nvSpPr>
        <p:spPr>
          <a:xfrm>
            <a:off x="3327400" y="2476500"/>
            <a:ext cx="1219200" cy="3048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99CCFF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8" name="AutoShape 22"/>
          <p:cNvSpPr/>
          <p:nvPr/>
        </p:nvSpPr>
        <p:spPr>
          <a:xfrm>
            <a:off x="2819400" y="1739900"/>
            <a:ext cx="2057400" cy="609600"/>
          </a:xfrm>
          <a:prstGeom prst="wedgeEllipseCallout">
            <a:avLst>
              <a:gd name="adj1" fmla="val 52162"/>
              <a:gd name="adj2" fmla="val 66148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位移极化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279" name="Text Box 23"/>
          <p:cNvSpPr txBox="1"/>
          <p:nvPr/>
        </p:nvSpPr>
        <p:spPr>
          <a:xfrm>
            <a:off x="609600" y="860425"/>
            <a:ext cx="606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位移极化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Displacement polarization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0" name="Text Box 24"/>
          <p:cNvSpPr txBox="1"/>
          <p:nvPr/>
        </p:nvSpPr>
        <p:spPr>
          <a:xfrm>
            <a:off x="4953000" y="13589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主要是电子发生位移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85" name="Text Box 25"/>
          <p:cNvSpPr txBox="1"/>
          <p:nvPr/>
        </p:nvSpPr>
        <p:spPr>
          <a:xfrm>
            <a:off x="428625" y="304800"/>
            <a:ext cx="60594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三、电介质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的极化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Polarization</a:t>
            </a:r>
            <a:endParaRPr lang="en-US" altLang="zh-CN" sz="28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86" name="Text Box 282"/>
          <p:cNvSpPr txBox="1"/>
          <p:nvPr/>
        </p:nvSpPr>
        <p:spPr>
          <a:xfrm>
            <a:off x="7831138" y="3867150"/>
            <a:ext cx="549275" cy="2033588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束缚电荷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87" name="Rectangle 284"/>
          <p:cNvSpPr/>
          <p:nvPr/>
        </p:nvSpPr>
        <p:spPr>
          <a:xfrm>
            <a:off x="2886075" y="4108450"/>
            <a:ext cx="1797050" cy="1109663"/>
          </a:xfrm>
          <a:prstGeom prst="rect">
            <a:avLst/>
          </a:prstGeom>
          <a:noFill/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88" name="Rectangle 285"/>
          <p:cNvSpPr/>
          <p:nvPr/>
        </p:nvSpPr>
        <p:spPr>
          <a:xfrm>
            <a:off x="5489575" y="4092575"/>
            <a:ext cx="1798638" cy="1109663"/>
          </a:xfrm>
          <a:prstGeom prst="rect">
            <a:avLst/>
          </a:prstGeom>
          <a:noFill/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89" name="Group 286"/>
          <p:cNvGrpSpPr/>
          <p:nvPr/>
        </p:nvGrpSpPr>
        <p:grpSpPr>
          <a:xfrm>
            <a:off x="2855913" y="4294188"/>
            <a:ext cx="2143125" cy="720725"/>
            <a:chOff x="2028" y="348"/>
            <a:chExt cx="1511" cy="539"/>
          </a:xfrm>
        </p:grpSpPr>
        <p:grpSp>
          <p:nvGrpSpPr>
            <p:cNvPr id="15390" name="Group 287"/>
            <p:cNvGrpSpPr/>
            <p:nvPr/>
          </p:nvGrpSpPr>
          <p:grpSpPr>
            <a:xfrm>
              <a:off x="2028" y="360"/>
              <a:ext cx="563" cy="527"/>
              <a:chOff x="1836" y="1668"/>
              <a:chExt cx="563" cy="527"/>
            </a:xfrm>
          </p:grpSpPr>
          <p:sp>
            <p:nvSpPr>
              <p:cNvPr id="15391" name="Oval 288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392" name="Object 289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5" imgW="63500" imgH="63500" progId="Equation.3">
                      <p:embed/>
                    </p:oleObj>
                  </mc:Choice>
                  <mc:Fallback>
                    <p:oleObj name="" r:id="rId5" imgW="63500" imgH="635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3" name="Group 290"/>
            <p:cNvGrpSpPr/>
            <p:nvPr/>
          </p:nvGrpSpPr>
          <p:grpSpPr>
            <a:xfrm>
              <a:off x="2352" y="348"/>
              <a:ext cx="563" cy="527"/>
              <a:chOff x="1836" y="1668"/>
              <a:chExt cx="563" cy="527"/>
            </a:xfrm>
          </p:grpSpPr>
          <p:sp>
            <p:nvSpPr>
              <p:cNvPr id="15394" name="Oval 291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395" name="Object 292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7" imgW="63500" imgH="63500" progId="Equation.3">
                      <p:embed/>
                    </p:oleObj>
                  </mc:Choice>
                  <mc:Fallback>
                    <p:oleObj name="" r:id="rId7" imgW="63500" imgH="635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6" name="Group 293"/>
            <p:cNvGrpSpPr/>
            <p:nvPr/>
          </p:nvGrpSpPr>
          <p:grpSpPr>
            <a:xfrm>
              <a:off x="2664" y="348"/>
              <a:ext cx="563" cy="527"/>
              <a:chOff x="1836" y="1668"/>
              <a:chExt cx="563" cy="527"/>
            </a:xfrm>
          </p:grpSpPr>
          <p:sp>
            <p:nvSpPr>
              <p:cNvPr id="15397" name="Oval 294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398" name="Object 295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9" imgW="63500" imgH="63500" progId="Equation.3">
                      <p:embed/>
                    </p:oleObj>
                  </mc:Choice>
                  <mc:Fallback>
                    <p:oleObj name="" r:id="rId9" imgW="63500" imgH="635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9" name="Group 296"/>
            <p:cNvGrpSpPr/>
            <p:nvPr/>
          </p:nvGrpSpPr>
          <p:grpSpPr>
            <a:xfrm>
              <a:off x="2976" y="348"/>
              <a:ext cx="563" cy="527"/>
              <a:chOff x="1836" y="1668"/>
              <a:chExt cx="563" cy="527"/>
            </a:xfrm>
          </p:grpSpPr>
          <p:sp>
            <p:nvSpPr>
              <p:cNvPr id="15400" name="Oval 297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01" name="Object 298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1" imgW="63500" imgH="63500" progId="Equation.3">
                      <p:embed/>
                    </p:oleObj>
                  </mc:Choice>
                  <mc:Fallback>
                    <p:oleObj name="" r:id="rId11" imgW="63500" imgH="635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402" name="Group 299"/>
          <p:cNvGrpSpPr/>
          <p:nvPr/>
        </p:nvGrpSpPr>
        <p:grpSpPr>
          <a:xfrm>
            <a:off x="2874963" y="3956050"/>
            <a:ext cx="2141537" cy="723900"/>
            <a:chOff x="2028" y="348"/>
            <a:chExt cx="1511" cy="539"/>
          </a:xfrm>
        </p:grpSpPr>
        <p:grpSp>
          <p:nvGrpSpPr>
            <p:cNvPr id="15403" name="Group 300"/>
            <p:cNvGrpSpPr/>
            <p:nvPr/>
          </p:nvGrpSpPr>
          <p:grpSpPr>
            <a:xfrm>
              <a:off x="2028" y="360"/>
              <a:ext cx="563" cy="527"/>
              <a:chOff x="1836" y="1668"/>
              <a:chExt cx="563" cy="527"/>
            </a:xfrm>
          </p:grpSpPr>
          <p:sp>
            <p:nvSpPr>
              <p:cNvPr id="15404" name="Oval 301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05" name="Object 302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13" imgW="63500" imgH="63500" progId="Equation.3">
                      <p:embed/>
                    </p:oleObj>
                  </mc:Choice>
                  <mc:Fallback>
                    <p:oleObj name="" r:id="rId13" imgW="63500" imgH="635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06" name="Group 303"/>
            <p:cNvGrpSpPr/>
            <p:nvPr/>
          </p:nvGrpSpPr>
          <p:grpSpPr>
            <a:xfrm>
              <a:off x="2352" y="348"/>
              <a:ext cx="563" cy="527"/>
              <a:chOff x="1836" y="1668"/>
              <a:chExt cx="563" cy="527"/>
            </a:xfrm>
          </p:grpSpPr>
          <p:sp>
            <p:nvSpPr>
              <p:cNvPr id="15407" name="Oval 304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08" name="Object 305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5" imgW="63500" imgH="63500" progId="Equation.3">
                      <p:embed/>
                    </p:oleObj>
                  </mc:Choice>
                  <mc:Fallback>
                    <p:oleObj name="" r:id="rId15" imgW="63500" imgH="63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09" name="Group 306"/>
            <p:cNvGrpSpPr/>
            <p:nvPr/>
          </p:nvGrpSpPr>
          <p:grpSpPr>
            <a:xfrm>
              <a:off x="2664" y="348"/>
              <a:ext cx="563" cy="527"/>
              <a:chOff x="1836" y="1668"/>
              <a:chExt cx="563" cy="527"/>
            </a:xfrm>
          </p:grpSpPr>
          <p:sp>
            <p:nvSpPr>
              <p:cNvPr id="15410" name="Oval 307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1" name="Object 308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7" imgW="63500" imgH="63500" progId="Equation.3">
                      <p:embed/>
                    </p:oleObj>
                  </mc:Choice>
                  <mc:Fallback>
                    <p:oleObj name="" r:id="rId17" imgW="63500" imgH="635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2" name="Group 309"/>
            <p:cNvGrpSpPr/>
            <p:nvPr/>
          </p:nvGrpSpPr>
          <p:grpSpPr>
            <a:xfrm>
              <a:off x="2976" y="348"/>
              <a:ext cx="563" cy="527"/>
              <a:chOff x="1836" y="1668"/>
              <a:chExt cx="563" cy="527"/>
            </a:xfrm>
          </p:grpSpPr>
          <p:sp>
            <p:nvSpPr>
              <p:cNvPr id="15413" name="Oval 310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4" name="Object 311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9" imgW="63500" imgH="63500" progId="Equation.3">
                      <p:embed/>
                    </p:oleObj>
                  </mc:Choice>
                  <mc:Fallback>
                    <p:oleObj name="" r:id="rId19" imgW="63500" imgH="635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415" name="Group 312"/>
          <p:cNvGrpSpPr/>
          <p:nvPr/>
        </p:nvGrpSpPr>
        <p:grpSpPr>
          <a:xfrm>
            <a:off x="2855913" y="4646613"/>
            <a:ext cx="2143125" cy="723900"/>
            <a:chOff x="2028" y="348"/>
            <a:chExt cx="1511" cy="539"/>
          </a:xfrm>
        </p:grpSpPr>
        <p:grpSp>
          <p:nvGrpSpPr>
            <p:cNvPr id="15416" name="Group 313"/>
            <p:cNvGrpSpPr/>
            <p:nvPr/>
          </p:nvGrpSpPr>
          <p:grpSpPr>
            <a:xfrm>
              <a:off x="2028" y="360"/>
              <a:ext cx="563" cy="527"/>
              <a:chOff x="1836" y="1668"/>
              <a:chExt cx="563" cy="527"/>
            </a:xfrm>
          </p:grpSpPr>
          <p:sp>
            <p:nvSpPr>
              <p:cNvPr id="15417" name="Oval 314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8" name="Object 315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21" imgW="63500" imgH="63500" progId="Equation.3">
                      <p:embed/>
                    </p:oleObj>
                  </mc:Choice>
                  <mc:Fallback>
                    <p:oleObj name="" r:id="rId21" imgW="63500" imgH="635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9" name="Group 316"/>
            <p:cNvGrpSpPr/>
            <p:nvPr/>
          </p:nvGrpSpPr>
          <p:grpSpPr>
            <a:xfrm>
              <a:off x="2352" y="348"/>
              <a:ext cx="563" cy="527"/>
              <a:chOff x="1836" y="1668"/>
              <a:chExt cx="563" cy="527"/>
            </a:xfrm>
          </p:grpSpPr>
          <p:sp>
            <p:nvSpPr>
              <p:cNvPr id="15420" name="Oval 317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21" name="Object 318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23" imgW="63500" imgH="63500" progId="Equation.3">
                      <p:embed/>
                    </p:oleObj>
                  </mc:Choice>
                  <mc:Fallback>
                    <p:oleObj name="" r:id="rId23" imgW="63500" imgH="635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22" name="Group 319"/>
            <p:cNvGrpSpPr/>
            <p:nvPr/>
          </p:nvGrpSpPr>
          <p:grpSpPr>
            <a:xfrm>
              <a:off x="2664" y="348"/>
              <a:ext cx="563" cy="527"/>
              <a:chOff x="1836" y="1668"/>
              <a:chExt cx="563" cy="527"/>
            </a:xfrm>
          </p:grpSpPr>
          <p:sp>
            <p:nvSpPr>
              <p:cNvPr id="15423" name="Oval 320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24" name="Object 321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25" imgW="63500" imgH="63500" progId="Equation.3">
                      <p:embed/>
                    </p:oleObj>
                  </mc:Choice>
                  <mc:Fallback>
                    <p:oleObj name="" r:id="rId25" imgW="63500" imgH="635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25" name="Group 322"/>
            <p:cNvGrpSpPr/>
            <p:nvPr/>
          </p:nvGrpSpPr>
          <p:grpSpPr>
            <a:xfrm>
              <a:off x="2976" y="348"/>
              <a:ext cx="563" cy="527"/>
              <a:chOff x="1836" y="1668"/>
              <a:chExt cx="563" cy="527"/>
            </a:xfrm>
          </p:grpSpPr>
          <p:sp>
            <p:nvSpPr>
              <p:cNvPr id="15426" name="Oval 323"/>
              <p:cNvSpPr/>
              <p:nvPr/>
            </p:nvSpPr>
            <p:spPr>
              <a:xfrm>
                <a:off x="1872" y="1812"/>
                <a:ext cx="192" cy="204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27" name="Object 324"/>
              <p:cNvGraphicFramePr>
                <a:graphicFrameLocks noChangeAspect="1"/>
              </p:cNvGraphicFramePr>
              <p:nvPr/>
            </p:nvGraphicFramePr>
            <p:xfrm>
              <a:off x="1836" y="1668"/>
              <a:ext cx="563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27" imgW="63500" imgH="63500" progId="Equation.3">
                      <p:embed/>
                    </p:oleObj>
                  </mc:Choice>
                  <mc:Fallback>
                    <p:oleObj name="" r:id="rId27" imgW="63500" imgH="635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36" y="1668"/>
                            <a:ext cx="563" cy="5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428" name="Oval 325"/>
          <p:cNvSpPr/>
          <p:nvPr/>
        </p:nvSpPr>
        <p:spPr>
          <a:xfrm>
            <a:off x="5511800" y="4149725"/>
            <a:ext cx="269875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29" name="Group 326"/>
          <p:cNvGrpSpPr/>
          <p:nvPr/>
        </p:nvGrpSpPr>
        <p:grpSpPr>
          <a:xfrm>
            <a:off x="6837363" y="3956050"/>
            <a:ext cx="815975" cy="708025"/>
            <a:chOff x="1872" y="1668"/>
            <a:chExt cx="575" cy="527"/>
          </a:xfrm>
        </p:grpSpPr>
        <p:sp>
          <p:nvSpPr>
            <p:cNvPr id="15430" name="Oval 327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31" name="Object 328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9" imgW="63500" imgH="63500" progId="Equation.3">
                    <p:embed/>
                  </p:oleObj>
                </mc:Choice>
                <mc:Fallback>
                  <p:oleObj name="" r:id="rId29" imgW="63500" imgH="635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32" name="Group 329"/>
          <p:cNvGrpSpPr/>
          <p:nvPr/>
        </p:nvGrpSpPr>
        <p:grpSpPr>
          <a:xfrm>
            <a:off x="6411913" y="3956050"/>
            <a:ext cx="815975" cy="708025"/>
            <a:chOff x="1872" y="1668"/>
            <a:chExt cx="575" cy="527"/>
          </a:xfrm>
        </p:grpSpPr>
        <p:sp>
          <p:nvSpPr>
            <p:cNvPr id="15433" name="Oval 330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34" name="Object 331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1" imgW="63500" imgH="63500" progId="Equation.3">
                    <p:embed/>
                  </p:oleObj>
                </mc:Choice>
                <mc:Fallback>
                  <p:oleObj name="" r:id="rId31" imgW="63500" imgH="635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35" name="Object 332"/>
          <p:cNvGraphicFramePr>
            <a:graphicFrameLocks noChangeAspect="1"/>
          </p:cNvGraphicFramePr>
          <p:nvPr/>
        </p:nvGraphicFramePr>
        <p:xfrm>
          <a:off x="5527675" y="3956050"/>
          <a:ext cx="796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3" imgW="63500" imgH="63500" progId="Equation.3">
                  <p:embed/>
                </p:oleObj>
              </mc:Choice>
              <mc:Fallback>
                <p:oleObj name="" r:id="rId33" imgW="63500" imgH="63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27675" y="3956050"/>
                        <a:ext cx="7969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6" name="Group 333"/>
          <p:cNvGrpSpPr/>
          <p:nvPr/>
        </p:nvGrpSpPr>
        <p:grpSpPr>
          <a:xfrm>
            <a:off x="5953125" y="3956050"/>
            <a:ext cx="815975" cy="708025"/>
            <a:chOff x="1872" y="1668"/>
            <a:chExt cx="575" cy="527"/>
          </a:xfrm>
        </p:grpSpPr>
        <p:sp>
          <p:nvSpPr>
            <p:cNvPr id="15437" name="Oval 334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38" name="Object 335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5" imgW="63500" imgH="63500" progId="Equation.3">
                    <p:embed/>
                  </p:oleObj>
                </mc:Choice>
                <mc:Fallback>
                  <p:oleObj name="" r:id="rId35" imgW="63500" imgH="63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39" name="Oval 336"/>
          <p:cNvSpPr/>
          <p:nvPr/>
        </p:nvSpPr>
        <p:spPr>
          <a:xfrm>
            <a:off x="5511800" y="4503738"/>
            <a:ext cx="269875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40" name="Group 337"/>
          <p:cNvGrpSpPr/>
          <p:nvPr/>
        </p:nvGrpSpPr>
        <p:grpSpPr>
          <a:xfrm>
            <a:off x="6837363" y="4311650"/>
            <a:ext cx="815975" cy="704850"/>
            <a:chOff x="1872" y="1668"/>
            <a:chExt cx="575" cy="527"/>
          </a:xfrm>
        </p:grpSpPr>
        <p:sp>
          <p:nvSpPr>
            <p:cNvPr id="15441" name="Oval 338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42" name="Object 339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7" imgW="63500" imgH="63500" progId="Equation.3">
                    <p:embed/>
                  </p:oleObj>
                </mc:Choice>
                <mc:Fallback>
                  <p:oleObj name="" r:id="rId37" imgW="63500" imgH="635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43" name="Group 340"/>
          <p:cNvGrpSpPr/>
          <p:nvPr/>
        </p:nvGrpSpPr>
        <p:grpSpPr>
          <a:xfrm>
            <a:off x="6411913" y="4311650"/>
            <a:ext cx="815975" cy="704850"/>
            <a:chOff x="1872" y="1668"/>
            <a:chExt cx="575" cy="527"/>
          </a:xfrm>
        </p:grpSpPr>
        <p:sp>
          <p:nvSpPr>
            <p:cNvPr id="15444" name="Oval 341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45" name="Object 342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9" imgW="63500" imgH="63500" progId="Equation.3">
                    <p:embed/>
                  </p:oleObj>
                </mc:Choice>
                <mc:Fallback>
                  <p:oleObj name="" r:id="rId39" imgW="63500" imgH="635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46" name="Object 343"/>
          <p:cNvGraphicFramePr>
            <a:graphicFrameLocks noChangeAspect="1"/>
          </p:cNvGraphicFramePr>
          <p:nvPr/>
        </p:nvGraphicFramePr>
        <p:xfrm>
          <a:off x="5527675" y="4311650"/>
          <a:ext cx="7969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41" imgW="63500" imgH="63500" progId="Equation.3">
                  <p:embed/>
                </p:oleObj>
              </mc:Choice>
              <mc:Fallback>
                <p:oleObj name="" r:id="rId41" imgW="63500" imgH="63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27675" y="4311650"/>
                        <a:ext cx="7969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47" name="Group 344"/>
          <p:cNvGrpSpPr/>
          <p:nvPr/>
        </p:nvGrpSpPr>
        <p:grpSpPr>
          <a:xfrm>
            <a:off x="5953125" y="4311650"/>
            <a:ext cx="815975" cy="704850"/>
            <a:chOff x="1872" y="1668"/>
            <a:chExt cx="575" cy="527"/>
          </a:xfrm>
        </p:grpSpPr>
        <p:sp>
          <p:nvSpPr>
            <p:cNvPr id="15448" name="Oval 345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49" name="Object 346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43" imgW="63500" imgH="63500" progId="Equation.3">
                    <p:embed/>
                  </p:oleObj>
                </mc:Choice>
                <mc:Fallback>
                  <p:oleObj name="" r:id="rId43" imgW="63500" imgH="63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50" name="Oval 347"/>
          <p:cNvSpPr/>
          <p:nvPr/>
        </p:nvSpPr>
        <p:spPr>
          <a:xfrm>
            <a:off x="5511800" y="4857750"/>
            <a:ext cx="269875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51" name="Group 348"/>
          <p:cNvGrpSpPr/>
          <p:nvPr/>
        </p:nvGrpSpPr>
        <p:grpSpPr>
          <a:xfrm>
            <a:off x="6837363" y="4664075"/>
            <a:ext cx="815975" cy="706438"/>
            <a:chOff x="1872" y="1668"/>
            <a:chExt cx="575" cy="527"/>
          </a:xfrm>
        </p:grpSpPr>
        <p:sp>
          <p:nvSpPr>
            <p:cNvPr id="15452" name="Oval 349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53" name="Object 350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45" imgW="63500" imgH="63500" progId="Equation.3">
                    <p:embed/>
                  </p:oleObj>
                </mc:Choice>
                <mc:Fallback>
                  <p:oleObj name="" r:id="rId45" imgW="63500" imgH="635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54" name="Group 351"/>
          <p:cNvGrpSpPr/>
          <p:nvPr/>
        </p:nvGrpSpPr>
        <p:grpSpPr>
          <a:xfrm>
            <a:off x="6411913" y="4664075"/>
            <a:ext cx="815975" cy="706438"/>
            <a:chOff x="1872" y="1668"/>
            <a:chExt cx="575" cy="527"/>
          </a:xfrm>
        </p:grpSpPr>
        <p:sp>
          <p:nvSpPr>
            <p:cNvPr id="15455" name="Oval 352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56" name="Object 353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47" imgW="63500" imgH="63500" progId="Equation.3">
                    <p:embed/>
                  </p:oleObj>
                </mc:Choice>
                <mc:Fallback>
                  <p:oleObj name="" r:id="rId47" imgW="63500" imgH="635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57" name="Object 354"/>
          <p:cNvGraphicFramePr>
            <a:graphicFrameLocks noChangeAspect="1"/>
          </p:cNvGraphicFramePr>
          <p:nvPr/>
        </p:nvGraphicFramePr>
        <p:xfrm>
          <a:off x="5527675" y="4664075"/>
          <a:ext cx="7969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9" imgW="63500" imgH="63500" progId="Equation.3">
                  <p:embed/>
                </p:oleObj>
              </mc:Choice>
              <mc:Fallback>
                <p:oleObj name="" r:id="rId49" imgW="63500" imgH="63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27675" y="4664075"/>
                        <a:ext cx="796925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58" name="Group 355"/>
          <p:cNvGrpSpPr/>
          <p:nvPr/>
        </p:nvGrpSpPr>
        <p:grpSpPr>
          <a:xfrm>
            <a:off x="5953125" y="4664075"/>
            <a:ext cx="815975" cy="706438"/>
            <a:chOff x="1872" y="1668"/>
            <a:chExt cx="575" cy="527"/>
          </a:xfrm>
        </p:grpSpPr>
        <p:sp>
          <p:nvSpPr>
            <p:cNvPr id="15459" name="Oval 356"/>
            <p:cNvSpPr/>
            <p:nvPr/>
          </p:nvSpPr>
          <p:spPr>
            <a:xfrm>
              <a:off x="1872" y="1812"/>
              <a:ext cx="192" cy="204"/>
            </a:xfrm>
            <a:prstGeom prst="ellipse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60" name="Object 357"/>
            <p:cNvGraphicFramePr>
              <a:graphicFrameLocks noChangeAspect="1"/>
            </p:cNvGraphicFramePr>
            <p:nvPr/>
          </p:nvGraphicFramePr>
          <p:xfrm>
            <a:off x="1884" y="1668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1" imgW="63500" imgH="63500" progId="Equation.3">
                    <p:embed/>
                  </p:oleObj>
                </mc:Choice>
                <mc:Fallback>
                  <p:oleObj name="" r:id="rId51" imgW="63500" imgH="635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4" y="1668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61" name="Group 358"/>
          <p:cNvGrpSpPr/>
          <p:nvPr/>
        </p:nvGrpSpPr>
        <p:grpSpPr>
          <a:xfrm>
            <a:off x="7334250" y="4051300"/>
            <a:ext cx="234950" cy="1190625"/>
            <a:chOff x="5364" y="1920"/>
            <a:chExt cx="167" cy="888"/>
          </a:xfrm>
        </p:grpSpPr>
        <p:graphicFrame>
          <p:nvGraphicFramePr>
            <p:cNvPr id="15462" name="Object 359"/>
            <p:cNvGraphicFramePr>
              <a:graphicFrameLocks noChangeAspect="1"/>
            </p:cNvGraphicFramePr>
            <p:nvPr/>
          </p:nvGraphicFramePr>
          <p:xfrm>
            <a:off x="5364" y="1920"/>
            <a:ext cx="155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3" imgW="152400" imgH="152400" progId="Equation.3">
                    <p:embed/>
                  </p:oleObj>
                </mc:Choice>
                <mc:Fallback>
                  <p:oleObj name="" r:id="rId53" imgW="152400" imgH="1524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64" y="1920"/>
                          <a:ext cx="155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" name="Object 360"/>
            <p:cNvGraphicFramePr>
              <a:graphicFrameLocks noChangeAspect="1"/>
            </p:cNvGraphicFramePr>
            <p:nvPr/>
          </p:nvGraphicFramePr>
          <p:xfrm>
            <a:off x="5376" y="2184"/>
            <a:ext cx="155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5" imgW="152400" imgH="152400" progId="Equation.3">
                    <p:embed/>
                  </p:oleObj>
                </mc:Choice>
                <mc:Fallback>
                  <p:oleObj name="" r:id="rId55" imgW="152400" imgH="1524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2184"/>
                          <a:ext cx="155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" name="Object 361"/>
            <p:cNvGraphicFramePr>
              <a:graphicFrameLocks noChangeAspect="1"/>
            </p:cNvGraphicFramePr>
            <p:nvPr/>
          </p:nvGraphicFramePr>
          <p:xfrm>
            <a:off x="5376" y="2412"/>
            <a:ext cx="155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57" imgW="152400" imgH="152400" progId="Equation.3">
                    <p:embed/>
                  </p:oleObj>
                </mc:Choice>
                <mc:Fallback>
                  <p:oleObj name="" r:id="rId57" imgW="152400" imgH="1524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58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2412"/>
                          <a:ext cx="155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5" name="Object 362"/>
            <p:cNvGraphicFramePr>
              <a:graphicFrameLocks noChangeAspect="1"/>
            </p:cNvGraphicFramePr>
            <p:nvPr/>
          </p:nvGraphicFramePr>
          <p:xfrm>
            <a:off x="5376" y="2652"/>
            <a:ext cx="155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59" imgW="152400" imgH="152400" progId="Equation.3">
                    <p:embed/>
                  </p:oleObj>
                </mc:Choice>
                <mc:Fallback>
                  <p:oleObj name="" r:id="rId59" imgW="152400" imgH="1524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60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2652"/>
                          <a:ext cx="155" cy="1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6" name="Object 363"/>
          <p:cNvGraphicFramePr>
            <a:graphicFrameLocks noChangeAspect="1"/>
          </p:cNvGraphicFramePr>
          <p:nvPr/>
        </p:nvGraphicFramePr>
        <p:xfrm>
          <a:off x="5213350" y="4100513"/>
          <a:ext cx="1952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61" imgW="127000" imgH="63500" progId="Equation.3">
                  <p:embed/>
                </p:oleObj>
              </mc:Choice>
              <mc:Fallback>
                <p:oleObj name="" r:id="rId61" imgW="127000" imgH="63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2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3350" y="4100513"/>
                        <a:ext cx="195263" cy="11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7" name="Object 364"/>
          <p:cNvGraphicFramePr>
            <a:graphicFrameLocks noChangeAspect="1"/>
          </p:cNvGraphicFramePr>
          <p:nvPr/>
        </p:nvGraphicFramePr>
        <p:xfrm>
          <a:off x="5229225" y="4406900"/>
          <a:ext cx="1968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63" imgW="127000" imgH="63500" progId="Equation.3">
                  <p:embed/>
                </p:oleObj>
              </mc:Choice>
              <mc:Fallback>
                <p:oleObj name="" r:id="rId63" imgW="127000" imgH="63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4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29225" y="4406900"/>
                        <a:ext cx="196850" cy="11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8" name="Object 365"/>
          <p:cNvGraphicFramePr>
            <a:graphicFrameLocks noChangeAspect="1"/>
          </p:cNvGraphicFramePr>
          <p:nvPr/>
        </p:nvGraphicFramePr>
        <p:xfrm>
          <a:off x="5213350" y="4727575"/>
          <a:ext cx="1952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65" imgW="127000" imgH="63500" progId="Equation.3">
                  <p:embed/>
                </p:oleObj>
              </mc:Choice>
              <mc:Fallback>
                <p:oleObj name="" r:id="rId65" imgW="127000" imgH="63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6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3350" y="4727575"/>
                        <a:ext cx="195263" cy="11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9" name="Object 366"/>
          <p:cNvGraphicFramePr>
            <a:graphicFrameLocks noChangeAspect="1"/>
          </p:cNvGraphicFramePr>
          <p:nvPr/>
        </p:nvGraphicFramePr>
        <p:xfrm>
          <a:off x="5229225" y="5067300"/>
          <a:ext cx="1968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67" imgW="127000" imgH="63500" progId="Equation.3">
                  <p:embed/>
                </p:oleObj>
              </mc:Choice>
              <mc:Fallback>
                <p:oleObj name="" r:id="rId67" imgW="127000" imgH="63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8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29225" y="5067300"/>
                        <a:ext cx="196850" cy="11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0" name="Line 367"/>
          <p:cNvSpPr/>
          <p:nvPr/>
        </p:nvSpPr>
        <p:spPr>
          <a:xfrm>
            <a:off x="3452813" y="4005263"/>
            <a:ext cx="595312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471" name="Line 368"/>
          <p:cNvSpPr/>
          <p:nvPr/>
        </p:nvSpPr>
        <p:spPr>
          <a:xfrm>
            <a:off x="6191250" y="4005263"/>
            <a:ext cx="5969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5472" name="Object 369"/>
          <p:cNvGraphicFramePr>
            <a:graphicFrameLocks noChangeAspect="1"/>
          </p:cNvGraphicFramePr>
          <p:nvPr/>
        </p:nvGraphicFramePr>
        <p:xfrm>
          <a:off x="3400425" y="3713163"/>
          <a:ext cx="301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69" imgW="215900" imgH="266700" progId="Equation.3">
                  <p:embed/>
                </p:oleObj>
              </mc:Choice>
              <mc:Fallback>
                <p:oleObj name="" r:id="rId69" imgW="215900" imgH="266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70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0425" y="3713163"/>
                        <a:ext cx="30162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3" name="Object 370"/>
          <p:cNvGraphicFramePr>
            <a:graphicFrameLocks noChangeAspect="1"/>
          </p:cNvGraphicFramePr>
          <p:nvPr/>
        </p:nvGraphicFramePr>
        <p:xfrm>
          <a:off x="6313488" y="3713163"/>
          <a:ext cx="301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1" imgW="215900" imgH="266700" progId="Equation.3">
                  <p:embed/>
                </p:oleObj>
              </mc:Choice>
              <mc:Fallback>
                <p:oleObj name="" r:id="rId71" imgW="215900" imgH="266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2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3488" y="3713163"/>
                        <a:ext cx="30162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4" name="Rectangle 372"/>
          <p:cNvSpPr/>
          <p:nvPr/>
        </p:nvSpPr>
        <p:spPr>
          <a:xfrm>
            <a:off x="776288" y="4108450"/>
            <a:ext cx="1677987" cy="1109663"/>
          </a:xfrm>
          <a:prstGeom prst="rect">
            <a:avLst/>
          </a:prstGeom>
          <a:noFill/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75" name="Object 373"/>
          <p:cNvGraphicFramePr>
            <a:graphicFrameLocks noChangeAspect="1"/>
          </p:cNvGraphicFramePr>
          <p:nvPr/>
        </p:nvGraphicFramePr>
        <p:xfrm>
          <a:off x="627063" y="4021138"/>
          <a:ext cx="800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3" imgW="63500" imgH="63500" progId="Equation.3">
                  <p:embed/>
                </p:oleObj>
              </mc:Choice>
              <mc:Fallback>
                <p:oleObj name="" r:id="rId73" imgW="63500" imgH="63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74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7063" y="4021138"/>
                        <a:ext cx="8001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6" name="Oval 374"/>
          <p:cNvSpPr/>
          <p:nvPr/>
        </p:nvSpPr>
        <p:spPr>
          <a:xfrm>
            <a:off x="841375" y="4191000"/>
            <a:ext cx="271463" cy="274638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77" name="Object 375"/>
          <p:cNvGraphicFramePr>
            <a:graphicFrameLocks noChangeAspect="1"/>
          </p:cNvGraphicFramePr>
          <p:nvPr/>
        </p:nvGraphicFramePr>
        <p:xfrm>
          <a:off x="1033463" y="4005263"/>
          <a:ext cx="800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5" imgW="63500" imgH="63500" progId="Equation.3">
                  <p:embed/>
                </p:oleObj>
              </mc:Choice>
              <mc:Fallback>
                <p:oleObj name="" r:id="rId75" imgW="63500" imgH="63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7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3463" y="4005263"/>
                        <a:ext cx="8001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8" name="Oval 376"/>
          <p:cNvSpPr/>
          <p:nvPr/>
        </p:nvSpPr>
        <p:spPr>
          <a:xfrm>
            <a:off x="1238250" y="4197350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79" name="Object 377"/>
          <p:cNvGraphicFramePr>
            <a:graphicFrameLocks noChangeAspect="1"/>
          </p:cNvGraphicFramePr>
          <p:nvPr/>
        </p:nvGraphicFramePr>
        <p:xfrm>
          <a:off x="1427163" y="4005263"/>
          <a:ext cx="7985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7" imgW="63500" imgH="63500" progId="Equation.3">
                  <p:embed/>
                </p:oleObj>
              </mc:Choice>
              <mc:Fallback>
                <p:oleObj name="" r:id="rId77" imgW="63500" imgH="63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8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7163" y="4005263"/>
                        <a:ext cx="7985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0" name="Oval 378"/>
          <p:cNvSpPr/>
          <p:nvPr/>
        </p:nvSpPr>
        <p:spPr>
          <a:xfrm>
            <a:off x="1647825" y="4197350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81" name="Object 379"/>
          <p:cNvGraphicFramePr>
            <a:graphicFrameLocks noChangeAspect="1"/>
          </p:cNvGraphicFramePr>
          <p:nvPr/>
        </p:nvGraphicFramePr>
        <p:xfrm>
          <a:off x="1831975" y="3989388"/>
          <a:ext cx="800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9" imgW="63500" imgH="63500" progId="Equation.3">
                  <p:embed/>
                </p:oleObj>
              </mc:Choice>
              <mc:Fallback>
                <p:oleObj name="" r:id="rId79" imgW="63500" imgH="635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0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1975" y="3989388"/>
                        <a:ext cx="8001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2" name="Oval 380"/>
          <p:cNvSpPr/>
          <p:nvPr/>
        </p:nvSpPr>
        <p:spPr>
          <a:xfrm>
            <a:off x="2030413" y="4181475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83" name="Object 381"/>
          <p:cNvGraphicFramePr>
            <a:graphicFrameLocks noChangeAspect="1"/>
          </p:cNvGraphicFramePr>
          <p:nvPr/>
        </p:nvGraphicFramePr>
        <p:xfrm>
          <a:off x="1857375" y="4324350"/>
          <a:ext cx="800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81" imgW="63500" imgH="63500" progId="Equation.3">
                  <p:embed/>
                </p:oleObj>
              </mc:Choice>
              <mc:Fallback>
                <p:oleObj name="" r:id="rId81" imgW="63500" imgH="63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2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7375" y="4324350"/>
                        <a:ext cx="8001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4" name="Oval 382"/>
          <p:cNvSpPr/>
          <p:nvPr/>
        </p:nvSpPr>
        <p:spPr>
          <a:xfrm>
            <a:off x="2054225" y="4518025"/>
            <a:ext cx="271463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85" name="Object 383"/>
          <p:cNvGraphicFramePr>
            <a:graphicFrameLocks noChangeAspect="1"/>
          </p:cNvGraphicFramePr>
          <p:nvPr/>
        </p:nvGraphicFramePr>
        <p:xfrm>
          <a:off x="1835150" y="4686300"/>
          <a:ext cx="800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83" imgW="63500" imgH="63500" progId="Equation.3">
                  <p:embed/>
                </p:oleObj>
              </mc:Choice>
              <mc:Fallback>
                <p:oleObj name="" r:id="rId83" imgW="63500" imgH="63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4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4686300"/>
                        <a:ext cx="80010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6" name="Oval 384"/>
          <p:cNvSpPr/>
          <p:nvPr/>
        </p:nvSpPr>
        <p:spPr>
          <a:xfrm>
            <a:off x="2030413" y="4856163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87" name="Object 385"/>
          <p:cNvGraphicFramePr>
            <a:graphicFrameLocks noChangeAspect="1"/>
          </p:cNvGraphicFramePr>
          <p:nvPr/>
        </p:nvGraphicFramePr>
        <p:xfrm>
          <a:off x="1443038" y="4324350"/>
          <a:ext cx="800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5" imgW="63500" imgH="63500" progId="Equation.3">
                  <p:embed/>
                </p:oleObj>
              </mc:Choice>
              <mc:Fallback>
                <p:oleObj name="" r:id="rId85" imgW="63500" imgH="63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3038" y="4324350"/>
                        <a:ext cx="8001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8" name="Oval 386"/>
          <p:cNvSpPr/>
          <p:nvPr/>
        </p:nvSpPr>
        <p:spPr>
          <a:xfrm>
            <a:off x="1663700" y="4518025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89" name="Object 387"/>
          <p:cNvGraphicFramePr>
            <a:graphicFrameLocks noChangeAspect="1"/>
          </p:cNvGraphicFramePr>
          <p:nvPr/>
        </p:nvGraphicFramePr>
        <p:xfrm>
          <a:off x="1443038" y="4686300"/>
          <a:ext cx="800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87" imgW="63500" imgH="63500" progId="Equation.3">
                  <p:embed/>
                </p:oleObj>
              </mc:Choice>
              <mc:Fallback>
                <p:oleObj name="" r:id="rId87" imgW="63500" imgH="63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8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3038" y="4686300"/>
                        <a:ext cx="80010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0" name="Oval 388"/>
          <p:cNvSpPr/>
          <p:nvPr/>
        </p:nvSpPr>
        <p:spPr>
          <a:xfrm>
            <a:off x="1663700" y="4856163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91" name="Object 389"/>
          <p:cNvGraphicFramePr>
            <a:graphicFrameLocks noChangeAspect="1"/>
          </p:cNvGraphicFramePr>
          <p:nvPr/>
        </p:nvGraphicFramePr>
        <p:xfrm>
          <a:off x="1049338" y="4308475"/>
          <a:ext cx="800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89" imgW="63500" imgH="63500" progId="Equation.3">
                  <p:embed/>
                </p:oleObj>
              </mc:Choice>
              <mc:Fallback>
                <p:oleObj name="" r:id="rId89" imgW="63500" imgH="63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90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9338" y="4308475"/>
                        <a:ext cx="8001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2" name="Oval 390"/>
          <p:cNvSpPr/>
          <p:nvPr/>
        </p:nvSpPr>
        <p:spPr>
          <a:xfrm>
            <a:off x="1273175" y="4518025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93" name="Object 391"/>
          <p:cNvGraphicFramePr>
            <a:graphicFrameLocks noChangeAspect="1"/>
          </p:cNvGraphicFramePr>
          <p:nvPr/>
        </p:nvGraphicFramePr>
        <p:xfrm>
          <a:off x="1049338" y="4646613"/>
          <a:ext cx="8001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1" imgW="63500" imgH="63500" progId="Equation.3">
                  <p:embed/>
                </p:oleObj>
              </mc:Choice>
              <mc:Fallback>
                <p:oleObj name="" r:id="rId91" imgW="63500" imgH="63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92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9338" y="4646613"/>
                        <a:ext cx="800100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4" name="Oval 392"/>
          <p:cNvSpPr/>
          <p:nvPr/>
        </p:nvSpPr>
        <p:spPr>
          <a:xfrm>
            <a:off x="1273175" y="4838700"/>
            <a:ext cx="273050" cy="274638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95" name="Oval 393"/>
          <p:cNvSpPr/>
          <p:nvPr/>
        </p:nvSpPr>
        <p:spPr>
          <a:xfrm>
            <a:off x="865188" y="4511675"/>
            <a:ext cx="271462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496" name="Object 394"/>
          <p:cNvGraphicFramePr>
            <a:graphicFrameLocks noChangeAspect="1"/>
          </p:cNvGraphicFramePr>
          <p:nvPr/>
        </p:nvGraphicFramePr>
        <p:xfrm>
          <a:off x="650875" y="4664075"/>
          <a:ext cx="7985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3" imgW="63500" imgH="63500" progId="Equation.3">
                  <p:embed/>
                </p:oleObj>
              </mc:Choice>
              <mc:Fallback>
                <p:oleObj name="" r:id="rId93" imgW="63500" imgH="63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4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0875" y="4664075"/>
                        <a:ext cx="798513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7" name="Oval 395"/>
          <p:cNvSpPr/>
          <p:nvPr/>
        </p:nvSpPr>
        <p:spPr>
          <a:xfrm>
            <a:off x="863600" y="4833938"/>
            <a:ext cx="273050" cy="273050"/>
          </a:xfrm>
          <a:prstGeom prst="ellipse">
            <a:avLst/>
          </a:pr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655" name="AutoShape 399">
            <a:hlinkClick r:id="rId95" action="ppaction://program"/>
          </p:cNvPr>
          <p:cNvSpPr/>
          <p:nvPr/>
        </p:nvSpPr>
        <p:spPr>
          <a:xfrm>
            <a:off x="2992438" y="5945188"/>
            <a:ext cx="684212" cy="541337"/>
          </a:xfrm>
          <a:prstGeom prst="actionButtonBlank">
            <a:avLst/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位移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极化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3" grpId="0" animBg="1"/>
      <p:bldP spid="96265" grpId="0" animBg="1"/>
      <p:bldP spid="96277" grpId="0" animBg="1"/>
      <p:bldP spid="96278" grpId="0" animBg="1"/>
      <p:bldP spid="96279" grpId="0"/>
      <p:bldP spid="96280" grpId="0"/>
      <p:bldP spid="966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" name="组合 132"/>
          <p:cNvGrpSpPr/>
          <p:nvPr/>
        </p:nvGrpSpPr>
        <p:grpSpPr>
          <a:xfrm>
            <a:off x="803275" y="1292225"/>
            <a:ext cx="6075363" cy="2816225"/>
            <a:chOff x="1266" y="2035"/>
            <a:chExt cx="9567" cy="4434"/>
          </a:xfrm>
        </p:grpSpPr>
        <p:grpSp>
          <p:nvGrpSpPr>
            <p:cNvPr id="16386" name="组合 10"/>
            <p:cNvGrpSpPr/>
            <p:nvPr/>
          </p:nvGrpSpPr>
          <p:grpSpPr>
            <a:xfrm>
              <a:off x="1266" y="2035"/>
              <a:ext cx="867" cy="4435"/>
              <a:chOff x="642" y="2124"/>
              <a:chExt cx="566" cy="289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42" y="2124"/>
                <a:ext cx="566" cy="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" y="2910"/>
                <a:ext cx="566" cy="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42" y="3696"/>
                <a:ext cx="566" cy="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" y="4453"/>
                <a:ext cx="566" cy="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391" name="组合 16"/>
            <p:cNvGrpSpPr/>
            <p:nvPr/>
          </p:nvGrpSpPr>
          <p:grpSpPr>
            <a:xfrm>
              <a:off x="4270" y="2035"/>
              <a:ext cx="867" cy="4435"/>
              <a:chOff x="642" y="2124"/>
              <a:chExt cx="566" cy="289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2" y="2124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42" y="2910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2" y="3696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42" y="4453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396" name="组合 26"/>
            <p:cNvGrpSpPr/>
            <p:nvPr/>
          </p:nvGrpSpPr>
          <p:grpSpPr>
            <a:xfrm>
              <a:off x="6959" y="2035"/>
              <a:ext cx="867" cy="4435"/>
              <a:chOff x="642" y="2124"/>
              <a:chExt cx="566" cy="2895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42" y="2124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42" y="2910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642" y="3696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42" y="4453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01" name="组合 36"/>
            <p:cNvGrpSpPr/>
            <p:nvPr/>
          </p:nvGrpSpPr>
          <p:grpSpPr>
            <a:xfrm>
              <a:off x="9967" y="2035"/>
              <a:ext cx="867" cy="4435"/>
              <a:chOff x="642" y="2124"/>
              <a:chExt cx="566" cy="2895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2" y="2124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42" y="2910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42" y="3696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42" y="4453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06" name="组合 117"/>
            <p:cNvGrpSpPr/>
            <p:nvPr/>
          </p:nvGrpSpPr>
          <p:grpSpPr>
            <a:xfrm>
              <a:off x="2803" y="2035"/>
              <a:ext cx="867" cy="4435"/>
              <a:chOff x="642" y="2124"/>
              <a:chExt cx="566" cy="2895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42" y="2124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642" y="2910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642" y="3696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642" y="4453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11" name="组合 122"/>
            <p:cNvGrpSpPr/>
            <p:nvPr/>
          </p:nvGrpSpPr>
          <p:grpSpPr>
            <a:xfrm>
              <a:off x="5552" y="2035"/>
              <a:ext cx="867" cy="4435"/>
              <a:chOff x="642" y="2124"/>
              <a:chExt cx="566" cy="2895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642" y="2124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642" y="2910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642" y="3696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642" y="4453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16" name="组合 127"/>
            <p:cNvGrpSpPr/>
            <p:nvPr/>
          </p:nvGrpSpPr>
          <p:grpSpPr>
            <a:xfrm>
              <a:off x="8427" y="2035"/>
              <a:ext cx="867" cy="4435"/>
              <a:chOff x="642" y="2124"/>
              <a:chExt cx="566" cy="2895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42" y="2124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642" y="2910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642" y="3696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642" y="4453"/>
                <a:ext cx="567" cy="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</p:grpSp>
      <p:grpSp>
        <p:nvGrpSpPr>
          <p:cNvPr id="16421" name="组合 149"/>
          <p:cNvGrpSpPr/>
          <p:nvPr/>
        </p:nvGrpSpPr>
        <p:grpSpPr>
          <a:xfrm>
            <a:off x="892175" y="1352550"/>
            <a:ext cx="5905500" cy="2689225"/>
            <a:chOff x="1404" y="2129"/>
            <a:chExt cx="9300" cy="4237"/>
          </a:xfrm>
        </p:grpSpPr>
        <p:grpSp>
          <p:nvGrpSpPr>
            <p:cNvPr id="16422" name="组合 46"/>
            <p:cNvGrpSpPr/>
            <p:nvPr/>
          </p:nvGrpSpPr>
          <p:grpSpPr>
            <a:xfrm>
              <a:off x="1404" y="2129"/>
              <a:ext cx="606" cy="4193"/>
              <a:chOff x="727" y="2194"/>
              <a:chExt cx="396" cy="271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27" y="2194"/>
                <a:ext cx="396" cy="39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27" y="2967"/>
                <a:ext cx="396" cy="39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27" y="3753"/>
                <a:ext cx="396" cy="39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727" y="4510"/>
                <a:ext cx="396" cy="39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27" name="组合 89"/>
            <p:cNvGrpSpPr/>
            <p:nvPr/>
          </p:nvGrpSpPr>
          <p:grpSpPr>
            <a:xfrm>
              <a:off x="2935" y="2161"/>
              <a:ext cx="606" cy="4193"/>
              <a:chOff x="727" y="2194"/>
              <a:chExt cx="396" cy="2712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727" y="2194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727" y="2967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27" y="3753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727" y="4510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32" name="组合 99"/>
            <p:cNvGrpSpPr/>
            <p:nvPr/>
          </p:nvGrpSpPr>
          <p:grpSpPr>
            <a:xfrm>
              <a:off x="7087" y="2174"/>
              <a:ext cx="606" cy="4193"/>
              <a:chOff x="727" y="2194"/>
              <a:chExt cx="396" cy="271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727" y="2194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727" y="2967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727" y="3753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27" y="4510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37" name="组合 109"/>
            <p:cNvGrpSpPr/>
            <p:nvPr/>
          </p:nvGrpSpPr>
          <p:grpSpPr>
            <a:xfrm>
              <a:off x="10098" y="2129"/>
              <a:ext cx="606" cy="4193"/>
              <a:chOff x="727" y="2194"/>
              <a:chExt cx="396" cy="2712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727" y="2194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727" y="2967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27" y="3753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727" y="4510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42" name="组合 134"/>
            <p:cNvGrpSpPr/>
            <p:nvPr/>
          </p:nvGrpSpPr>
          <p:grpSpPr>
            <a:xfrm>
              <a:off x="4401" y="2131"/>
              <a:ext cx="606" cy="4193"/>
              <a:chOff x="727" y="2194"/>
              <a:chExt cx="396" cy="271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727" y="2194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727" y="2967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727" y="3753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727" y="4510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47" name="组合 139"/>
            <p:cNvGrpSpPr/>
            <p:nvPr/>
          </p:nvGrpSpPr>
          <p:grpSpPr>
            <a:xfrm>
              <a:off x="5684" y="2129"/>
              <a:ext cx="606" cy="4193"/>
              <a:chOff x="727" y="2194"/>
              <a:chExt cx="396" cy="2712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727" y="2194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727" y="2967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727" y="3753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727" y="4510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  <p:grpSp>
          <p:nvGrpSpPr>
            <p:cNvPr id="16452" name="组合 144"/>
            <p:cNvGrpSpPr/>
            <p:nvPr/>
          </p:nvGrpSpPr>
          <p:grpSpPr>
            <a:xfrm>
              <a:off x="8558" y="2163"/>
              <a:ext cx="606" cy="4193"/>
              <a:chOff x="727" y="2194"/>
              <a:chExt cx="396" cy="2712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727" y="2194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727" y="2967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27" y="3753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27" y="4510"/>
                <a:ext cx="397" cy="39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69 0.001389 L 0.000000 0.000000 " pathEditMode="relative" ptsTypes="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 rot="-3059258">
            <a:off x="1092200" y="2268538"/>
            <a:ext cx="1425575" cy="822325"/>
            <a:chOff x="4416" y="2256"/>
            <a:chExt cx="1056" cy="528"/>
          </a:xfrm>
        </p:grpSpPr>
        <p:sp>
          <p:nvSpPr>
            <p:cNvPr id="17410" name="Oval 3"/>
            <p:cNvSpPr/>
            <p:nvPr/>
          </p:nvSpPr>
          <p:spPr>
            <a:xfrm>
              <a:off x="4416" y="2256"/>
              <a:ext cx="1056" cy="528"/>
            </a:xfrm>
            <a:prstGeom prst="ellipse">
              <a:avLst/>
            </a:pr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1" name="Oval 4"/>
            <p:cNvSpPr/>
            <p:nvPr/>
          </p:nvSpPr>
          <p:spPr>
            <a:xfrm>
              <a:off x="5040" y="2384"/>
              <a:ext cx="283" cy="28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Line 5"/>
            <p:cNvSpPr/>
            <p:nvPr/>
          </p:nvSpPr>
          <p:spPr>
            <a:xfrm>
              <a:off x="5040" y="2528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3" name="Line 6"/>
            <p:cNvSpPr/>
            <p:nvPr/>
          </p:nvSpPr>
          <p:spPr>
            <a:xfrm>
              <a:off x="5184" y="2400"/>
              <a:ext cx="0" cy="24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4" name="Oval 7"/>
            <p:cNvSpPr/>
            <p:nvPr/>
          </p:nvSpPr>
          <p:spPr>
            <a:xfrm>
              <a:off x="4416" y="2256"/>
              <a:ext cx="1056" cy="528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val 8"/>
            <p:cNvSpPr/>
            <p:nvPr/>
          </p:nvSpPr>
          <p:spPr>
            <a:xfrm>
              <a:off x="4608" y="2400"/>
              <a:ext cx="283" cy="283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Line 9"/>
            <p:cNvSpPr/>
            <p:nvPr/>
          </p:nvSpPr>
          <p:spPr>
            <a:xfrm>
              <a:off x="4608" y="2544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7290" name="AutoShape 10"/>
          <p:cNvSpPr/>
          <p:nvPr/>
        </p:nvSpPr>
        <p:spPr>
          <a:xfrm>
            <a:off x="2967038" y="2582863"/>
            <a:ext cx="1219200" cy="3048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99CCFF"/>
          </a:soli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1"/>
          <p:cNvGrpSpPr/>
          <p:nvPr/>
        </p:nvGrpSpPr>
        <p:grpSpPr>
          <a:xfrm rot="-936051">
            <a:off x="4705350" y="2403475"/>
            <a:ext cx="1538288" cy="712788"/>
            <a:chOff x="4416" y="2256"/>
            <a:chExt cx="1056" cy="528"/>
          </a:xfrm>
        </p:grpSpPr>
        <p:sp>
          <p:nvSpPr>
            <p:cNvPr id="17419" name="Oval 12"/>
            <p:cNvSpPr/>
            <p:nvPr/>
          </p:nvSpPr>
          <p:spPr>
            <a:xfrm>
              <a:off x="4416" y="2256"/>
              <a:ext cx="1056" cy="528"/>
            </a:xfrm>
            <a:prstGeom prst="ellipse">
              <a:avLst/>
            </a:pr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Oval 13"/>
            <p:cNvSpPr/>
            <p:nvPr/>
          </p:nvSpPr>
          <p:spPr>
            <a:xfrm>
              <a:off x="5040" y="2384"/>
              <a:ext cx="283" cy="28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Line 14"/>
            <p:cNvSpPr/>
            <p:nvPr/>
          </p:nvSpPr>
          <p:spPr>
            <a:xfrm>
              <a:off x="5040" y="2528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2" name="Line 15"/>
            <p:cNvSpPr/>
            <p:nvPr/>
          </p:nvSpPr>
          <p:spPr>
            <a:xfrm>
              <a:off x="5184" y="2400"/>
              <a:ext cx="0" cy="24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3" name="Oval 16"/>
            <p:cNvSpPr/>
            <p:nvPr/>
          </p:nvSpPr>
          <p:spPr>
            <a:xfrm>
              <a:off x="4416" y="2256"/>
              <a:ext cx="1056" cy="528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Oval 17"/>
            <p:cNvSpPr/>
            <p:nvPr/>
          </p:nvSpPr>
          <p:spPr>
            <a:xfrm>
              <a:off x="4608" y="2400"/>
              <a:ext cx="283" cy="283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Line 18"/>
            <p:cNvSpPr/>
            <p:nvPr/>
          </p:nvSpPr>
          <p:spPr>
            <a:xfrm>
              <a:off x="4608" y="2544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7299" name="AutoShape 19"/>
          <p:cNvSpPr/>
          <p:nvPr/>
        </p:nvSpPr>
        <p:spPr>
          <a:xfrm>
            <a:off x="2674938" y="1897063"/>
            <a:ext cx="2057400" cy="609600"/>
          </a:xfrm>
          <a:prstGeom prst="wedgeEllipseCallout">
            <a:avLst>
              <a:gd name="adj1" fmla="val 39736"/>
              <a:gd name="adj2" fmla="val 81509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取向极化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4491038" y="2582863"/>
            <a:ext cx="2743200" cy="671512"/>
            <a:chOff x="3072" y="873"/>
            <a:chExt cx="1728" cy="423"/>
          </a:xfrm>
        </p:grpSpPr>
        <p:sp>
          <p:nvSpPr>
            <p:cNvPr id="17428" name="Line 21"/>
            <p:cNvSpPr/>
            <p:nvPr/>
          </p:nvSpPr>
          <p:spPr>
            <a:xfrm>
              <a:off x="3072" y="1215"/>
              <a:ext cx="1728" cy="0"/>
            </a:xfrm>
            <a:prstGeom prst="line">
              <a:avLst/>
            </a:prstGeom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lg"/>
            </a:ln>
          </p:spPr>
        </p:sp>
        <p:graphicFrame>
          <p:nvGraphicFramePr>
            <p:cNvPr id="17429" name="Object 22"/>
            <p:cNvGraphicFramePr>
              <a:graphicFrameLocks noChangeAspect="1"/>
            </p:cNvGraphicFramePr>
            <p:nvPr/>
          </p:nvGraphicFramePr>
          <p:xfrm>
            <a:off x="4403" y="873"/>
            <a:ext cx="33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90500" imgH="241300" progId="Equation.3">
                    <p:embed/>
                  </p:oleObj>
                </mc:Choice>
                <mc:Fallback>
                  <p:oleObj name="" r:id="rId1" imgW="190500" imgH="241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03" y="873"/>
                          <a:ext cx="336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03" name="Text Box 23"/>
          <p:cNvSpPr txBox="1"/>
          <p:nvPr/>
        </p:nvSpPr>
        <p:spPr>
          <a:xfrm>
            <a:off x="279400" y="387350"/>
            <a:ext cx="58197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取向极化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Orientation  polarization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4" name="Text Box 24"/>
          <p:cNvSpPr txBox="1"/>
          <p:nvPr/>
        </p:nvSpPr>
        <p:spPr>
          <a:xfrm>
            <a:off x="619125" y="1076325"/>
            <a:ext cx="8362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由于热运动这种取向只能是部分的，遵守统计规律。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533"/>
          <p:cNvGrpSpPr/>
          <p:nvPr/>
        </p:nvGrpSpPr>
        <p:grpSpPr>
          <a:xfrm>
            <a:off x="509588" y="3719513"/>
            <a:ext cx="8178800" cy="2138362"/>
            <a:chOff x="2006" y="1129"/>
            <a:chExt cx="3754" cy="1080"/>
          </a:xfrm>
        </p:grpSpPr>
        <p:sp>
          <p:nvSpPr>
            <p:cNvPr id="17433" name="Text Box 534"/>
            <p:cNvSpPr txBox="1"/>
            <p:nvPr/>
          </p:nvSpPr>
          <p:spPr>
            <a:xfrm>
              <a:off x="5508" y="1205"/>
              <a:ext cx="252" cy="100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束缚电荷</a:t>
              </a:r>
              <a:endPara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34" name="Group 535"/>
            <p:cNvGrpSpPr/>
            <p:nvPr/>
          </p:nvGrpSpPr>
          <p:grpSpPr>
            <a:xfrm>
              <a:off x="2006" y="1129"/>
              <a:ext cx="3402" cy="829"/>
              <a:chOff x="2006" y="1129"/>
              <a:chExt cx="3402" cy="829"/>
            </a:xfrm>
          </p:grpSpPr>
          <p:sp>
            <p:nvSpPr>
              <p:cNvPr id="17435" name="Rectangle 536"/>
              <p:cNvSpPr/>
              <p:nvPr/>
            </p:nvSpPr>
            <p:spPr>
              <a:xfrm>
                <a:off x="3100" y="1324"/>
                <a:ext cx="870" cy="548"/>
              </a:xfrm>
              <a:prstGeom prst="rect">
                <a:avLst/>
              </a:prstGeom>
              <a:noFill/>
              <a:ln w="38100" cap="flat" cmpd="sng">
                <a:solidFill>
                  <a:srgbClr val="FF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6" name="Rectangle 537"/>
              <p:cNvSpPr/>
              <p:nvPr/>
            </p:nvSpPr>
            <p:spPr>
              <a:xfrm>
                <a:off x="4360" y="1316"/>
                <a:ext cx="871" cy="548"/>
              </a:xfrm>
              <a:prstGeom prst="rect">
                <a:avLst/>
              </a:prstGeom>
              <a:noFill/>
              <a:ln w="38100" cap="flat" cmpd="sng">
                <a:solidFill>
                  <a:srgbClr val="FF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37" name="Group 538"/>
              <p:cNvGrpSpPr/>
              <p:nvPr/>
            </p:nvGrpSpPr>
            <p:grpSpPr>
              <a:xfrm>
                <a:off x="3085" y="1416"/>
                <a:ext cx="1038" cy="356"/>
                <a:chOff x="2028" y="348"/>
                <a:chExt cx="1511" cy="539"/>
              </a:xfrm>
            </p:grpSpPr>
            <p:grpSp>
              <p:nvGrpSpPr>
                <p:cNvPr id="17438" name="Group 539"/>
                <p:cNvGrpSpPr/>
                <p:nvPr/>
              </p:nvGrpSpPr>
              <p:grpSpPr>
                <a:xfrm>
                  <a:off x="2028" y="360"/>
                  <a:ext cx="563" cy="527"/>
                  <a:chOff x="1836" y="1668"/>
                  <a:chExt cx="563" cy="527"/>
                </a:xfrm>
              </p:grpSpPr>
              <p:sp>
                <p:nvSpPr>
                  <p:cNvPr id="17439" name="Oval 540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40" name="Object 541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8" name="" r:id="rId3" imgW="63500" imgH="63500" progId="Equation.3">
                          <p:embed/>
                        </p:oleObj>
                      </mc:Choice>
                      <mc:Fallback>
                        <p:oleObj name="" r:id="rId3" imgW="63500" imgH="63500" progId="Equation.3">
                          <p:embed/>
                          <p:pic>
                            <p:nvPicPr>
                              <p:cNvPr id="0" name="图片 3077"/>
                              <p:cNvPicPr/>
                              <p:nvPr/>
                            </p:nvPicPr>
                            <p:blipFill>
                              <a:blip r:embed="rId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41" name="Group 542"/>
                <p:cNvGrpSpPr/>
                <p:nvPr/>
              </p:nvGrpSpPr>
              <p:grpSpPr>
                <a:xfrm>
                  <a:off x="2352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42" name="Oval 543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43" name="Object 544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9" name="" r:id="rId5" imgW="63500" imgH="63500" progId="Equation.3">
                          <p:embed/>
                        </p:oleObj>
                      </mc:Choice>
                      <mc:Fallback>
                        <p:oleObj name="" r:id="rId5" imgW="63500" imgH="63500" progId="Equation.3">
                          <p:embed/>
                          <p:pic>
                            <p:nvPicPr>
                              <p:cNvPr id="0" name="图片 3078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44" name="Group 545"/>
                <p:cNvGrpSpPr/>
                <p:nvPr/>
              </p:nvGrpSpPr>
              <p:grpSpPr>
                <a:xfrm>
                  <a:off x="2664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45" name="Oval 546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46" name="Object 547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6" name="" r:id="rId7" imgW="63500" imgH="63500" progId="Equation.3">
                          <p:embed/>
                        </p:oleObj>
                      </mc:Choice>
                      <mc:Fallback>
                        <p:oleObj name="" r:id="rId7" imgW="63500" imgH="63500" progId="Equation.3">
                          <p:embed/>
                          <p:pic>
                            <p:nvPicPr>
                              <p:cNvPr id="0" name="图片 3075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47" name="Group 548"/>
                <p:cNvGrpSpPr/>
                <p:nvPr/>
              </p:nvGrpSpPr>
              <p:grpSpPr>
                <a:xfrm>
                  <a:off x="2976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48" name="Oval 549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49" name="Object 550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8" name="" r:id="rId9" imgW="63500" imgH="63500" progId="Equation.3">
                          <p:embed/>
                        </p:oleObj>
                      </mc:Choice>
                      <mc:Fallback>
                        <p:oleObj name="" r:id="rId9" imgW="63500" imgH="63500" progId="Equation.3">
                          <p:embed/>
                          <p:pic>
                            <p:nvPicPr>
                              <p:cNvPr id="0" name="图片 3087"/>
                              <p:cNvPicPr/>
                              <p:nvPr/>
                            </p:nvPicPr>
                            <p:blipFill>
                              <a:blip r:embed="rId10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17450" name="Group 551"/>
              <p:cNvGrpSpPr/>
              <p:nvPr/>
            </p:nvGrpSpPr>
            <p:grpSpPr>
              <a:xfrm>
                <a:off x="3094" y="1249"/>
                <a:ext cx="1037" cy="357"/>
                <a:chOff x="2028" y="348"/>
                <a:chExt cx="1511" cy="539"/>
              </a:xfrm>
            </p:grpSpPr>
            <p:grpSp>
              <p:nvGrpSpPr>
                <p:cNvPr id="17451" name="Group 552"/>
                <p:cNvGrpSpPr/>
                <p:nvPr/>
              </p:nvGrpSpPr>
              <p:grpSpPr>
                <a:xfrm>
                  <a:off x="2028" y="360"/>
                  <a:ext cx="563" cy="527"/>
                  <a:chOff x="1836" y="1668"/>
                  <a:chExt cx="563" cy="527"/>
                </a:xfrm>
              </p:grpSpPr>
              <p:sp>
                <p:nvSpPr>
                  <p:cNvPr id="17452" name="Oval 553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53" name="Object 554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1" name="" r:id="rId11" imgW="63500" imgH="63500" progId="Equation.3">
                          <p:embed/>
                        </p:oleObj>
                      </mc:Choice>
                      <mc:Fallback>
                        <p:oleObj name="" r:id="rId11" imgW="63500" imgH="63500" progId="Equation.3">
                          <p:embed/>
                          <p:pic>
                            <p:nvPicPr>
                              <p:cNvPr id="0" name="图片 3080"/>
                              <p:cNvPicPr/>
                              <p:nvPr/>
                            </p:nvPicPr>
                            <p:blipFill>
                              <a:blip r:embed="rId12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54" name="Group 555"/>
                <p:cNvGrpSpPr/>
                <p:nvPr/>
              </p:nvGrpSpPr>
              <p:grpSpPr>
                <a:xfrm>
                  <a:off x="2352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55" name="Oval 556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56" name="Object 557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9" name="" r:id="rId13" imgW="63500" imgH="63500" progId="Equation.3">
                          <p:embed/>
                        </p:oleObj>
                      </mc:Choice>
                      <mc:Fallback>
                        <p:oleObj name="" r:id="rId13" imgW="63500" imgH="63500" progId="Equation.3">
                          <p:embed/>
                          <p:pic>
                            <p:nvPicPr>
                              <p:cNvPr id="0" name="图片 3088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57" name="Group 558"/>
                <p:cNvGrpSpPr/>
                <p:nvPr/>
              </p:nvGrpSpPr>
              <p:grpSpPr>
                <a:xfrm>
                  <a:off x="2664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58" name="Oval 559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59" name="Object 560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5" name="" r:id="rId15" imgW="63500" imgH="63500" progId="Equation.3">
                          <p:embed/>
                        </p:oleObj>
                      </mc:Choice>
                      <mc:Fallback>
                        <p:oleObj name="" r:id="rId15" imgW="63500" imgH="63500" progId="Equation.3">
                          <p:embed/>
                          <p:pic>
                            <p:nvPicPr>
                              <p:cNvPr id="0" name="图片 3094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60" name="Group 561"/>
                <p:cNvGrpSpPr/>
                <p:nvPr/>
              </p:nvGrpSpPr>
              <p:grpSpPr>
                <a:xfrm>
                  <a:off x="2976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61" name="Oval 562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62" name="Object 563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1" name="" r:id="rId17" imgW="63500" imgH="63500" progId="Equation.3">
                          <p:embed/>
                        </p:oleObj>
                      </mc:Choice>
                      <mc:Fallback>
                        <p:oleObj name="" r:id="rId17" imgW="63500" imgH="63500" progId="Equation.3">
                          <p:embed/>
                          <p:pic>
                            <p:nvPicPr>
                              <p:cNvPr id="0" name="图片 3090"/>
                              <p:cNvPicPr/>
                              <p:nvPr/>
                            </p:nvPicPr>
                            <p:blipFill>
                              <a:blip r:embed="rId1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17463" name="Group 564"/>
              <p:cNvGrpSpPr/>
              <p:nvPr/>
            </p:nvGrpSpPr>
            <p:grpSpPr>
              <a:xfrm>
                <a:off x="3085" y="1590"/>
                <a:ext cx="1038" cy="357"/>
                <a:chOff x="2028" y="348"/>
                <a:chExt cx="1511" cy="539"/>
              </a:xfrm>
            </p:grpSpPr>
            <p:grpSp>
              <p:nvGrpSpPr>
                <p:cNvPr id="17464" name="Group 565"/>
                <p:cNvGrpSpPr/>
                <p:nvPr/>
              </p:nvGrpSpPr>
              <p:grpSpPr>
                <a:xfrm>
                  <a:off x="2028" y="360"/>
                  <a:ext cx="563" cy="527"/>
                  <a:chOff x="1836" y="1668"/>
                  <a:chExt cx="563" cy="527"/>
                </a:xfrm>
              </p:grpSpPr>
              <p:sp>
                <p:nvSpPr>
                  <p:cNvPr id="17465" name="Oval 566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66" name="Object 567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7" name="" r:id="rId19" imgW="63500" imgH="63500" progId="Equation.3">
                          <p:embed/>
                        </p:oleObj>
                      </mc:Choice>
                      <mc:Fallback>
                        <p:oleObj name="" r:id="rId19" imgW="63500" imgH="63500" progId="Equation.3">
                          <p:embed/>
                          <p:pic>
                            <p:nvPicPr>
                              <p:cNvPr id="0" name="图片 3086"/>
                              <p:cNvPicPr/>
                              <p:nvPr/>
                            </p:nvPicPr>
                            <p:blipFill>
                              <a:blip r:embed="rId20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67" name="Group 568"/>
                <p:cNvGrpSpPr/>
                <p:nvPr/>
              </p:nvGrpSpPr>
              <p:grpSpPr>
                <a:xfrm>
                  <a:off x="2352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68" name="Oval 569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69" name="Object 570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3" name="" r:id="rId21" imgW="63500" imgH="63500" progId="Equation.3">
                          <p:embed/>
                        </p:oleObj>
                      </mc:Choice>
                      <mc:Fallback>
                        <p:oleObj name="" r:id="rId21" imgW="63500" imgH="63500" progId="Equation.3">
                          <p:embed/>
                          <p:pic>
                            <p:nvPicPr>
                              <p:cNvPr id="0" name="图片 3092"/>
                              <p:cNvPicPr/>
                              <p:nvPr/>
                            </p:nvPicPr>
                            <p:blipFill>
                              <a:blip r:embed="rId22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70" name="Group 571"/>
                <p:cNvGrpSpPr/>
                <p:nvPr/>
              </p:nvGrpSpPr>
              <p:grpSpPr>
                <a:xfrm>
                  <a:off x="2664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71" name="Oval 572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72" name="Object 573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4" name="" r:id="rId23" imgW="63500" imgH="63500" progId="Equation.3">
                          <p:embed/>
                        </p:oleObj>
                      </mc:Choice>
                      <mc:Fallback>
                        <p:oleObj name="" r:id="rId23" imgW="63500" imgH="63500" progId="Equation.3">
                          <p:embed/>
                          <p:pic>
                            <p:nvPicPr>
                              <p:cNvPr id="0" name="图片 3083"/>
                              <p:cNvPicPr/>
                              <p:nvPr/>
                            </p:nvPicPr>
                            <p:blipFill>
                              <a:blip r:embed="rId2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7473" name="Group 574"/>
                <p:cNvGrpSpPr/>
                <p:nvPr/>
              </p:nvGrpSpPr>
              <p:grpSpPr>
                <a:xfrm>
                  <a:off x="2976" y="348"/>
                  <a:ext cx="563" cy="527"/>
                  <a:chOff x="1836" y="1668"/>
                  <a:chExt cx="563" cy="527"/>
                </a:xfrm>
              </p:grpSpPr>
              <p:sp>
                <p:nvSpPr>
                  <p:cNvPr id="17474" name="Oval 575"/>
                  <p:cNvSpPr/>
                  <p:nvPr/>
                </p:nvSpPr>
                <p:spPr>
                  <a:xfrm>
                    <a:off x="1872" y="1812"/>
                    <a:ext cx="192" cy="20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00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>
                      <a:buFont typeface="Arial" panose="020B0604020202020204" pitchFamily="34" charset="0"/>
                    </a:pPr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7475" name="Object 576"/>
                  <p:cNvGraphicFramePr>
                    <a:graphicFrameLocks noChangeAspect="1"/>
                  </p:cNvGraphicFramePr>
                  <p:nvPr/>
                </p:nvGraphicFramePr>
                <p:xfrm>
                  <a:off x="1836" y="1668"/>
                  <a:ext cx="563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2" name="" r:id="rId25" imgW="63500" imgH="63500" progId="Equation.3">
                          <p:embed/>
                        </p:oleObj>
                      </mc:Choice>
                      <mc:Fallback>
                        <p:oleObj name="" r:id="rId25" imgW="63500" imgH="63500" progId="Equation.3">
                          <p:embed/>
                          <p:pic>
                            <p:nvPicPr>
                              <p:cNvPr id="0" name="图片 3091"/>
                              <p:cNvPicPr/>
                              <p:nvPr/>
                            </p:nvPicPr>
                            <p:blipFill>
                              <a:blip r:embed="rId2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99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36" y="1668"/>
                                <a:ext cx="563" cy="52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7476" name="Oval 577"/>
              <p:cNvSpPr/>
              <p:nvPr/>
            </p:nvSpPr>
            <p:spPr>
              <a:xfrm>
                <a:off x="4371" y="1344"/>
                <a:ext cx="131" cy="135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77" name="Group 578"/>
              <p:cNvGrpSpPr/>
              <p:nvPr/>
            </p:nvGrpSpPr>
            <p:grpSpPr>
              <a:xfrm>
                <a:off x="5013" y="1249"/>
                <a:ext cx="395" cy="349"/>
                <a:chOff x="1872" y="1668"/>
                <a:chExt cx="575" cy="527"/>
              </a:xfrm>
            </p:grpSpPr>
            <p:sp>
              <p:nvSpPr>
                <p:cNvPr id="17478" name="Oval 579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79" name="Object 580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0" name="" r:id="rId27" imgW="63500" imgH="63500" progId="Equation.3">
                        <p:embed/>
                      </p:oleObj>
                    </mc:Choice>
                    <mc:Fallback>
                      <p:oleObj name="" r:id="rId27" imgW="63500" imgH="63500" progId="Equation.3">
                        <p:embed/>
                        <p:pic>
                          <p:nvPicPr>
                            <p:cNvPr id="0" name="图片 3079"/>
                            <p:cNvPicPr/>
                            <p:nvPr/>
                          </p:nvPicPr>
                          <p:blipFill>
                            <a:blip r:embed="rId2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480" name="Group 581"/>
              <p:cNvGrpSpPr/>
              <p:nvPr/>
            </p:nvGrpSpPr>
            <p:grpSpPr>
              <a:xfrm>
                <a:off x="4807" y="1249"/>
                <a:ext cx="395" cy="349"/>
                <a:chOff x="1872" y="1668"/>
                <a:chExt cx="575" cy="527"/>
              </a:xfrm>
            </p:grpSpPr>
            <p:sp>
              <p:nvSpPr>
                <p:cNvPr id="17481" name="Oval 582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82" name="Object 583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" r:id="rId29" imgW="63500" imgH="63500" progId="Equation.3">
                        <p:embed/>
                      </p:oleObj>
                    </mc:Choice>
                    <mc:Fallback>
                      <p:oleObj name="" r:id="rId29" imgW="63500" imgH="63500" progId="Equation.3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3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83" name="Object 584"/>
              <p:cNvGraphicFramePr>
                <a:graphicFrameLocks noChangeAspect="1"/>
              </p:cNvGraphicFramePr>
              <p:nvPr/>
            </p:nvGraphicFramePr>
            <p:xfrm>
              <a:off x="4379" y="1249"/>
              <a:ext cx="386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31" imgW="63500" imgH="63500" progId="Equation.3">
                      <p:embed/>
                    </p:oleObj>
                  </mc:Choice>
                  <mc:Fallback>
                    <p:oleObj name="" r:id="rId31" imgW="63500" imgH="635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79" y="1249"/>
                            <a:ext cx="386" cy="3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84" name="Group 585"/>
              <p:cNvGrpSpPr/>
              <p:nvPr/>
            </p:nvGrpSpPr>
            <p:grpSpPr>
              <a:xfrm>
                <a:off x="4585" y="1249"/>
                <a:ext cx="395" cy="349"/>
                <a:chOff x="1872" y="1668"/>
                <a:chExt cx="575" cy="527"/>
              </a:xfrm>
            </p:grpSpPr>
            <p:sp>
              <p:nvSpPr>
                <p:cNvPr id="17485" name="Oval 586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86" name="Object 587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3" name="" r:id="rId33" imgW="63500" imgH="63500" progId="Equation.3">
                        <p:embed/>
                      </p:oleObj>
                    </mc:Choice>
                    <mc:Fallback>
                      <p:oleObj name="" r:id="rId33" imgW="63500" imgH="63500" progId="Equation.3">
                        <p:embed/>
                        <p:pic>
                          <p:nvPicPr>
                            <p:cNvPr id="0" name="图片 3082"/>
                            <p:cNvPicPr/>
                            <p:nvPr/>
                          </p:nvPicPr>
                          <p:blipFill>
                            <a:blip r:embed="rId3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487" name="Oval 588"/>
              <p:cNvSpPr/>
              <p:nvPr/>
            </p:nvSpPr>
            <p:spPr>
              <a:xfrm>
                <a:off x="4371" y="1519"/>
                <a:ext cx="131" cy="135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88" name="Group 589"/>
              <p:cNvGrpSpPr/>
              <p:nvPr/>
            </p:nvGrpSpPr>
            <p:grpSpPr>
              <a:xfrm>
                <a:off x="5013" y="1424"/>
                <a:ext cx="395" cy="348"/>
                <a:chOff x="1872" y="1668"/>
                <a:chExt cx="575" cy="527"/>
              </a:xfrm>
            </p:grpSpPr>
            <p:sp>
              <p:nvSpPr>
                <p:cNvPr id="17489" name="Oval 590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90" name="Object 591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" r:id="rId35" imgW="63500" imgH="63500" progId="Equation.3">
                        <p:embed/>
                      </p:oleObj>
                    </mc:Choice>
                    <mc:Fallback>
                      <p:oleObj name="" r:id="rId35" imgW="63500" imgH="63500" progId="Equation.3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3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491" name="Group 592"/>
              <p:cNvGrpSpPr/>
              <p:nvPr/>
            </p:nvGrpSpPr>
            <p:grpSpPr>
              <a:xfrm>
                <a:off x="4807" y="1424"/>
                <a:ext cx="395" cy="348"/>
                <a:chOff x="1872" y="1668"/>
                <a:chExt cx="575" cy="527"/>
              </a:xfrm>
            </p:grpSpPr>
            <p:sp>
              <p:nvSpPr>
                <p:cNvPr id="17492" name="Oval 593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93" name="Object 594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" r:id="rId37" imgW="63500" imgH="63500" progId="Equation.3">
                        <p:embed/>
                      </p:oleObj>
                    </mc:Choice>
                    <mc:Fallback>
                      <p:oleObj name="" r:id="rId37" imgW="63500" imgH="63500" progId="Equation.3">
                        <p:embed/>
                        <p:pic>
                          <p:nvPicPr>
                            <p:cNvPr id="0" name="图片 3084"/>
                            <p:cNvPicPr/>
                            <p:nvPr/>
                          </p:nvPicPr>
                          <p:blipFill>
                            <a:blip r:embed="rId3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94" name="Object 595"/>
              <p:cNvGraphicFramePr>
                <a:graphicFrameLocks noChangeAspect="1"/>
              </p:cNvGraphicFramePr>
              <p:nvPr/>
            </p:nvGraphicFramePr>
            <p:xfrm>
              <a:off x="4379" y="1424"/>
              <a:ext cx="386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39" imgW="63500" imgH="63500" progId="Equation.3">
                      <p:embed/>
                    </p:oleObj>
                  </mc:Choice>
                  <mc:Fallback>
                    <p:oleObj name="" r:id="rId39" imgW="63500" imgH="635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40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79" y="1424"/>
                            <a:ext cx="386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95" name="Group 596"/>
              <p:cNvGrpSpPr/>
              <p:nvPr/>
            </p:nvGrpSpPr>
            <p:grpSpPr>
              <a:xfrm>
                <a:off x="4585" y="1424"/>
                <a:ext cx="395" cy="348"/>
                <a:chOff x="1872" y="1668"/>
                <a:chExt cx="575" cy="527"/>
              </a:xfrm>
            </p:grpSpPr>
            <p:sp>
              <p:nvSpPr>
                <p:cNvPr id="17496" name="Oval 597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97" name="Object 598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7" name="" r:id="rId41" imgW="63500" imgH="63500" progId="Equation.3">
                        <p:embed/>
                      </p:oleObj>
                    </mc:Choice>
                    <mc:Fallback>
                      <p:oleObj name="" r:id="rId41" imgW="63500" imgH="63500" progId="Equation.3">
                        <p:embed/>
                        <p:pic>
                          <p:nvPicPr>
                            <p:cNvPr id="0" name="图片 3106"/>
                            <p:cNvPicPr/>
                            <p:nvPr/>
                          </p:nvPicPr>
                          <p:blipFill>
                            <a:blip r:embed="rId4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498" name="Oval 599"/>
              <p:cNvSpPr/>
              <p:nvPr/>
            </p:nvSpPr>
            <p:spPr>
              <a:xfrm>
                <a:off x="4371" y="1694"/>
                <a:ext cx="131" cy="135"/>
              </a:xfrm>
              <a:prstGeom prst="ellipse">
                <a:avLst/>
              </a:prstGeom>
              <a:noFill/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99" name="Group 600"/>
              <p:cNvGrpSpPr/>
              <p:nvPr/>
            </p:nvGrpSpPr>
            <p:grpSpPr>
              <a:xfrm>
                <a:off x="5013" y="1598"/>
                <a:ext cx="395" cy="349"/>
                <a:chOff x="1872" y="1668"/>
                <a:chExt cx="575" cy="527"/>
              </a:xfrm>
            </p:grpSpPr>
            <p:sp>
              <p:nvSpPr>
                <p:cNvPr id="17500" name="Oval 601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01" name="Object 602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8" name="" r:id="rId43" imgW="63500" imgH="63500" progId="Equation.3">
                        <p:embed/>
                      </p:oleObj>
                    </mc:Choice>
                    <mc:Fallback>
                      <p:oleObj name="" r:id="rId43" imgW="63500" imgH="63500" progId="Equation.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4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502" name="Group 603"/>
              <p:cNvGrpSpPr/>
              <p:nvPr/>
            </p:nvGrpSpPr>
            <p:grpSpPr>
              <a:xfrm>
                <a:off x="4807" y="1598"/>
                <a:ext cx="395" cy="349"/>
                <a:chOff x="1872" y="1668"/>
                <a:chExt cx="575" cy="527"/>
              </a:xfrm>
            </p:grpSpPr>
            <p:sp>
              <p:nvSpPr>
                <p:cNvPr id="17503" name="Oval 604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04" name="Object 605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" r:id="rId45" imgW="63500" imgH="63500" progId="Equation.3">
                        <p:embed/>
                      </p:oleObj>
                    </mc:Choice>
                    <mc:Fallback>
                      <p:oleObj name="" r:id="rId45" imgW="63500" imgH="63500" progId="Equation.3">
                        <p:embed/>
                        <p:pic>
                          <p:nvPicPr>
                            <p:cNvPr id="0" name="图片 3096"/>
                            <p:cNvPicPr/>
                            <p:nvPr/>
                          </p:nvPicPr>
                          <p:blipFill>
                            <a:blip r:embed="rId4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505" name="Object 606"/>
              <p:cNvGraphicFramePr>
                <a:graphicFrameLocks noChangeAspect="1"/>
              </p:cNvGraphicFramePr>
              <p:nvPr/>
            </p:nvGraphicFramePr>
            <p:xfrm>
              <a:off x="4379" y="1598"/>
              <a:ext cx="386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47" imgW="63500" imgH="63500" progId="Equation.3">
                      <p:embed/>
                    </p:oleObj>
                  </mc:Choice>
                  <mc:Fallback>
                    <p:oleObj name="" r:id="rId47" imgW="63500" imgH="635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48">
                            <a:clrChange>
                              <a:clrFrom>
                                <a:srgbClr val="000000"/>
                              </a:clrFrom>
                              <a:clrTo>
                                <a:srgbClr val="FF99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79" y="1598"/>
                            <a:ext cx="386" cy="3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506" name="Group 607"/>
              <p:cNvGrpSpPr/>
              <p:nvPr/>
            </p:nvGrpSpPr>
            <p:grpSpPr>
              <a:xfrm>
                <a:off x="4585" y="1598"/>
                <a:ext cx="395" cy="349"/>
                <a:chOff x="1872" y="1668"/>
                <a:chExt cx="575" cy="527"/>
              </a:xfrm>
            </p:grpSpPr>
            <p:sp>
              <p:nvSpPr>
                <p:cNvPr id="17507" name="Oval 608"/>
                <p:cNvSpPr/>
                <p:nvPr/>
              </p:nvSpPr>
              <p:spPr>
                <a:xfrm>
                  <a:off x="1872" y="1812"/>
                  <a:ext cx="192" cy="204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08" name="Object 609"/>
                <p:cNvGraphicFramePr>
                  <a:graphicFrameLocks noChangeAspect="1"/>
                </p:cNvGraphicFramePr>
                <p:nvPr/>
              </p:nvGraphicFramePr>
              <p:xfrm>
                <a:off x="1884" y="1668"/>
                <a:ext cx="563" cy="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0" name="" r:id="rId49" imgW="63500" imgH="63500" progId="Equation.3">
                        <p:embed/>
                      </p:oleObj>
                    </mc:Choice>
                    <mc:Fallback>
                      <p:oleObj name="" r:id="rId49" imgW="63500" imgH="63500" progId="Equation.3">
                        <p:embed/>
                        <p:pic>
                          <p:nvPicPr>
                            <p:cNvPr id="0" name="图片 3109"/>
                            <p:cNvPicPr/>
                            <p:nvPr/>
                          </p:nvPicPr>
                          <p:blipFill>
                            <a:blip r:embed="rId5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84" y="1668"/>
                              <a:ext cx="563" cy="5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509" name="Group 610"/>
              <p:cNvGrpSpPr/>
              <p:nvPr/>
            </p:nvGrpSpPr>
            <p:grpSpPr>
              <a:xfrm>
                <a:off x="5253" y="1296"/>
                <a:ext cx="114" cy="588"/>
                <a:chOff x="5364" y="1920"/>
                <a:chExt cx="167" cy="888"/>
              </a:xfrm>
            </p:grpSpPr>
            <p:graphicFrame>
              <p:nvGraphicFramePr>
                <p:cNvPr id="17510" name="Object 611"/>
                <p:cNvGraphicFramePr>
                  <a:graphicFrameLocks noChangeAspect="1"/>
                </p:cNvGraphicFramePr>
                <p:nvPr/>
              </p:nvGraphicFramePr>
              <p:xfrm>
                <a:off x="5364" y="1920"/>
                <a:ext cx="155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" name="" r:id="rId51" imgW="152400" imgH="152400" progId="Equation.3">
                        <p:embed/>
                      </p:oleObj>
                    </mc:Choice>
                    <mc:Fallback>
                      <p:oleObj name="" r:id="rId51" imgW="152400" imgH="152400" progId="Equation.3">
                        <p:embed/>
                        <p:pic>
                          <p:nvPicPr>
                            <p:cNvPr id="0" name="图片 3113"/>
                            <p:cNvPicPr/>
                            <p:nvPr/>
                          </p:nvPicPr>
                          <p:blipFill>
                            <a:blip r:embed="rId5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64" y="1920"/>
                              <a:ext cx="155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511" name="Object 612"/>
                <p:cNvGraphicFramePr>
                  <a:graphicFrameLocks noChangeAspect="1"/>
                </p:cNvGraphicFramePr>
                <p:nvPr/>
              </p:nvGraphicFramePr>
              <p:xfrm>
                <a:off x="5376" y="2184"/>
                <a:ext cx="155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0" name="" r:id="rId53" imgW="152400" imgH="152400" progId="Equation.3">
                        <p:embed/>
                      </p:oleObj>
                    </mc:Choice>
                    <mc:Fallback>
                      <p:oleObj name="" r:id="rId53" imgW="152400" imgH="152400" progId="Equation.3">
                        <p:embed/>
                        <p:pic>
                          <p:nvPicPr>
                            <p:cNvPr id="0" name="图片 3099"/>
                            <p:cNvPicPr/>
                            <p:nvPr/>
                          </p:nvPicPr>
                          <p:blipFill>
                            <a:blip r:embed="rId5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76" y="2184"/>
                              <a:ext cx="155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512" name="Object 613"/>
                <p:cNvGraphicFramePr>
                  <a:graphicFrameLocks noChangeAspect="1"/>
                </p:cNvGraphicFramePr>
                <p:nvPr/>
              </p:nvGraphicFramePr>
              <p:xfrm>
                <a:off x="5376" y="2412"/>
                <a:ext cx="155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6" name="" r:id="rId55" imgW="152400" imgH="152400" progId="Equation.3">
                        <p:embed/>
                      </p:oleObj>
                    </mc:Choice>
                    <mc:Fallback>
                      <p:oleObj name="" r:id="rId55" imgW="152400" imgH="152400" progId="Equation.3">
                        <p:embed/>
                        <p:pic>
                          <p:nvPicPr>
                            <p:cNvPr id="0" name="图片 3095"/>
                            <p:cNvPicPr/>
                            <p:nvPr/>
                          </p:nvPicPr>
                          <p:blipFill>
                            <a:blip r:embed="rId5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76" y="2412"/>
                              <a:ext cx="155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513" name="Object 614"/>
                <p:cNvGraphicFramePr>
                  <a:graphicFrameLocks noChangeAspect="1"/>
                </p:cNvGraphicFramePr>
                <p:nvPr/>
              </p:nvGraphicFramePr>
              <p:xfrm>
                <a:off x="5376" y="2652"/>
                <a:ext cx="155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" name="" r:id="rId57" imgW="152400" imgH="152400" progId="Equation.3">
                        <p:embed/>
                      </p:oleObj>
                    </mc:Choice>
                    <mc:Fallback>
                      <p:oleObj name="" r:id="rId57" imgW="152400" imgH="152400" progId="Equation.3">
                        <p:embed/>
                        <p:pic>
                          <p:nvPicPr>
                            <p:cNvPr id="0" name="图片 3114"/>
                            <p:cNvPicPr/>
                            <p:nvPr/>
                          </p:nvPicPr>
                          <p:blipFill>
                            <a:blip r:embed="rId5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76" y="2652"/>
                              <a:ext cx="155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514" name="Object 615"/>
              <p:cNvGraphicFramePr>
                <a:graphicFrameLocks noChangeAspect="1"/>
              </p:cNvGraphicFramePr>
              <p:nvPr/>
            </p:nvGraphicFramePr>
            <p:xfrm>
              <a:off x="4226" y="1320"/>
              <a:ext cx="95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59" imgW="127000" imgH="63500" progId="Equation.3">
                      <p:embed/>
                    </p:oleObj>
                  </mc:Choice>
                  <mc:Fallback>
                    <p:oleObj name="" r:id="rId59" imgW="127000" imgH="635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60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6" y="1320"/>
                            <a:ext cx="95" cy="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15" name="Object 616"/>
              <p:cNvGraphicFramePr>
                <a:graphicFrameLocks noChangeAspect="1"/>
              </p:cNvGraphicFramePr>
              <p:nvPr/>
            </p:nvGraphicFramePr>
            <p:xfrm>
              <a:off x="4234" y="1471"/>
              <a:ext cx="95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61" imgW="127000" imgH="63500" progId="Equation.3">
                      <p:embed/>
                    </p:oleObj>
                  </mc:Choice>
                  <mc:Fallback>
                    <p:oleObj name="" r:id="rId61" imgW="127000" imgH="635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62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34" y="1471"/>
                            <a:ext cx="95" cy="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16" name="Object 617"/>
              <p:cNvGraphicFramePr>
                <a:graphicFrameLocks noChangeAspect="1"/>
              </p:cNvGraphicFramePr>
              <p:nvPr/>
            </p:nvGraphicFramePr>
            <p:xfrm>
              <a:off x="4226" y="1630"/>
              <a:ext cx="95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63" imgW="127000" imgH="63500" progId="Equation.3">
                      <p:embed/>
                    </p:oleObj>
                  </mc:Choice>
                  <mc:Fallback>
                    <p:oleObj name="" r:id="rId63" imgW="127000" imgH="635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6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6" y="1630"/>
                            <a:ext cx="95" cy="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17" name="Object 618"/>
              <p:cNvGraphicFramePr>
                <a:graphicFrameLocks noChangeAspect="1"/>
              </p:cNvGraphicFramePr>
              <p:nvPr/>
            </p:nvGraphicFramePr>
            <p:xfrm>
              <a:off x="4234" y="1797"/>
              <a:ext cx="95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65" imgW="127000" imgH="63500" progId="Equation.3">
                      <p:embed/>
                    </p:oleObj>
                  </mc:Choice>
                  <mc:Fallback>
                    <p:oleObj name="" r:id="rId65" imgW="127000" imgH="635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6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34" y="1797"/>
                            <a:ext cx="95" cy="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18" name="Line 619"/>
              <p:cNvSpPr/>
              <p:nvPr/>
            </p:nvSpPr>
            <p:spPr>
              <a:xfrm>
                <a:off x="3374" y="1273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7519" name="Line 620"/>
              <p:cNvSpPr/>
              <p:nvPr/>
            </p:nvSpPr>
            <p:spPr>
              <a:xfrm>
                <a:off x="4700" y="1273"/>
                <a:ext cx="289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7520" name="Object 621"/>
              <p:cNvGraphicFramePr>
                <a:graphicFrameLocks noChangeAspect="1"/>
              </p:cNvGraphicFramePr>
              <p:nvPr/>
            </p:nvGraphicFramePr>
            <p:xfrm>
              <a:off x="3349" y="1129"/>
              <a:ext cx="146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67" imgW="215900" imgH="266700" progId="Equation.3">
                      <p:embed/>
                    </p:oleObj>
                  </mc:Choice>
                  <mc:Fallback>
                    <p:oleObj name="" r:id="rId67" imgW="215900" imgH="2667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6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49" y="1129"/>
                            <a:ext cx="146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21" name="Object 622"/>
              <p:cNvGraphicFramePr>
                <a:graphicFrameLocks noChangeAspect="1"/>
              </p:cNvGraphicFramePr>
              <p:nvPr/>
            </p:nvGraphicFramePr>
            <p:xfrm>
              <a:off x="4759" y="1129"/>
              <a:ext cx="146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69" imgW="215900" imgH="266700" progId="Equation.3">
                      <p:embed/>
                    </p:oleObj>
                  </mc:Choice>
                  <mc:Fallback>
                    <p:oleObj name="" r:id="rId69" imgW="215900" imgH="2667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70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59" y="1129"/>
                            <a:ext cx="146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522" name="Group 623"/>
              <p:cNvGrpSpPr/>
              <p:nvPr/>
            </p:nvGrpSpPr>
            <p:grpSpPr>
              <a:xfrm>
                <a:off x="2006" y="1265"/>
                <a:ext cx="983" cy="693"/>
                <a:chOff x="2006" y="1265"/>
                <a:chExt cx="983" cy="693"/>
              </a:xfrm>
            </p:grpSpPr>
            <p:sp>
              <p:nvSpPr>
                <p:cNvPr id="17523" name="Rectangle 624"/>
                <p:cNvSpPr/>
                <p:nvPr/>
              </p:nvSpPr>
              <p:spPr>
                <a:xfrm>
                  <a:off x="2078" y="1324"/>
                  <a:ext cx="813" cy="548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FF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24" name="Object 625"/>
                <p:cNvGraphicFramePr>
                  <a:graphicFrameLocks noChangeAspect="1"/>
                </p:cNvGraphicFramePr>
                <p:nvPr/>
              </p:nvGraphicFramePr>
              <p:xfrm>
                <a:off x="2006" y="1281"/>
                <a:ext cx="387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2" name="" r:id="rId71" imgW="63500" imgH="63500" progId="Equation.3">
                        <p:embed/>
                      </p:oleObj>
                    </mc:Choice>
                    <mc:Fallback>
                      <p:oleObj name="" r:id="rId71" imgW="63500" imgH="6350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7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06" y="1281"/>
                              <a:ext cx="387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25" name="Oval 626"/>
                <p:cNvSpPr/>
                <p:nvPr/>
              </p:nvSpPr>
              <p:spPr>
                <a:xfrm>
                  <a:off x="2113" y="1365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26" name="Object 627"/>
                <p:cNvGraphicFramePr>
                  <a:graphicFrameLocks noChangeAspect="1"/>
                </p:cNvGraphicFramePr>
                <p:nvPr/>
              </p:nvGraphicFramePr>
              <p:xfrm>
                <a:off x="2206" y="1273"/>
                <a:ext cx="387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9" name="" r:id="rId73" imgW="63500" imgH="63500" progId="Equation.3">
                        <p:embed/>
                      </p:oleObj>
                    </mc:Choice>
                    <mc:Fallback>
                      <p:oleObj name="" r:id="rId73" imgW="63500" imgH="63500" progId="Equation.3">
                        <p:embed/>
                        <p:pic>
                          <p:nvPicPr>
                            <p:cNvPr id="0" name="图片 3098"/>
                            <p:cNvPicPr/>
                            <p:nvPr/>
                          </p:nvPicPr>
                          <p:blipFill>
                            <a:blip r:embed="rId7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06" y="1273"/>
                              <a:ext cx="387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27" name="Oval 628"/>
                <p:cNvSpPr/>
                <p:nvPr/>
              </p:nvSpPr>
              <p:spPr>
                <a:xfrm>
                  <a:off x="2302" y="1368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28" name="Object 629"/>
                <p:cNvGraphicFramePr>
                  <a:graphicFrameLocks noChangeAspect="1"/>
                </p:cNvGraphicFramePr>
                <p:nvPr/>
              </p:nvGraphicFramePr>
              <p:xfrm>
                <a:off x="2393" y="1273"/>
                <a:ext cx="387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2" name="" r:id="rId75" imgW="63500" imgH="63500" progId="Equation.3">
                        <p:embed/>
                      </p:oleObj>
                    </mc:Choice>
                    <mc:Fallback>
                      <p:oleObj name="" r:id="rId75" imgW="63500" imgH="63500" progId="Equation.3">
                        <p:embed/>
                        <p:pic>
                          <p:nvPicPr>
                            <p:cNvPr id="0" name="图片 3101"/>
                            <p:cNvPicPr/>
                            <p:nvPr/>
                          </p:nvPicPr>
                          <p:blipFill>
                            <a:blip r:embed="rId7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93" y="1273"/>
                              <a:ext cx="387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29" name="Oval 630"/>
                <p:cNvSpPr/>
                <p:nvPr/>
              </p:nvSpPr>
              <p:spPr>
                <a:xfrm>
                  <a:off x="2500" y="1368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30" name="Object 631"/>
                <p:cNvGraphicFramePr>
                  <a:graphicFrameLocks noChangeAspect="1"/>
                </p:cNvGraphicFramePr>
                <p:nvPr/>
              </p:nvGraphicFramePr>
              <p:xfrm>
                <a:off x="2591" y="1265"/>
                <a:ext cx="387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6" name="" r:id="rId77" imgW="63500" imgH="63500" progId="Equation.3">
                        <p:embed/>
                      </p:oleObj>
                    </mc:Choice>
                    <mc:Fallback>
                      <p:oleObj name="" r:id="rId77" imgW="63500" imgH="63500" progId="Equation.3">
                        <p:embed/>
                        <p:pic>
                          <p:nvPicPr>
                            <p:cNvPr id="0" name="图片 3105"/>
                            <p:cNvPicPr/>
                            <p:nvPr/>
                          </p:nvPicPr>
                          <p:blipFill>
                            <a:blip r:embed="rId7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91" y="1265"/>
                              <a:ext cx="387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31" name="Oval 632"/>
                <p:cNvSpPr/>
                <p:nvPr/>
              </p:nvSpPr>
              <p:spPr>
                <a:xfrm>
                  <a:off x="2687" y="1360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32" name="Object 633"/>
                <p:cNvGraphicFramePr>
                  <a:graphicFrameLocks noChangeAspect="1"/>
                </p:cNvGraphicFramePr>
                <p:nvPr/>
              </p:nvGraphicFramePr>
              <p:xfrm>
                <a:off x="2602" y="1431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3" name="" r:id="rId79" imgW="63500" imgH="63500" progId="Equation.3">
                        <p:embed/>
                      </p:oleObj>
                    </mc:Choice>
                    <mc:Fallback>
                      <p:oleObj name="" r:id="rId79" imgW="63500" imgH="63500" progId="Equation.3">
                        <p:embed/>
                        <p:pic>
                          <p:nvPicPr>
                            <p:cNvPr id="0" name="图片 3112"/>
                            <p:cNvPicPr/>
                            <p:nvPr/>
                          </p:nvPicPr>
                          <p:blipFill>
                            <a:blip r:embed="rId8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02" y="1431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33" name="Oval 634"/>
                <p:cNvSpPr/>
                <p:nvPr/>
              </p:nvSpPr>
              <p:spPr>
                <a:xfrm>
                  <a:off x="2698" y="1526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34" name="Object 635"/>
                <p:cNvGraphicFramePr>
                  <a:graphicFrameLocks noChangeAspect="1"/>
                </p:cNvGraphicFramePr>
                <p:nvPr/>
              </p:nvGraphicFramePr>
              <p:xfrm>
                <a:off x="2591" y="1609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81" imgW="63500" imgH="63500" progId="Equation.3">
                        <p:embed/>
                      </p:oleObj>
                    </mc:Choice>
                    <mc:Fallback>
                      <p:oleObj name="" r:id="rId81" imgW="63500" imgH="63500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8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91" y="1609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35" name="Oval 636"/>
                <p:cNvSpPr/>
                <p:nvPr/>
              </p:nvSpPr>
              <p:spPr>
                <a:xfrm>
                  <a:off x="2687" y="1693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36" name="Object 637"/>
                <p:cNvGraphicFramePr>
                  <a:graphicFrameLocks noChangeAspect="1"/>
                </p:cNvGraphicFramePr>
                <p:nvPr/>
              </p:nvGraphicFramePr>
              <p:xfrm>
                <a:off x="2401" y="1431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8" name="" r:id="rId83" imgW="63500" imgH="63500" progId="Equation.3">
                        <p:embed/>
                      </p:oleObj>
                    </mc:Choice>
                    <mc:Fallback>
                      <p:oleObj name="" r:id="rId83" imgW="63500" imgH="63500" progId="Equation.3">
                        <p:embed/>
                        <p:pic>
                          <p:nvPicPr>
                            <p:cNvPr id="0" name="图片 3117"/>
                            <p:cNvPicPr/>
                            <p:nvPr/>
                          </p:nvPicPr>
                          <p:blipFill>
                            <a:blip r:embed="rId8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1" y="1431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37" name="Oval 638"/>
                <p:cNvSpPr/>
                <p:nvPr/>
              </p:nvSpPr>
              <p:spPr>
                <a:xfrm>
                  <a:off x="2508" y="1526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38" name="Object 639"/>
                <p:cNvGraphicFramePr>
                  <a:graphicFrameLocks noChangeAspect="1"/>
                </p:cNvGraphicFramePr>
                <p:nvPr/>
              </p:nvGraphicFramePr>
              <p:xfrm>
                <a:off x="2401" y="1609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" r:id="rId85" imgW="63500" imgH="63500" progId="Equation.3">
                        <p:embed/>
                      </p:oleObj>
                    </mc:Choice>
                    <mc:Fallback>
                      <p:oleObj name="" r:id="rId85" imgW="63500" imgH="63500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8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1" y="1609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39" name="Oval 640"/>
                <p:cNvSpPr/>
                <p:nvPr/>
              </p:nvSpPr>
              <p:spPr>
                <a:xfrm>
                  <a:off x="2508" y="1693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40" name="Object 641"/>
                <p:cNvGraphicFramePr>
                  <a:graphicFrameLocks noChangeAspect="1"/>
                </p:cNvGraphicFramePr>
                <p:nvPr/>
              </p:nvGraphicFramePr>
              <p:xfrm>
                <a:off x="2212" y="1431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2" name="" r:id="rId87" imgW="63500" imgH="63500" progId="Equation.3">
                        <p:embed/>
                      </p:oleObj>
                    </mc:Choice>
                    <mc:Fallback>
                      <p:oleObj name="" r:id="rId87" imgW="63500" imgH="63500" progId="Equation.3">
                        <p:embed/>
                        <p:pic>
                          <p:nvPicPr>
                            <p:cNvPr id="0" name="图片 3121"/>
                            <p:cNvPicPr/>
                            <p:nvPr/>
                          </p:nvPicPr>
                          <p:blipFill>
                            <a:blip r:embed="rId8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12" y="1431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41" name="Oval 642"/>
                <p:cNvSpPr/>
                <p:nvPr/>
              </p:nvSpPr>
              <p:spPr>
                <a:xfrm>
                  <a:off x="2319" y="1526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42" name="Object 643"/>
                <p:cNvGraphicFramePr>
                  <a:graphicFrameLocks noChangeAspect="1"/>
                </p:cNvGraphicFramePr>
                <p:nvPr/>
              </p:nvGraphicFramePr>
              <p:xfrm>
                <a:off x="2212" y="1590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0" name="" r:id="rId89" imgW="63500" imgH="63500" progId="Equation.3">
                        <p:embed/>
                      </p:oleObj>
                    </mc:Choice>
                    <mc:Fallback>
                      <p:oleObj name="" r:id="rId89" imgW="63500" imgH="63500" progId="Equation.3">
                        <p:embed/>
                        <p:pic>
                          <p:nvPicPr>
                            <p:cNvPr id="0" name="图片 3119"/>
                            <p:cNvPicPr/>
                            <p:nvPr/>
                          </p:nvPicPr>
                          <p:blipFill>
                            <a:blip r:embed="rId9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12" y="1590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43" name="Oval 644"/>
                <p:cNvSpPr/>
                <p:nvPr/>
              </p:nvSpPr>
              <p:spPr>
                <a:xfrm>
                  <a:off x="2319" y="1685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44" name="Oval 645"/>
                <p:cNvSpPr/>
                <p:nvPr/>
              </p:nvSpPr>
              <p:spPr>
                <a:xfrm>
                  <a:off x="2121" y="1523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45" name="Object 646"/>
                <p:cNvGraphicFramePr>
                  <a:graphicFrameLocks noChangeAspect="1"/>
                </p:cNvGraphicFramePr>
                <p:nvPr/>
              </p:nvGraphicFramePr>
              <p:xfrm>
                <a:off x="2017" y="1598"/>
                <a:ext cx="387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7" name="" r:id="rId91" imgW="63500" imgH="63500" progId="Equation.3">
                        <p:embed/>
                      </p:oleObj>
                    </mc:Choice>
                    <mc:Fallback>
                      <p:oleObj name="" r:id="rId91" imgW="63500" imgH="63500" progId="Equation.3">
                        <p:embed/>
                        <p:pic>
                          <p:nvPicPr>
                            <p:cNvPr id="0" name="图片 3116"/>
                            <p:cNvPicPr/>
                            <p:nvPr/>
                          </p:nvPicPr>
                          <p:blipFill>
                            <a:blip r:embed="rId9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17" y="1598"/>
                              <a:ext cx="387" cy="3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546" name="Oval 647"/>
                <p:cNvSpPr/>
                <p:nvPr/>
              </p:nvSpPr>
              <p:spPr>
                <a:xfrm>
                  <a:off x="2124" y="1682"/>
                  <a:ext cx="132" cy="135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547" name="Object 648"/>
                <p:cNvGraphicFramePr>
                  <a:graphicFrameLocks noChangeAspect="1"/>
                </p:cNvGraphicFramePr>
                <p:nvPr/>
              </p:nvGraphicFramePr>
              <p:xfrm>
                <a:off x="2039" y="1459"/>
                <a:ext cx="31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6" name="" r:id="rId93" imgW="63500" imgH="63500" progId="Equation.3">
                        <p:embed/>
                      </p:oleObj>
                    </mc:Choice>
                    <mc:Fallback>
                      <p:oleObj name="" r:id="rId93" imgW="63500" imgH="63500" progId="Equation.3">
                        <p:embed/>
                        <p:pic>
                          <p:nvPicPr>
                            <p:cNvPr id="0" name="图片 3115"/>
                            <p:cNvPicPr/>
                            <p:nvPr/>
                          </p:nvPicPr>
                          <p:blipFill>
                            <a:blip r:embed="rId9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99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39" y="1459"/>
                              <a:ext cx="312" cy="2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97931" name="AutoShape 651">
            <a:hlinkClick r:id="rId95" action="ppaction://program"/>
          </p:cNvPr>
          <p:cNvSpPr/>
          <p:nvPr/>
        </p:nvSpPr>
        <p:spPr>
          <a:xfrm>
            <a:off x="4702175" y="5768975"/>
            <a:ext cx="573088" cy="439738"/>
          </a:xfrm>
          <a:prstGeom prst="actionButtonBlank">
            <a:avLst/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取向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极化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0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0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0" grpId="0" animBg="1"/>
      <p:bldP spid="97299" grpId="0" animBg="1"/>
      <p:bldP spid="97303" grpId="0"/>
      <p:bldP spid="97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41" name="Text Box 37"/>
          <p:cNvSpPr txBox="1"/>
          <p:nvPr/>
        </p:nvSpPr>
        <p:spPr>
          <a:xfrm>
            <a:off x="1082675" y="4927600"/>
            <a:ext cx="5795963" cy="1208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有极分子有上述两种极化机制。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在高频下只有位移极化。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 rot="-2876263">
            <a:off x="1765300" y="1587500"/>
            <a:ext cx="1143000" cy="558800"/>
            <a:chOff x="4416" y="2256"/>
            <a:chExt cx="1056" cy="528"/>
          </a:xfrm>
        </p:grpSpPr>
        <p:sp>
          <p:nvSpPr>
            <p:cNvPr id="18435" name="Oval 3"/>
            <p:cNvSpPr/>
            <p:nvPr/>
          </p:nvSpPr>
          <p:spPr>
            <a:xfrm>
              <a:off x="4416" y="2256"/>
              <a:ext cx="1056" cy="528"/>
            </a:xfrm>
            <a:prstGeom prst="ellipse">
              <a:avLst/>
            </a:pr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6" name="Oval 4"/>
            <p:cNvSpPr/>
            <p:nvPr/>
          </p:nvSpPr>
          <p:spPr>
            <a:xfrm>
              <a:off x="5040" y="2384"/>
              <a:ext cx="283" cy="28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Line 5"/>
            <p:cNvSpPr/>
            <p:nvPr/>
          </p:nvSpPr>
          <p:spPr>
            <a:xfrm>
              <a:off x="5040" y="2528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38" name="Line 6"/>
            <p:cNvSpPr/>
            <p:nvPr/>
          </p:nvSpPr>
          <p:spPr>
            <a:xfrm>
              <a:off x="5184" y="2400"/>
              <a:ext cx="0" cy="24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39" name="Oval 7"/>
            <p:cNvSpPr/>
            <p:nvPr/>
          </p:nvSpPr>
          <p:spPr>
            <a:xfrm>
              <a:off x="4416" y="2256"/>
              <a:ext cx="1056" cy="528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Oval 8"/>
            <p:cNvSpPr/>
            <p:nvPr/>
          </p:nvSpPr>
          <p:spPr>
            <a:xfrm>
              <a:off x="4608" y="2400"/>
              <a:ext cx="283" cy="283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Line 9"/>
            <p:cNvSpPr/>
            <p:nvPr/>
          </p:nvSpPr>
          <p:spPr>
            <a:xfrm>
              <a:off x="4608" y="2544"/>
              <a:ext cx="288" cy="0"/>
            </a:xfrm>
            <a:prstGeom prst="line">
              <a:avLst/>
            </a:prstGeom>
            <a:ln w="412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1319213" y="1600200"/>
            <a:ext cx="2016125" cy="457200"/>
            <a:chOff x="816" y="1008"/>
            <a:chExt cx="1270" cy="288"/>
          </a:xfrm>
        </p:grpSpPr>
        <p:sp>
          <p:nvSpPr>
            <p:cNvPr id="18443" name="Line 11"/>
            <p:cNvSpPr/>
            <p:nvPr/>
          </p:nvSpPr>
          <p:spPr>
            <a:xfrm>
              <a:off x="1728" y="1008"/>
              <a:ext cx="358" cy="0"/>
            </a:xfrm>
            <a:prstGeom prst="line">
              <a:avLst/>
            </a:prstGeom>
            <a:ln w="41275" cap="flat" cmpd="sng">
              <a:solidFill>
                <a:srgbClr val="CC0000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44" name="Line 12"/>
            <p:cNvSpPr/>
            <p:nvPr/>
          </p:nvSpPr>
          <p:spPr>
            <a:xfrm flipH="1">
              <a:off x="816" y="1296"/>
              <a:ext cx="358" cy="0"/>
            </a:xfrm>
            <a:prstGeom prst="line">
              <a:avLst/>
            </a:prstGeom>
            <a:ln w="41275" cap="flat" cmpd="sng">
              <a:solidFill>
                <a:srgbClr val="CC0000"/>
              </a:solidFill>
              <a:prstDash val="solid"/>
              <a:round/>
              <a:headEnd type="none" w="med" len="med"/>
              <a:tailEnd type="arrow" w="med" len="lg"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5410200" y="1447800"/>
            <a:ext cx="814388" cy="762000"/>
            <a:chOff x="3360" y="864"/>
            <a:chExt cx="513" cy="480"/>
          </a:xfrm>
        </p:grpSpPr>
        <p:sp>
          <p:nvSpPr>
            <p:cNvPr id="18446" name="Oval 14"/>
            <p:cNvSpPr/>
            <p:nvPr/>
          </p:nvSpPr>
          <p:spPr>
            <a:xfrm>
              <a:off x="3360" y="864"/>
              <a:ext cx="513" cy="48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447" name="Group 15"/>
            <p:cNvGrpSpPr/>
            <p:nvPr/>
          </p:nvGrpSpPr>
          <p:grpSpPr>
            <a:xfrm>
              <a:off x="3456" y="1056"/>
              <a:ext cx="131" cy="131"/>
              <a:chOff x="4608" y="2880"/>
              <a:chExt cx="288" cy="283"/>
            </a:xfrm>
          </p:grpSpPr>
          <p:grpSp>
            <p:nvGrpSpPr>
              <p:cNvPr id="18448" name="Group 16"/>
              <p:cNvGrpSpPr/>
              <p:nvPr/>
            </p:nvGrpSpPr>
            <p:grpSpPr>
              <a:xfrm>
                <a:off x="4608" y="2880"/>
                <a:ext cx="288" cy="283"/>
                <a:chOff x="5040" y="2384"/>
                <a:chExt cx="288" cy="283"/>
              </a:xfrm>
            </p:grpSpPr>
            <p:sp>
              <p:nvSpPr>
                <p:cNvPr id="18449" name="Oval 17"/>
                <p:cNvSpPr/>
                <p:nvPr/>
              </p:nvSpPr>
              <p:spPr>
                <a:xfrm>
                  <a:off x="5040" y="2384"/>
                  <a:ext cx="283" cy="28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0" name="Line 18"/>
                <p:cNvSpPr/>
                <p:nvPr/>
              </p:nvSpPr>
              <p:spPr>
                <a:xfrm>
                  <a:off x="5040" y="2528"/>
                  <a:ext cx="288" cy="0"/>
                </a:xfrm>
                <a:prstGeom prst="line">
                  <a:avLst/>
                </a:prstGeom>
                <a:ln w="4127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8451" name="Line 19"/>
                <p:cNvSpPr/>
                <p:nvPr/>
              </p:nvSpPr>
              <p:spPr>
                <a:xfrm>
                  <a:off x="5184" y="2400"/>
                  <a:ext cx="0" cy="240"/>
                </a:xfrm>
                <a:prstGeom prst="line">
                  <a:avLst/>
                </a:prstGeom>
                <a:ln w="4127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8452" name="Group 20"/>
              <p:cNvGrpSpPr/>
              <p:nvPr/>
            </p:nvGrpSpPr>
            <p:grpSpPr>
              <a:xfrm>
                <a:off x="4608" y="2880"/>
                <a:ext cx="288" cy="283"/>
                <a:chOff x="4608" y="2400"/>
                <a:chExt cx="288" cy="283"/>
              </a:xfrm>
            </p:grpSpPr>
            <p:sp>
              <p:nvSpPr>
                <p:cNvPr id="18453" name="Oval 21"/>
                <p:cNvSpPr/>
                <p:nvPr/>
              </p:nvSpPr>
              <p:spPr>
                <a:xfrm>
                  <a:off x="4608" y="2400"/>
                  <a:ext cx="283" cy="283"/>
                </a:xfrm>
                <a:prstGeom prst="ellipse">
                  <a:avLst/>
                </a:prstGeom>
                <a:solidFill>
                  <a:srgbClr val="3366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Font typeface="Arial" panose="020B0604020202020204" pitchFamily="34" charset="0"/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4" name="Line 22"/>
                <p:cNvSpPr/>
                <p:nvPr/>
              </p:nvSpPr>
              <p:spPr>
                <a:xfrm>
                  <a:off x="4608" y="2544"/>
                  <a:ext cx="288" cy="0"/>
                </a:xfrm>
                <a:prstGeom prst="line">
                  <a:avLst/>
                </a:prstGeom>
                <a:ln w="4127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8455" name="Group 23"/>
            <p:cNvGrpSpPr/>
            <p:nvPr/>
          </p:nvGrpSpPr>
          <p:grpSpPr>
            <a:xfrm>
              <a:off x="3648" y="1056"/>
              <a:ext cx="131" cy="131"/>
              <a:chOff x="5040" y="2384"/>
              <a:chExt cx="288" cy="283"/>
            </a:xfrm>
          </p:grpSpPr>
          <p:sp>
            <p:nvSpPr>
              <p:cNvPr id="18456" name="Oval 24"/>
              <p:cNvSpPr/>
              <p:nvPr/>
            </p:nvSpPr>
            <p:spPr>
              <a:xfrm>
                <a:off x="5040" y="2384"/>
                <a:ext cx="283" cy="28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7" name="Line 25"/>
              <p:cNvSpPr/>
              <p:nvPr/>
            </p:nvSpPr>
            <p:spPr>
              <a:xfrm>
                <a:off x="5040" y="2528"/>
                <a:ext cx="288" cy="0"/>
              </a:xfrm>
              <a:prstGeom prst="line">
                <a:avLst/>
              </a:prstGeom>
              <a:ln w="412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58" name="Line 26"/>
              <p:cNvSpPr/>
              <p:nvPr/>
            </p:nvSpPr>
            <p:spPr>
              <a:xfrm>
                <a:off x="5184" y="2400"/>
                <a:ext cx="0" cy="240"/>
              </a:xfrm>
              <a:prstGeom prst="line">
                <a:avLst/>
              </a:prstGeom>
              <a:ln w="412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" name="Group 27"/>
          <p:cNvGrpSpPr/>
          <p:nvPr/>
        </p:nvGrpSpPr>
        <p:grpSpPr>
          <a:xfrm>
            <a:off x="5257800" y="2209800"/>
            <a:ext cx="1179513" cy="838200"/>
            <a:chOff x="3264" y="1488"/>
            <a:chExt cx="743" cy="528"/>
          </a:xfrm>
        </p:grpSpPr>
        <p:sp>
          <p:nvSpPr>
            <p:cNvPr id="18460" name="Line 28"/>
            <p:cNvSpPr/>
            <p:nvPr/>
          </p:nvSpPr>
          <p:spPr>
            <a:xfrm>
              <a:off x="3538" y="148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1" name="Line 29"/>
            <p:cNvSpPr/>
            <p:nvPr/>
          </p:nvSpPr>
          <p:spPr>
            <a:xfrm>
              <a:off x="3715" y="148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2" name="Line 30"/>
            <p:cNvSpPr/>
            <p:nvPr/>
          </p:nvSpPr>
          <p:spPr>
            <a:xfrm>
              <a:off x="3264" y="1824"/>
              <a:ext cx="2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63" name="Line 31"/>
            <p:cNvSpPr/>
            <p:nvPr/>
          </p:nvSpPr>
          <p:spPr>
            <a:xfrm flipH="1">
              <a:off x="3733" y="1824"/>
              <a:ext cx="2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64" name="Text Box 32"/>
            <p:cNvSpPr txBox="1"/>
            <p:nvPr/>
          </p:nvSpPr>
          <p:spPr>
            <a:xfrm>
              <a:off x="3552" y="1728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37" name="Text Box 33"/>
          <p:cNvSpPr txBox="1"/>
          <p:nvPr/>
        </p:nvSpPr>
        <p:spPr>
          <a:xfrm>
            <a:off x="838200" y="395288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在外电场中的电介质分子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38" name="Text Box 34"/>
          <p:cNvSpPr txBox="1"/>
          <p:nvPr/>
        </p:nvSpPr>
        <p:spPr>
          <a:xfrm>
            <a:off x="368300" y="4354513"/>
            <a:ext cx="8718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无极分子只有位移极化，感生电矩的方向沿外场方向。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39" name="Text Box 35"/>
          <p:cNvSpPr txBox="1"/>
          <p:nvPr/>
        </p:nvSpPr>
        <p:spPr>
          <a:xfrm>
            <a:off x="431800" y="3124200"/>
            <a:ext cx="800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无外场下，所具有的电偶极矩称为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固有电偶极矩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40" name="Text Box 36"/>
          <p:cNvSpPr txBox="1"/>
          <p:nvPr/>
        </p:nvSpPr>
        <p:spPr>
          <a:xfrm>
            <a:off x="419100" y="3730625"/>
            <a:ext cx="80311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在外电场中产生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感应电偶极矩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（约是前者的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-5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38"/>
          <p:cNvGrpSpPr/>
          <p:nvPr/>
        </p:nvGrpSpPr>
        <p:grpSpPr>
          <a:xfrm>
            <a:off x="4876800" y="1143000"/>
            <a:ext cx="2133600" cy="1524000"/>
            <a:chOff x="4416" y="672"/>
            <a:chExt cx="1344" cy="960"/>
          </a:xfrm>
        </p:grpSpPr>
        <p:sp>
          <p:nvSpPr>
            <p:cNvPr id="18470" name="Line 39"/>
            <p:cNvSpPr/>
            <p:nvPr/>
          </p:nvSpPr>
          <p:spPr>
            <a:xfrm>
              <a:off x="4416" y="672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71" name="Line 40"/>
            <p:cNvSpPr/>
            <p:nvPr/>
          </p:nvSpPr>
          <p:spPr>
            <a:xfrm>
              <a:off x="4416" y="957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72" name="Line 41"/>
            <p:cNvSpPr/>
            <p:nvPr/>
          </p:nvSpPr>
          <p:spPr>
            <a:xfrm>
              <a:off x="4416" y="1245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73" name="Line 42"/>
            <p:cNvSpPr/>
            <p:nvPr/>
          </p:nvSpPr>
          <p:spPr>
            <a:xfrm>
              <a:off x="4416" y="1533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graphicFrame>
          <p:nvGraphicFramePr>
            <p:cNvPr id="18474" name="Object 43"/>
            <p:cNvGraphicFramePr>
              <a:graphicFrameLocks noChangeAspect="1"/>
            </p:cNvGraphicFramePr>
            <p:nvPr/>
          </p:nvGraphicFramePr>
          <p:xfrm>
            <a:off x="5280" y="1248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90500" imgH="241300" progId="Equation.3">
                    <p:embed/>
                  </p:oleObj>
                </mc:Choice>
                <mc:Fallback>
                  <p:oleObj name="" r:id="rId1" imgW="190500" imgH="2413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0" y="1248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4"/>
          <p:cNvGrpSpPr/>
          <p:nvPr/>
        </p:nvGrpSpPr>
        <p:grpSpPr>
          <a:xfrm>
            <a:off x="1295400" y="1143000"/>
            <a:ext cx="2133600" cy="1524000"/>
            <a:chOff x="4416" y="672"/>
            <a:chExt cx="1344" cy="960"/>
          </a:xfrm>
        </p:grpSpPr>
        <p:sp>
          <p:nvSpPr>
            <p:cNvPr id="18476" name="Line 45"/>
            <p:cNvSpPr/>
            <p:nvPr/>
          </p:nvSpPr>
          <p:spPr>
            <a:xfrm>
              <a:off x="4416" y="672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77" name="Line 46"/>
            <p:cNvSpPr/>
            <p:nvPr/>
          </p:nvSpPr>
          <p:spPr>
            <a:xfrm>
              <a:off x="4416" y="957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78" name="Line 47"/>
            <p:cNvSpPr/>
            <p:nvPr/>
          </p:nvSpPr>
          <p:spPr>
            <a:xfrm>
              <a:off x="4416" y="1245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sp>
          <p:nvSpPr>
            <p:cNvPr id="18479" name="Line 48"/>
            <p:cNvSpPr/>
            <p:nvPr/>
          </p:nvSpPr>
          <p:spPr>
            <a:xfrm>
              <a:off x="4416" y="1533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</p:sp>
        <p:graphicFrame>
          <p:nvGraphicFramePr>
            <p:cNvPr id="18480" name="Object 49"/>
            <p:cNvGraphicFramePr>
              <a:graphicFrameLocks noChangeAspect="1"/>
            </p:cNvGraphicFramePr>
            <p:nvPr/>
          </p:nvGraphicFramePr>
          <p:xfrm>
            <a:off x="5280" y="1248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190500" imgH="241300" progId="Equation.3">
                    <p:embed/>
                  </p:oleObj>
                </mc:Choice>
                <mc:Fallback>
                  <p:oleObj name="" r:id="rId3" imgW="190500" imgH="2413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0" y="1248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1" grpId="0"/>
      <p:bldP spid="98337" grpId="0"/>
      <p:bldP spid="98338" grpId="0"/>
      <p:bldP spid="98339" grpId="0"/>
      <p:bldP spid="983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演示文稿">
  <a:themeElements>
    <a:clrScheme name="空演示文稿 8">
      <a:dk1>
        <a:srgbClr val="000000"/>
      </a:dk1>
      <a:lt1>
        <a:srgbClr val="FFFFCC"/>
      </a:lt1>
      <a:dk2>
        <a:srgbClr val="000099"/>
      </a:dk2>
      <a:lt2>
        <a:srgbClr val="FFFF00"/>
      </a:lt2>
      <a:accent1>
        <a:srgbClr val="FF9900"/>
      </a:accent1>
      <a:accent2>
        <a:srgbClr val="66FF33"/>
      </a:accent2>
      <a:accent3>
        <a:srgbClr val="AAAACA"/>
      </a:accent3>
      <a:accent4>
        <a:srgbClr val="DADAAE"/>
      </a:accent4>
      <a:accent5>
        <a:srgbClr val="FFCAAA"/>
      </a:accent5>
      <a:accent6>
        <a:srgbClr val="5CE72D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8">
        <a:dk1>
          <a:srgbClr val="000000"/>
        </a:dk1>
        <a:lt1>
          <a:srgbClr val="FFFFCC"/>
        </a:lt1>
        <a:dk2>
          <a:srgbClr val="000099"/>
        </a:dk2>
        <a:lt2>
          <a:srgbClr val="FFFF00"/>
        </a:lt2>
        <a:accent1>
          <a:srgbClr val="FF9900"/>
        </a:accent1>
        <a:accent2>
          <a:srgbClr val="66FF33"/>
        </a:accent2>
        <a:accent3>
          <a:srgbClr val="AAAACA"/>
        </a:accent3>
        <a:accent4>
          <a:srgbClr val="DADAAE"/>
        </a:accent4>
        <a:accent5>
          <a:srgbClr val="FFCAAA"/>
        </a:accent5>
        <a:accent6>
          <a:srgbClr val="5CE72D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3996</Words>
  <Application>WPS 演示</Application>
  <PresentationFormat>全屏显示(4:3)</PresentationFormat>
  <Paragraphs>613</Paragraphs>
  <Slides>39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398</vt:i4>
      </vt:variant>
      <vt:variant>
        <vt:lpstr>幻灯片标题</vt:lpstr>
      </vt:variant>
      <vt:variant>
        <vt:i4>39</vt:i4>
      </vt:variant>
    </vt:vector>
  </HeadingPairs>
  <TitlesOfParts>
    <vt:vector size="456" baseType="lpstr">
      <vt:lpstr>Arial</vt:lpstr>
      <vt:lpstr>宋体</vt:lpstr>
      <vt:lpstr>Wingdings</vt:lpstr>
      <vt:lpstr>Times New Roman</vt:lpstr>
      <vt:lpstr>Calibri</vt:lpstr>
      <vt:lpstr>Bookman Old Style</vt:lpstr>
      <vt:lpstr>Segoe Print</vt:lpstr>
      <vt:lpstr>黑体</vt:lpstr>
      <vt:lpstr>Symbol</vt:lpstr>
      <vt:lpstr>Tms Rmn</vt:lpstr>
      <vt:lpstr>微软雅黑</vt:lpstr>
      <vt:lpstr>Arial Unicode MS</vt:lpstr>
      <vt:lpstr>隶书</vt:lpstr>
      <vt:lpstr>华文中宋</vt:lpstr>
      <vt:lpstr>楷体_GB2312</vt:lpstr>
      <vt:lpstr>新宋体</vt:lpstr>
      <vt:lpstr>Verdana</vt:lpstr>
      <vt:lpstr>Office 主题</vt:lpstr>
      <vt:lpstr>空演示文稿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衫军</cp:lastModifiedBy>
  <cp:revision>303</cp:revision>
  <dcterms:created xsi:type="dcterms:W3CDTF">1998-03-16T02:19:00Z</dcterms:created>
  <dcterms:modified xsi:type="dcterms:W3CDTF">2020-11-11T01:04:41Z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