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2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CD03BDA-DC8E-4DDC-9079-5C7DDD14AF33}" type="datetimeFigureOut">
              <a:rPr lang="ru-RU" smtClean="0"/>
              <a:t>14.12.2020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12CBB8C-98AF-42DA-8302-8DEDABF7BDE0}" type="slidenum">
              <a:rPr lang="ru-RU" smtClean="0"/>
              <a:t>‹#›</a:t>
            </a:fld>
            <a:endParaRPr lang="ru-RU"/>
          </a:p>
        </p:txBody>
      </p:sp>
    </p:spTree>
    <p:extLst>
      <p:ext uri="{BB962C8B-B14F-4D97-AF65-F5344CB8AC3E}">
        <p14:creationId xmlns:p14="http://schemas.microsoft.com/office/powerpoint/2010/main" val="3626468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CD03BDA-DC8E-4DDC-9079-5C7DDD14AF33}" type="datetimeFigureOut">
              <a:rPr lang="ru-RU" smtClean="0"/>
              <a:t>14.12.2020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12CBB8C-98AF-42DA-8302-8DEDABF7BDE0}" type="slidenum">
              <a:rPr lang="ru-RU" smtClean="0"/>
              <a:t>‹#›</a:t>
            </a:fld>
            <a:endParaRPr lang="ru-RU"/>
          </a:p>
        </p:txBody>
      </p:sp>
    </p:spTree>
    <p:extLst>
      <p:ext uri="{BB962C8B-B14F-4D97-AF65-F5344CB8AC3E}">
        <p14:creationId xmlns:p14="http://schemas.microsoft.com/office/powerpoint/2010/main" val="230975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CD03BDA-DC8E-4DDC-9079-5C7DDD14AF33}" type="datetimeFigureOut">
              <a:rPr lang="ru-RU" smtClean="0"/>
              <a:t>14.12.2020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12CBB8C-98AF-42DA-8302-8DEDABF7BDE0}" type="slidenum">
              <a:rPr lang="ru-RU" smtClean="0"/>
              <a:t>‹#›</a:t>
            </a:fld>
            <a:endParaRPr lang="ru-RU"/>
          </a:p>
        </p:txBody>
      </p:sp>
    </p:spTree>
    <p:extLst>
      <p:ext uri="{BB962C8B-B14F-4D97-AF65-F5344CB8AC3E}">
        <p14:creationId xmlns:p14="http://schemas.microsoft.com/office/powerpoint/2010/main" val="1100510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CD03BDA-DC8E-4DDC-9079-5C7DDD14AF33}" type="datetimeFigureOut">
              <a:rPr lang="ru-RU" smtClean="0"/>
              <a:t>14.12.2020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12CBB8C-98AF-42DA-8302-8DEDABF7BDE0}" type="slidenum">
              <a:rPr lang="ru-RU" smtClean="0"/>
              <a:t>‹#›</a:t>
            </a:fld>
            <a:endParaRPr lang="ru-RU"/>
          </a:p>
        </p:txBody>
      </p:sp>
    </p:spTree>
    <p:extLst>
      <p:ext uri="{BB962C8B-B14F-4D97-AF65-F5344CB8AC3E}">
        <p14:creationId xmlns:p14="http://schemas.microsoft.com/office/powerpoint/2010/main" val="289374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CD03BDA-DC8E-4DDC-9079-5C7DDD14AF33}" type="datetimeFigureOut">
              <a:rPr lang="ru-RU" smtClean="0"/>
              <a:t>14.12.2020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12CBB8C-98AF-42DA-8302-8DEDABF7BDE0}" type="slidenum">
              <a:rPr lang="ru-RU" smtClean="0"/>
              <a:t>‹#›</a:t>
            </a:fld>
            <a:endParaRPr lang="ru-RU"/>
          </a:p>
        </p:txBody>
      </p:sp>
    </p:spTree>
    <p:extLst>
      <p:ext uri="{BB962C8B-B14F-4D97-AF65-F5344CB8AC3E}">
        <p14:creationId xmlns:p14="http://schemas.microsoft.com/office/powerpoint/2010/main" val="262061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CD03BDA-DC8E-4DDC-9079-5C7DDD14AF33}" type="datetimeFigureOut">
              <a:rPr lang="ru-RU" smtClean="0"/>
              <a:t>14.12.2020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12CBB8C-98AF-42DA-8302-8DEDABF7BDE0}" type="slidenum">
              <a:rPr lang="ru-RU" smtClean="0"/>
              <a:t>‹#›</a:t>
            </a:fld>
            <a:endParaRPr lang="ru-RU"/>
          </a:p>
        </p:txBody>
      </p:sp>
    </p:spTree>
    <p:extLst>
      <p:ext uri="{BB962C8B-B14F-4D97-AF65-F5344CB8AC3E}">
        <p14:creationId xmlns:p14="http://schemas.microsoft.com/office/powerpoint/2010/main" val="426806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CD03BDA-DC8E-4DDC-9079-5C7DDD14AF33}" type="datetimeFigureOut">
              <a:rPr lang="ru-RU" smtClean="0"/>
              <a:t>14.12.2020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12CBB8C-98AF-42DA-8302-8DEDABF7BDE0}" type="slidenum">
              <a:rPr lang="ru-RU" smtClean="0"/>
              <a:t>‹#›</a:t>
            </a:fld>
            <a:endParaRPr lang="ru-RU"/>
          </a:p>
        </p:txBody>
      </p:sp>
    </p:spTree>
    <p:extLst>
      <p:ext uri="{BB962C8B-B14F-4D97-AF65-F5344CB8AC3E}">
        <p14:creationId xmlns:p14="http://schemas.microsoft.com/office/powerpoint/2010/main" val="109280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CD03BDA-DC8E-4DDC-9079-5C7DDD14AF33}" type="datetimeFigureOut">
              <a:rPr lang="ru-RU" smtClean="0"/>
              <a:t>14.12.2020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512CBB8C-98AF-42DA-8302-8DEDABF7BDE0}" type="slidenum">
              <a:rPr lang="ru-RU" smtClean="0"/>
              <a:t>‹#›</a:t>
            </a:fld>
            <a:endParaRPr lang="ru-RU"/>
          </a:p>
        </p:txBody>
      </p:sp>
    </p:spTree>
    <p:extLst>
      <p:ext uri="{BB962C8B-B14F-4D97-AF65-F5344CB8AC3E}">
        <p14:creationId xmlns:p14="http://schemas.microsoft.com/office/powerpoint/2010/main" val="526300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CD03BDA-DC8E-4DDC-9079-5C7DDD14AF33}" type="datetimeFigureOut">
              <a:rPr lang="ru-RU" smtClean="0"/>
              <a:t>14.12.2020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12CBB8C-98AF-42DA-8302-8DEDABF7BDE0}" type="slidenum">
              <a:rPr lang="ru-RU" smtClean="0"/>
              <a:t>‹#›</a:t>
            </a:fld>
            <a:endParaRPr lang="ru-RU"/>
          </a:p>
        </p:txBody>
      </p:sp>
    </p:spTree>
    <p:extLst>
      <p:ext uri="{BB962C8B-B14F-4D97-AF65-F5344CB8AC3E}">
        <p14:creationId xmlns:p14="http://schemas.microsoft.com/office/powerpoint/2010/main" val="7665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CD03BDA-DC8E-4DDC-9079-5C7DDD14AF33}" type="datetimeFigureOut">
              <a:rPr lang="ru-RU" smtClean="0"/>
              <a:t>14.12.2020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12CBB8C-98AF-42DA-8302-8DEDABF7BDE0}" type="slidenum">
              <a:rPr lang="ru-RU" smtClean="0"/>
              <a:t>‹#›</a:t>
            </a:fld>
            <a:endParaRPr lang="ru-RU"/>
          </a:p>
        </p:txBody>
      </p:sp>
    </p:spTree>
    <p:extLst>
      <p:ext uri="{BB962C8B-B14F-4D97-AF65-F5344CB8AC3E}">
        <p14:creationId xmlns:p14="http://schemas.microsoft.com/office/powerpoint/2010/main" val="423495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CD03BDA-DC8E-4DDC-9079-5C7DDD14AF33}" type="datetimeFigureOut">
              <a:rPr lang="ru-RU" smtClean="0"/>
              <a:t>14.12.2020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12CBB8C-98AF-42DA-8302-8DEDABF7BDE0}" type="slidenum">
              <a:rPr lang="ru-RU" smtClean="0"/>
              <a:t>‹#›</a:t>
            </a:fld>
            <a:endParaRPr lang="ru-RU"/>
          </a:p>
        </p:txBody>
      </p:sp>
    </p:spTree>
    <p:extLst>
      <p:ext uri="{BB962C8B-B14F-4D97-AF65-F5344CB8AC3E}">
        <p14:creationId xmlns:p14="http://schemas.microsoft.com/office/powerpoint/2010/main" val="319326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03BDA-DC8E-4DDC-9079-5C7DDD14AF33}" type="datetimeFigureOut">
              <a:rPr lang="ru-RU" smtClean="0"/>
              <a:t>14.12.2020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CBB8C-98AF-42DA-8302-8DEDABF7BDE0}" type="slidenum">
              <a:rPr lang="ru-RU" smtClean="0"/>
              <a:t>‹#›</a:t>
            </a:fld>
            <a:endParaRPr lang="ru-RU"/>
          </a:p>
        </p:txBody>
      </p:sp>
    </p:spTree>
    <p:extLst>
      <p:ext uri="{BB962C8B-B14F-4D97-AF65-F5344CB8AC3E}">
        <p14:creationId xmlns:p14="http://schemas.microsoft.com/office/powerpoint/2010/main" val="1765791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 </a:t>
            </a:r>
            <a:endParaRPr lang="ru-RU" dirty="0"/>
          </a:p>
        </p:txBody>
      </p:sp>
      <p:sp>
        <p:nvSpPr>
          <p:cNvPr id="3" name="Подзаголовок 2"/>
          <p:cNvSpPr>
            <a:spLocks noGrp="1"/>
          </p:cNvSpPr>
          <p:nvPr>
            <p:ph type="subTitle" idx="1"/>
          </p:nvPr>
        </p:nvSpPr>
        <p:spPr>
          <a:xfrm>
            <a:off x="395536" y="188640"/>
            <a:ext cx="8136904" cy="6192688"/>
          </a:xfrm>
        </p:spPr>
        <p:txBody>
          <a:bodyPr/>
          <a:lstStyle/>
          <a:p>
            <a:pPr marL="457200" indent="-457200" algn="l">
              <a:buFont typeface="Arial" panose="020B0604020202020204" pitchFamily="34" charset="0"/>
              <a:buChar char="•"/>
            </a:pPr>
            <a:r>
              <a:rPr lang="en-US" dirty="0" smtClean="0"/>
              <a:t>The project is prepared by </a:t>
            </a:r>
            <a:r>
              <a:rPr lang="en-US" dirty="0" err="1" smtClean="0"/>
              <a:t>Kairat</a:t>
            </a:r>
            <a:r>
              <a:rPr lang="en-US" dirty="0" smtClean="0"/>
              <a:t> and </a:t>
            </a:r>
            <a:r>
              <a:rPr lang="en-US" dirty="0" err="1" smtClean="0"/>
              <a:t>Janbolot</a:t>
            </a:r>
            <a:endParaRPr lang="en-US" dirty="0" smtClean="0"/>
          </a:p>
          <a:p>
            <a:pPr marL="457200" indent="-457200" algn="l">
              <a:buFont typeface="Arial" panose="020B0604020202020204" pitchFamily="34" charset="0"/>
              <a:buChar char="•"/>
            </a:pPr>
            <a:r>
              <a:rPr lang="en-US" dirty="0" smtClean="0"/>
              <a:t>The name of the project is “guess the word” </a:t>
            </a:r>
          </a:p>
          <a:p>
            <a:pPr marL="457200" indent="-457200" algn="l">
              <a:buFont typeface="Arial" panose="020B0604020202020204" pitchFamily="34" charset="0"/>
              <a:buChar char="•"/>
            </a:pPr>
            <a:r>
              <a:rPr lang="en-US" dirty="0" smtClean="0"/>
              <a:t>This name focuses on the user having to guess the randomly generated word. We created the list of the words , which word would have to be guessed and also set a cap on the number of guesses allowed.</a:t>
            </a:r>
          </a:p>
        </p:txBody>
      </p:sp>
    </p:spTree>
    <p:extLst>
      <p:ext uri="{BB962C8B-B14F-4D97-AF65-F5344CB8AC3E}">
        <p14:creationId xmlns:p14="http://schemas.microsoft.com/office/powerpoint/2010/main" val="1338837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Introduction</a:t>
            </a:r>
            <a:endParaRPr lang="ru-RU" dirty="0"/>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40768"/>
            <a:ext cx="4932040" cy="4385513"/>
          </a:xfrm>
          <a:prstGeom prst="rect">
            <a:avLst/>
          </a:prstGeom>
        </p:spPr>
      </p:pic>
      <p:sp>
        <p:nvSpPr>
          <p:cNvPr id="6" name="TextBox 5"/>
          <p:cNvSpPr txBox="1"/>
          <p:nvPr/>
        </p:nvSpPr>
        <p:spPr>
          <a:xfrm>
            <a:off x="5292080" y="1340768"/>
            <a:ext cx="3600400" cy="2862322"/>
          </a:xfrm>
          <a:prstGeom prst="rect">
            <a:avLst/>
          </a:prstGeom>
          <a:noFill/>
        </p:spPr>
        <p:txBody>
          <a:bodyPr wrap="square" rtlCol="0">
            <a:spAutoFit/>
          </a:bodyPr>
          <a:lstStyle/>
          <a:p>
            <a:r>
              <a:rPr lang="en-US" dirty="0" err="1" smtClean="0"/>
              <a:t>Fitstly</a:t>
            </a:r>
            <a:r>
              <a:rPr lang="en-US" dirty="0" smtClean="0"/>
              <a:t>, we wrote introduction to our project by introducing yourself. The player writes his name. We created the list of the words which related to the our university live.  So it randomly choose one of the words. You should guess the word by saying the characters of the word. One letter one attempt, all in all you have 12 allows.</a:t>
            </a:r>
            <a:endParaRPr lang="ru-RU" dirty="0"/>
          </a:p>
        </p:txBody>
      </p:sp>
    </p:spTree>
    <p:extLst>
      <p:ext uri="{BB962C8B-B14F-4D97-AF65-F5344CB8AC3E}">
        <p14:creationId xmlns:p14="http://schemas.microsoft.com/office/powerpoint/2010/main" val="2642344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916832"/>
            <a:ext cx="3600399" cy="4525963"/>
          </a:xfrm>
        </p:spPr>
      </p:pic>
      <p:sp>
        <p:nvSpPr>
          <p:cNvPr id="5" name="TextBox 4"/>
          <p:cNvSpPr txBox="1"/>
          <p:nvPr/>
        </p:nvSpPr>
        <p:spPr>
          <a:xfrm>
            <a:off x="4644008" y="2060848"/>
            <a:ext cx="4176464" cy="2308324"/>
          </a:xfrm>
          <a:prstGeom prst="rect">
            <a:avLst/>
          </a:prstGeom>
          <a:noFill/>
        </p:spPr>
        <p:txBody>
          <a:bodyPr wrap="square" rtlCol="0">
            <a:spAutoFit/>
          </a:bodyPr>
          <a:lstStyle/>
          <a:p>
            <a:r>
              <a:rPr lang="en-US" dirty="0" smtClean="0"/>
              <a:t>Next step is about fails and win. If you try the letter which is not in word, your attempts will decrease, we used the “While loop” for this, the program will ask you to enter other character. If the attempts gets 0, you will loose, but if you guess the word before the </a:t>
            </a:r>
            <a:r>
              <a:rPr lang="en-US" smtClean="0"/>
              <a:t>allowed attempts </a:t>
            </a:r>
            <a:r>
              <a:rPr lang="en-US" dirty="0" smtClean="0"/>
              <a:t>get  to 0 you win</a:t>
            </a:r>
            <a:endParaRPr lang="ru-RU" dirty="0"/>
          </a:p>
        </p:txBody>
      </p:sp>
    </p:spTree>
    <p:extLst>
      <p:ext uri="{BB962C8B-B14F-4D97-AF65-F5344CB8AC3E}">
        <p14:creationId xmlns:p14="http://schemas.microsoft.com/office/powerpoint/2010/main" val="2572085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199</Words>
  <Application>Microsoft Office PowerPoint</Application>
  <PresentationFormat>Экран (4:3)</PresentationFormat>
  <Paragraphs>7</Paragraphs>
  <Slides>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vt:i4>
      </vt:variant>
    </vt:vector>
  </HeadingPairs>
  <TitlesOfParts>
    <vt:vector size="4" baseType="lpstr">
      <vt:lpstr>Тема Office</vt:lpstr>
      <vt:lpstr> </vt:lpstr>
      <vt:lpstr>Introduction</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Айбек</dc:creator>
  <cp:lastModifiedBy>Айбек</cp:lastModifiedBy>
  <cp:revision>4</cp:revision>
  <dcterms:created xsi:type="dcterms:W3CDTF">2020-12-14T09:30:46Z</dcterms:created>
  <dcterms:modified xsi:type="dcterms:W3CDTF">2020-12-14T10:10:11Z</dcterms:modified>
</cp:coreProperties>
</file>