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hQq78DqhCt6dn/XXpQvuFWJW2c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Company Logo (Placeholder)</a:t>
            </a:r>
            <a:endParaRPr/>
          </a:p>
        </p:txBody>
      </p:sp>
      <p:sp>
        <p:nvSpPr>
          <p:cNvPr id="83" name="Google Shape;83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Contact Information: [Your Name/Company Name], [Email Address], [Website (if applicable)]</a:t>
            </a:r>
            <a:endParaRPr/>
          </a:p>
        </p:txBody>
      </p:sp>
      <p:sp>
        <p:nvSpPr>
          <p:cNvPr id="154" name="Google Shape;154;p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Pain Statement: 'Enterprises struggle to keep pace with data demands, leading to delayed insights and missed opportunities.'</a:t>
            </a:r>
            <a:endParaRPr/>
          </a:p>
        </p:txBody>
      </p:sp>
      <p:sp>
        <p:nvSpPr>
          <p:cNvPr id="91" name="Google Shape;91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Quote: 'Our MVP proves the core autonomous development cycle and intelligent agent collaboration.'</a:t>
            </a:r>
            <a:endParaRPr/>
          </a:p>
        </p:txBody>
      </p:sp>
      <p:sp>
        <p:nvSpPr>
          <p:cNvPr id="119" name="Google Shape;119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FlowForge AI: Build Production-Ready Data Pipelines, Autonomously.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Leveraging Multi-Agent AI Systems to Accelerate Data Engineering &amp; Unlock Innovation.</a:t>
            </a:r>
            <a:endParaRPr/>
          </a:p>
        </p:txBody>
      </p:sp>
      <p:pic>
        <p:nvPicPr>
          <p:cNvPr id="87" name="Google Shape;8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825626" cy="1825626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Perfect Convergence of AI Advancement and Enterprise Need.</a:t>
            </a:r>
            <a:endParaRPr sz="3700"/>
          </a:p>
        </p:txBody>
      </p:sp>
      <p:sp>
        <p:nvSpPr>
          <p:cNvPr id="150" name="Google Shape;150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Timing: Generative AI &amp; LLMs have reached a maturity level capable of complex code understanding and generation. Agentic frameworks (LangGraph, AutoGen, CrewAI) provide the backbone for sophisticated multi-agent collaboration. Enterprises are under immense pressure to leverage data faster and more efficiently.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Unique Approach: Holistic, end-to-end automation of the data pipeline SDLC. Pragmatic use of Human-in-the-Loop for reliability and trust. Built on robust, scalable, and configurable 12-Factor Agent principles. Deep expertise in enterprise ML and data engineering.</a:t>
            </a:r>
            <a:endParaRPr/>
          </a:p>
          <a:p>
            <a:pPr indent="-245744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[Visual: A Venn diagram showing 'LLM Advances,' 'Agent Frameworks,' and 'Enterprise Data Needs' converging on 'FlowForge AI.']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Build the Future of Data Engineering, Together.</a:t>
            </a:r>
            <a:endParaRPr sz="3000"/>
          </a:p>
        </p:txBody>
      </p:sp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Pilot Partners: Collaborate with us to apply FlowForge AI to your real-world data pipeline challenges.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Strategic Investors: Fuel our growth and accelerate the development of our autonomous factory.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&amp; Insights: Share your data engineering pain points to help us refine our solution.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[Visual: A handshake or a forward-looking, collaborative image.]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for Questions.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[Visual: Simple, clean background with contact info repeated subtly.]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Pipeline Development Maze: Slow, Costly, and Complex.</a:t>
            </a:r>
            <a:endParaRPr sz="3800"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Time-Consuming: Manual coding &amp; iteration takes weeks/months. (Icon: Hourglass)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Expensive: High demand for skilled data engineers drives up costs. (Icon: Money bag with an arrow up)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Error-Prone: Manual processes lead to inconsistencies and bugs. (Icon: Bug/Error symbol)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Repetitive Toil: Engineers spend too much time on boilerplate &amp; routine tasks, stifling innovation. (Icon: Gears grinding)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 Challenges: Difficulty in standardizing and scaling development practices across teams. (Icon: Uneven building blocks)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Imagine: From Requirements to Production-Ready Pipelines, with Minimal Human Intervention.</a:t>
            </a:r>
            <a:endParaRPr sz="3100"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ision: FlowForge AI envisions a future where intelligent AI agents collaborate to autonomously design, develop, test, and validate data pipelines, transforming data requirements into deployable assets at unprecedented speed and quality.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shift: Humans shift from building to directing and validating.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[Visual: A sleek, futuristic factory assembly line, but instead of physical goods, it's producing code, DAGs, and data contracts.]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FlowForge AI: Your AI-Powered Data Engineering Co-Pilot &amp; Factory.</a:t>
            </a:r>
            <a:endParaRPr sz="3800"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sophisticated multi-agent system, orchestrated by LangGraph, that automates the end-to-end data pipeline development lifecycle.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it works: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Intelligent Requirement Intake: Understands your data needs (with Human-in-the-Loop for clarification).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AI Architect &amp; Planner: Designs optimal pipeline architecture and plans development tasks.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Autonomous Code Generation: Specialized AI Developer Agents write clean, efficient code (Python, Scala Spark, Airflow DAGs).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Rigorous Automated Validation: AI QA and Validation Agents ensure quality, security, and compliance.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Iterative Refinement: AI Critique Agents provide feedback for continuous improvement.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Automated Packaging &amp; Handoff: Delivers production-ready, documented artifacts.</a:t>
            </a:r>
            <a:endParaRPr/>
          </a:p>
          <a:p>
            <a:pPr indent="-20574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[Visual: A simplified diagram showing key agents (Architect, Planner, Developer, QA, Validation, Critique) and their interaction flow.]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on a Foundation of Cutting-Edge AI &amp; Best Practices.</a:t>
            </a:r>
            <a:endParaRPr sz="3800"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Multi-Agent Systems (MAS): Specialized AI agents for distinct SDLC roles (Architect, Planner, Developer, QA, etc.).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LangGraph Orchestration: Manages complex workflows, state, and iterative feedback loops reliably.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 LLM Strategy: Leverages best-in-class LLMs (e.g., GPT-4o, Claude 3, Gemini) for different tasks, configurable for cost/performance.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 &amp; Knowledge Bases (LlamaIndex): Agents access and utilize project standards, architectural principles, and debugging tips for informed decision-making.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Calling &amp; Tool Use (MCP): Agents interact with development tools (compilers, testers, linters - future: VCS, SAST) via a secure Model Context Protocol.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12-Factor Agent Principles: Ensures scalability, maintainability, and robust configuration management.</a:t>
            </a:r>
            <a:endParaRPr/>
          </a:p>
          <a:p>
            <a:pPr indent="-219075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[Visual: Abstract tech-stack diagram or interconnected logos.]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We've Built the Core Engine: See FlowForge AI in Action!</a:t>
            </a:r>
            <a:endParaRPr sz="3800"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/>
          </a:bodyPr>
          <a:lstStyle/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MVP Focus: Demonstrating the end-to-end autonomous generation of a production-quality Python function.</a:t>
            </a:r>
            <a:endParaRPr/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 Agent: Makes initial high-level technical decision (Python, standard library).</a:t>
            </a:r>
            <a:endParaRPr/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Planner Agent: Refines user request (with Human-in-the-Loop for ambiguity resolution).</a:t>
            </a:r>
            <a:endParaRPr/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 Agent: Generates Python code based on plan and RAG-retrieved coding standards.</a:t>
            </a:r>
            <a:endParaRPr/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QA Agent: Uses LLM-driven tool selection (code_tester_tool) for functional testing (MCP concept).</a:t>
            </a:r>
            <a:endParaRPr/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Agent: Checks code for compliance and basic security using RAG-retrieved rules.</a:t>
            </a:r>
            <a:endParaRPr/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Critique Agent: Provides targeted feedback on failures (functional or validation).</a:t>
            </a:r>
            <a:endParaRPr/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 Refinement: LangGraph orchestrates the 'Code -&gt; Test/Validate -&gt; Critique -&gt; Refine' loop.</a:t>
            </a:r>
            <a:endParaRPr/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 Packaging &amp; Handoff: Generates code files and README.</a:t>
            </a:r>
            <a:endParaRPr/>
          </a:p>
          <a:p>
            <a:pPr indent="-2362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Configurable &amp; Observable: Hybrid LLM strategy, environment-based config, detailed logging.</a:t>
            </a:r>
            <a:endParaRPr/>
          </a:p>
          <a:p>
            <a:pPr indent="-192405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[Visual: A screenshot/GIF of the console output showing the agent flow, or a simplified diagram of the MVP's agent interactions.]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Unlock Unprecedented Efficiency, Quality, and Innovation.</a:t>
            </a:r>
            <a:endParaRPr sz="3800"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 &amp; Agility: Drastically reduce pipeline development time from weeks/months to days/hours. Rapidly prototype and iterate on data solutions. (Icon: Rocket ship)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Reduction: Minimize manual engineering effort for common pipeline tasks. Optimize resource allocation by augmenting human teams. (Icon: Downward trending cost graph)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Quality &amp; Consistency: Automated adherence to coding standards, security protocols, and data contracts. Reduced human error through automated testing and validation. (Icon: Quality checkmark/seal)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Scalable Development: Standardize pipeline creation across your organization. Easily scale data engineering capacity with AI. (Icon: Network/Scalability graph)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Foster Innovation: Free up skilled engineers to focus on complex, high-value data problems. Accelerate the delivery of data-driven insights and products. (Icon: Lightbulb/Brain)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Powering Diverse Data Initiatives.</a:t>
            </a:r>
            <a:endParaRPr sz="3800"/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/>
          </a:bodyPr>
          <a:lstStyle/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Rapid ETL/ELT Prototyping: Quickly build and test data ingestion and transformation flows.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Augmenting Data Engineering Teams: Handle routine pipeline development, allowing teams to focus on complex tasks.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Standardizing Pipeline Development: Enforce best practices and consistency across all new data pipelines.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Democratizing Data Pipeline Creation (Future): Enable less technical users to specify data needs and get working pipelines.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Legacy System Modernization (Future): Assist in re-platforming or refactoring old data pipelines.</a:t>
            </a:r>
            <a:endParaRPr/>
          </a:p>
          <a:p>
            <a:pPr indent="-232409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[Visual: Icons representing different data sources or business units benefiting from faster pipelines.]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Expanding Capabilities for Full Enterprise Data Pipeline Automation.</a:t>
            </a:r>
            <a:endParaRPr sz="3800"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1 (Achieved - MVP): Autonomous Python function generation with full SDLC agent loop, HITL, RAG, basic validation.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2 (Next 6-12 Months): Scala Spark &amp; Airflow DAG Generation, Enhanced Tool Repository (MCP/Taskweaver), Advanced Data Contract &amp; Quality Agent, Scalable Vector DB Integration.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3 (12-24 Months): Complex Multi-Component Pipeline Orchestration, Visual Pipeline Designer Interface (Optional), Deeper Security &amp; Compliance Integrations, Self-Healing &amp; Optimization (Long-term).</a:t>
            </a:r>
            <a:endParaRPr/>
          </a:p>
          <a:p>
            <a:pPr indent="-25908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[Visual: A timeline or roadmap graphic.]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