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77F"/>
    <a:srgbClr val="F7F7F7"/>
    <a:srgbClr val="FFFFFF"/>
    <a:srgbClr val="D1FFED"/>
    <a:srgbClr val="B9E0E5"/>
    <a:srgbClr val="D2EBEE"/>
    <a:srgbClr val="ECF7F8"/>
    <a:srgbClr val="F5E7F4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360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23909-B66F-4EBF-ADE7-0506CD43D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BC15A6-167A-9244-D601-F3BBF9191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A2119-1BE4-0F3B-52D8-35EF27E3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E71C4-0E12-72B3-800D-860E9CEC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74C11-2792-5090-FA30-C7330BEC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1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10E3A-372C-3CF6-CB6E-C60E46C7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E2399E-F540-F608-D97B-EBFBB97E4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1AF7A-79A0-B5D5-1C57-19038C6F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3929A-87CD-D28A-8802-A986D64E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159B5-7CD5-0148-B8AD-5D2A2086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95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D26746-0665-5B41-E3A8-C06593300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C1A6A-261D-EDA4-1BE8-DDBC6DB31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49EB8-E184-F6F7-46BC-F6AD836C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7B1DA-769D-BF85-3A21-D7416887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F8C7C-CA54-B3B6-6B05-D8661877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7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CF818-5443-5E4C-DDE7-A3E3325A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B15745-CE42-368A-2330-47179C041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DA4D6-CD61-3348-031C-18DF0B7D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5BA35-1EE2-D1E0-FC9B-98B7F44C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33567-EF19-1B16-CB62-1CBF64E4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58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D270A-46D4-78A4-B7AA-F96456AC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66803E-369E-6C3B-53BB-3DD20C103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5771E-6F26-B125-8488-8B8E77F8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4CECE-FECB-FFE7-782E-9DFCA549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F65E9-827A-D550-8D10-561574B4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80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A2B6E-533D-0636-C24C-ECF593A1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0E910-7C63-123D-E7C2-E5913DB0B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0E72DA-4A82-8B16-02E0-115B3B41B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AB4F81-52AF-D9FE-64B0-7CE323D5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EB290-C3F7-CFE6-3044-EE3B2BBB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167CC9-1940-EC01-DC7B-D23986D8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24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3C59A-F06E-9459-7005-A7A05461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141F57-8C0D-7606-D755-1341707E6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AC3759-5EF7-A5B8-AD52-D4FA509CA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F4FBAB-BC6F-0C28-6DA7-6A26C6142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75025B-77FC-BD5B-280A-CC2D14885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37DE00-00DB-C661-E817-CFCB78AA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4A4563-D1D0-DE50-53C8-E09C14F1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9B0C97-5F06-3DE1-167A-42CC5C95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45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EC94A-59CB-F5A0-E6F1-30FF3339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E2A2F4-2E04-AF3A-AF0C-B1BA939C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5E923C-32EF-4BC2-2D29-FDF99F91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FDD52E-F496-C38E-D62F-AB9FFD75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2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EFD39D-B5E8-A835-BCF0-03CB31BE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FBC21F-B022-EAA6-71E8-75DF6C10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9B4C2-EC30-AE17-0587-7AE8B8F4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27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5A7B0-FF03-3437-C77C-1BEDFBF0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D5C70-D687-37C4-0AC4-BC727DF1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B7F260-2473-520B-3883-510B9B359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3513C6-1D74-6CFA-9CA9-96D86412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66F89-03E5-AAF7-D91C-F934A8E8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288D91-D581-DBA8-5A2D-919EA72F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1493E-A87C-91F9-9013-26979AEB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C855F4-34A5-15A0-78BD-A9C25350F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C21C46-D700-BF00-4BA6-B9DED7AFD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DBA9DA-8ACF-B43B-3306-392B3EDF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D4BAA-8B86-2950-287B-7489F771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0457AD-0543-5BC5-79DA-6330C2E8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81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E49190-559C-3550-9B2F-82404E09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C3F400-2745-A3DA-43F4-F326CFEE4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79EDC-C38C-4C62-4279-A32B8ACB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A0FFC-6941-C204-32BF-D08CC14B6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E344D-4D80-E9FF-D10F-8D2B32901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2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E33BFE-2210-9C07-BED1-06621834484C}"/>
              </a:ext>
            </a:extLst>
          </p:cNvPr>
          <p:cNvGrpSpPr/>
          <p:nvPr/>
        </p:nvGrpSpPr>
        <p:grpSpPr>
          <a:xfrm>
            <a:off x="2220117" y="1103470"/>
            <a:ext cx="7751766" cy="4651060"/>
            <a:chOff x="3873657" y="1476850"/>
            <a:chExt cx="7751766" cy="46510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B7EC305-307E-A2F7-15C4-CDB21192C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3657" y="1476850"/>
              <a:ext cx="7751766" cy="4651060"/>
            </a:xfrm>
            <a:prstGeom prst="rect">
              <a:avLst/>
            </a:prstGeom>
            <a:gradFill>
              <a:gsLst>
                <a:gs pos="100000">
                  <a:srgbClr val="D2EBEE"/>
                </a:gs>
                <a:gs pos="0">
                  <a:srgbClr val="D2EBEE"/>
                </a:gs>
                <a:gs pos="15000">
                  <a:srgbClr val="F5E7F4"/>
                </a:gs>
                <a:gs pos="84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7C6C02B-77B7-EF75-6C02-F2CBFD85B7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3399" y="1602497"/>
              <a:ext cx="7452282" cy="439976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1171CC-1EB9-2F41-7C72-7ED6091BAC5D}"/>
                </a:ext>
              </a:extLst>
            </p:cNvPr>
            <p:cNvSpPr txBox="1"/>
            <p:nvPr/>
          </p:nvSpPr>
          <p:spPr>
            <a:xfrm>
              <a:off x="4025444" y="5540597"/>
              <a:ext cx="3724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Powered</a:t>
              </a:r>
              <a:r>
                <a:rPr lang="ko-KR" altLang="en-US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by</a:t>
              </a:r>
              <a:r>
                <a:rPr lang="ko-KR" altLang="en-US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1200" b="1" dirty="0" err="1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Ecoarium</a:t>
              </a:r>
              <a:endParaRPr lang="en-US" altLang="ko-KR" sz="1200" b="1" dirty="0">
                <a:solidFill>
                  <a:srgbClr val="01977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성결대학교 정보통신공학과</a:t>
              </a:r>
              <a:r>
                <a:rPr lang="en-US" altLang="ko-KR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김찬영</a:t>
              </a:r>
              <a:r>
                <a:rPr lang="en-US" altLang="ko-KR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김태현 지성원 </a:t>
              </a:r>
              <a:r>
                <a:rPr lang="ko-KR" altLang="en-US" sz="1200" i="1" dirty="0" err="1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허진환</a:t>
              </a:r>
              <a:endParaRPr lang="en-US" altLang="ko-KR" sz="1200" i="1" dirty="0">
                <a:solidFill>
                  <a:srgbClr val="01977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9" name="Google Shape;242;p37">
              <a:extLst>
                <a:ext uri="{FF2B5EF4-FFF2-40B4-BE49-F238E27FC236}">
                  <a16:creationId xmlns:a16="http://schemas.microsoft.com/office/drawing/2014/main" id="{4007099A-BC98-7399-4AF8-97686C114BAE}"/>
                </a:ext>
              </a:extLst>
            </p:cNvPr>
            <p:cNvSpPr txBox="1">
              <a:spLocks/>
            </p:cNvSpPr>
            <p:nvPr/>
          </p:nvSpPr>
          <p:spPr>
            <a:xfrm>
              <a:off x="4023399" y="1591148"/>
              <a:ext cx="3124161" cy="2211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Open Sans"/>
                <a:buNone/>
                <a:defRPr sz="11333" b="1" i="0" u="none" strike="noStrike" cap="none">
                  <a:solidFill>
                    <a:srgbClr val="191919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Open Sans"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01977F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S</a:t>
              </a:r>
              <a:r>
                <a:rPr kumimoji="0" 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mart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Open Sans"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01977F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R</a:t>
              </a:r>
              <a:r>
                <a:rPr kumimoji="0" 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ecycling</a:t>
              </a:r>
              <a:br>
                <a:rPr kumimoji="0" 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</a:br>
              <a:r>
                <a:rPr kumimoji="0" 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01977F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S</a:t>
              </a:r>
              <a:r>
                <a:rPr kumimoji="0" 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ystem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Open Sans"/>
                <a:sym typeface="Open Sans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C6910B9-AFDF-A41E-6BE5-0A2C91E6E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9228" y="5587174"/>
              <a:ext cx="488823" cy="36661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D7CEE9A-FE44-9185-49F8-37B1479E4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014" y="5587174"/>
              <a:ext cx="366617" cy="366617"/>
            </a:xfrm>
            <a:prstGeom prst="rect">
              <a:avLst/>
            </a:prstGeom>
          </p:spPr>
        </p:pic>
        <p:pic>
          <p:nvPicPr>
            <p:cNvPr id="16" name="그림 15" descr="그래픽, 원, 상징, 디자인이(가) 표시된 사진&#10;&#10;자동 생성된 설명">
              <a:extLst>
                <a:ext uri="{FF2B5EF4-FFF2-40B4-BE49-F238E27FC236}">
                  <a16:creationId xmlns:a16="http://schemas.microsoft.com/office/drawing/2014/main" id="{9A9835EA-3F3D-54F6-FA01-BE095C377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9064" y="5587174"/>
              <a:ext cx="366617" cy="366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964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E33BFE-2210-9C07-BED1-06621834484C}"/>
              </a:ext>
            </a:extLst>
          </p:cNvPr>
          <p:cNvGrpSpPr/>
          <p:nvPr/>
        </p:nvGrpSpPr>
        <p:grpSpPr>
          <a:xfrm>
            <a:off x="2220117" y="1103470"/>
            <a:ext cx="7751766" cy="4651060"/>
            <a:chOff x="3873657" y="1476850"/>
            <a:chExt cx="7751766" cy="46510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B7EC305-307E-A2F7-15C4-CDB21192C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3657" y="1476850"/>
              <a:ext cx="7751766" cy="4651060"/>
            </a:xfrm>
            <a:prstGeom prst="rect">
              <a:avLst/>
            </a:prstGeom>
            <a:gradFill>
              <a:gsLst>
                <a:gs pos="100000">
                  <a:srgbClr val="D2EBEE"/>
                </a:gs>
                <a:gs pos="0">
                  <a:srgbClr val="D2EBEE"/>
                </a:gs>
                <a:gs pos="15000">
                  <a:srgbClr val="F5E7F4"/>
                </a:gs>
                <a:gs pos="84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7C6C02B-77B7-EF75-6C02-F2CBFD85B7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3399" y="1602497"/>
              <a:ext cx="7452282" cy="439976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1171CC-1EB9-2F41-7C72-7ED6091BAC5D}"/>
                </a:ext>
              </a:extLst>
            </p:cNvPr>
            <p:cNvSpPr txBox="1"/>
            <p:nvPr/>
          </p:nvSpPr>
          <p:spPr>
            <a:xfrm>
              <a:off x="4025444" y="5540597"/>
              <a:ext cx="3724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Powered</a:t>
              </a:r>
              <a:r>
                <a:rPr lang="ko-KR" altLang="en-US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by</a:t>
              </a:r>
              <a:r>
                <a:rPr lang="ko-KR" altLang="en-US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1200" b="1" dirty="0" err="1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Ecoarium</a:t>
              </a:r>
              <a:endParaRPr lang="en-US" altLang="ko-KR" sz="1200" b="1" dirty="0">
                <a:solidFill>
                  <a:srgbClr val="01977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성결대학교 정보통신공학과</a:t>
              </a:r>
              <a:r>
                <a:rPr lang="en-US" altLang="ko-KR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김찬영</a:t>
              </a:r>
              <a:r>
                <a:rPr lang="en-US" altLang="ko-KR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김태현 지성원 </a:t>
              </a:r>
              <a:r>
                <a:rPr lang="ko-KR" altLang="en-US" sz="1200" i="1" dirty="0" err="1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허진환</a:t>
              </a:r>
              <a:endParaRPr lang="en-US" altLang="ko-KR" sz="1200" i="1" dirty="0">
                <a:solidFill>
                  <a:srgbClr val="01977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C6910B9-AFDF-A41E-6BE5-0A2C91E6E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9228" y="5587174"/>
              <a:ext cx="488823" cy="36661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D7CEE9A-FE44-9185-49F8-37B1479E4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014" y="5587174"/>
              <a:ext cx="366617" cy="366617"/>
            </a:xfrm>
            <a:prstGeom prst="rect">
              <a:avLst/>
            </a:prstGeom>
          </p:spPr>
        </p:pic>
        <p:pic>
          <p:nvPicPr>
            <p:cNvPr id="16" name="그림 15" descr="그래픽, 원, 상징, 디자인이(가) 표시된 사진&#10;&#10;자동 생성된 설명">
              <a:extLst>
                <a:ext uri="{FF2B5EF4-FFF2-40B4-BE49-F238E27FC236}">
                  <a16:creationId xmlns:a16="http://schemas.microsoft.com/office/drawing/2014/main" id="{9A9835EA-3F3D-54F6-FA01-BE095C377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9064" y="5587174"/>
              <a:ext cx="366617" cy="366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046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E33BFE-2210-9C07-BED1-06621834484C}"/>
              </a:ext>
            </a:extLst>
          </p:cNvPr>
          <p:cNvGrpSpPr/>
          <p:nvPr/>
        </p:nvGrpSpPr>
        <p:grpSpPr>
          <a:xfrm>
            <a:off x="2220117" y="1103470"/>
            <a:ext cx="7751766" cy="4651060"/>
            <a:chOff x="3873657" y="1476850"/>
            <a:chExt cx="7751766" cy="46510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B7EC305-307E-A2F7-15C4-CDB21192C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3657" y="1476850"/>
              <a:ext cx="7751766" cy="4651060"/>
            </a:xfrm>
            <a:prstGeom prst="rect">
              <a:avLst/>
            </a:prstGeom>
            <a:gradFill>
              <a:gsLst>
                <a:gs pos="100000">
                  <a:srgbClr val="D2EBEE"/>
                </a:gs>
                <a:gs pos="0">
                  <a:srgbClr val="D2EBEE"/>
                </a:gs>
                <a:gs pos="15000">
                  <a:srgbClr val="F5E7F4"/>
                </a:gs>
                <a:gs pos="84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7C6C02B-77B7-EF75-6C02-F2CBFD85B7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3399" y="1602497"/>
              <a:ext cx="7452282" cy="439976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C6910B9-AFDF-A41E-6BE5-0A2C91E6E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9228" y="5587174"/>
              <a:ext cx="488823" cy="36661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D7CEE9A-FE44-9185-49F8-37B1479E4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014" y="5587174"/>
              <a:ext cx="366617" cy="366617"/>
            </a:xfrm>
            <a:prstGeom prst="rect">
              <a:avLst/>
            </a:prstGeom>
          </p:spPr>
        </p:pic>
        <p:pic>
          <p:nvPicPr>
            <p:cNvPr id="16" name="그림 15" descr="그래픽, 원, 상징, 디자인이(가) 표시된 사진&#10;&#10;자동 생성된 설명">
              <a:extLst>
                <a:ext uri="{FF2B5EF4-FFF2-40B4-BE49-F238E27FC236}">
                  <a16:creationId xmlns:a16="http://schemas.microsoft.com/office/drawing/2014/main" id="{9A9835EA-3F3D-54F6-FA01-BE095C377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9064" y="5587174"/>
              <a:ext cx="366617" cy="366617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09566F7-22D8-C8F8-A4DA-E2CA7C9C7328}"/>
              </a:ext>
            </a:extLst>
          </p:cNvPr>
          <p:cNvGrpSpPr/>
          <p:nvPr/>
        </p:nvGrpSpPr>
        <p:grpSpPr>
          <a:xfrm>
            <a:off x="2646277" y="1444389"/>
            <a:ext cx="7094935" cy="707886"/>
            <a:chOff x="2733767" y="1244119"/>
            <a:chExt cx="7094935" cy="70788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775958F-EE74-5B6C-CE4E-1B3B613FA062}"/>
                </a:ext>
              </a:extLst>
            </p:cNvPr>
            <p:cNvSpPr txBox="1"/>
            <p:nvPr/>
          </p:nvSpPr>
          <p:spPr>
            <a:xfrm>
              <a:off x="3167293" y="1244119"/>
              <a:ext cx="666140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성결대학교 정보통신공학과 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2024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학년도 졸업작품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04</a:t>
              </a:r>
              <a:r>
                <a:rPr lang="ko-KR" altLang="en-US" sz="20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조 </a:t>
              </a:r>
              <a:r>
                <a:rPr kumimoji="0" lang="ko-KR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1977F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에코아리움</a:t>
              </a:r>
              <a:r>
                <a:rPr lang="en-US" altLang="ko-KR" sz="2000" dirty="0">
                  <a:solidFill>
                    <a:srgbClr val="01977F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 </a:t>
              </a:r>
              <a:r>
                <a:rPr kumimoji="0" lang="en-US" altLang="ko-KR" sz="12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github.com/</a:t>
              </a:r>
              <a:r>
                <a:rPr kumimoji="0" lang="en-US" altLang="ko-KR" sz="1200" b="0" i="1" u="none" strike="noStrike" kern="1200" cap="none" spc="0" normalizeH="0" baseline="0" noProof="0" dirty="0" err="1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znantothelimit</a:t>
              </a:r>
              <a:r>
                <a:rPr kumimoji="0" lang="en-US" altLang="ko-KR" sz="12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/</a:t>
              </a:r>
              <a:r>
                <a:rPr kumimoji="0" lang="en-US" altLang="ko-KR" sz="1200" b="0" i="1" u="none" strike="noStrike" kern="1200" cap="none" spc="0" normalizeH="0" baseline="0" noProof="0" dirty="0" err="1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Ecoarium.git</a:t>
              </a:r>
              <a:endPara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endParaRPr>
            </a:p>
          </p:txBody>
        </p:sp>
        <p:pic>
          <p:nvPicPr>
            <p:cNvPr id="7" name="그림 6" descr="엠블럼, 상징, 등록 상표, 로고이(가) 표시된 사진&#10;&#10;자동 생성된 설명">
              <a:extLst>
                <a:ext uri="{FF2B5EF4-FFF2-40B4-BE49-F238E27FC236}">
                  <a16:creationId xmlns:a16="http://schemas.microsoft.com/office/drawing/2014/main" id="{F190F80E-4A7C-7A88-9A94-B2F19F444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767" y="1365002"/>
              <a:ext cx="433526" cy="433526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6A8EBDA-47F6-8CB9-83D1-D390FB22C0C1}"/>
              </a:ext>
            </a:extLst>
          </p:cNvPr>
          <p:cNvGrpSpPr/>
          <p:nvPr/>
        </p:nvGrpSpPr>
        <p:grpSpPr>
          <a:xfrm>
            <a:off x="2894695" y="2464301"/>
            <a:ext cx="6402610" cy="2093564"/>
            <a:chOff x="3079855" y="2186890"/>
            <a:chExt cx="6402610" cy="209356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293A37D-DDD3-1A6C-FF7F-31D320F5FCA5}"/>
                </a:ext>
              </a:extLst>
            </p:cNvPr>
            <p:cNvGrpSpPr/>
            <p:nvPr/>
          </p:nvGrpSpPr>
          <p:grpSpPr>
            <a:xfrm>
              <a:off x="3079855" y="2186890"/>
              <a:ext cx="2463449" cy="677108"/>
              <a:chOff x="2441405" y="1821402"/>
              <a:chExt cx="2463449" cy="677108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EA8C75A2-F557-1F65-F8CE-DBFBD6BFF3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1405" y="1866249"/>
                <a:ext cx="433526" cy="433526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FD358E-7D05-AFCA-3303-46179B83773A}"/>
                  </a:ext>
                </a:extLst>
              </p:cNvPr>
              <p:cNvSpPr txBox="1"/>
              <p:nvPr/>
            </p:nvSpPr>
            <p:spPr>
              <a:xfrm>
                <a:off x="2812472" y="1821402"/>
                <a:ext cx="2092382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김찬영 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@mixgolem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팀장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</a:t>
                </a:r>
                <a:r>
                  <a:rPr lang="ko-KR" altLang="en-US" sz="1100" dirty="0" err="1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머신러닝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/JT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프로그래밍</a:t>
                </a:r>
                <a:endParaRPr lang="en-US" altLang="ko-KR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tanyoungaa@gmail.com</a:t>
                </a:r>
                <a:endParaRPr kumimoji="0" lang="en-US" altLang="ko-KR" sz="110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26806EB-7A77-6179-F520-DF43D6322E13}"/>
                </a:ext>
              </a:extLst>
            </p:cNvPr>
            <p:cNvGrpSpPr/>
            <p:nvPr/>
          </p:nvGrpSpPr>
          <p:grpSpPr>
            <a:xfrm>
              <a:off x="6378905" y="2186890"/>
              <a:ext cx="3103560" cy="677108"/>
              <a:chOff x="3381007" y="2442818"/>
              <a:chExt cx="3103560" cy="677108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28024909-2ABD-3D71-BD16-9669857360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1007" y="2484149"/>
                <a:ext cx="433527" cy="433527"/>
              </a:xfrm>
              <a:prstGeom prst="ellipse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8B432E-96B3-107A-0C8D-B6488A129F24}"/>
                  </a:ext>
                </a:extLst>
              </p:cNvPr>
              <p:cNvSpPr txBox="1"/>
              <p:nvPr/>
            </p:nvSpPr>
            <p:spPr>
              <a:xfrm>
                <a:off x="3752074" y="2442818"/>
                <a:ext cx="2732493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김태현 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@</a:t>
                </a:r>
                <a:r>
                  <a:rPr lang="en-US" altLang="ko-KR" sz="1100" dirty="0" err="1">
                    <a:solidFill>
                      <a:schemeClr val="bg2">
                        <a:lumMod val="5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TaeHyeonEntus</a:t>
                </a:r>
                <a:endPara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팀원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어플리케이션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/HW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제작</a:t>
                </a:r>
                <a:endParaRPr lang="en-US" altLang="ko-KR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TaehyeonEntus@gmail.com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A0CE1C3-597B-4CD2-5143-7D7911BE0C23}"/>
                </a:ext>
              </a:extLst>
            </p:cNvPr>
            <p:cNvGrpSpPr/>
            <p:nvPr/>
          </p:nvGrpSpPr>
          <p:grpSpPr>
            <a:xfrm>
              <a:off x="6378905" y="3545529"/>
              <a:ext cx="3103560" cy="677108"/>
              <a:chOff x="7959497" y="3030301"/>
              <a:chExt cx="3103560" cy="677108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ACE9BADF-C137-5DC7-3BD6-10A198853F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59497" y="3088118"/>
                <a:ext cx="433528" cy="433528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5F095A-1E25-8F83-C1E0-A4B55DD3C74E}"/>
                  </a:ext>
                </a:extLst>
              </p:cNvPr>
              <p:cNvSpPr txBox="1"/>
              <p:nvPr/>
            </p:nvSpPr>
            <p:spPr>
              <a:xfrm>
                <a:off x="8330564" y="3030301"/>
                <a:ext cx="2732493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허진환</a:t>
                </a: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 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@znantothelimit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팀원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네트워크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보안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/DB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서버</a:t>
                </a:r>
                <a:endParaRPr lang="en-US" altLang="ko-KR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am20190954@gmail.com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216D8F-E31D-075C-BBF8-A2D8864498B8}"/>
                </a:ext>
              </a:extLst>
            </p:cNvPr>
            <p:cNvSpPr txBox="1"/>
            <p:nvPr/>
          </p:nvSpPr>
          <p:spPr>
            <a:xfrm>
              <a:off x="3450922" y="3603346"/>
              <a:ext cx="2732493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지성원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@aa13245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팀원</a:t>
              </a:r>
              <a:r>
                <a:rPr lang="en-US" altLang="ko-KR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/AP</a:t>
              </a:r>
              <a:r>
                <a:rPr lang="ko-KR" altLang="en-US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서버</a:t>
              </a:r>
              <a:r>
                <a:rPr lang="en-US" altLang="ko-KR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/</a:t>
              </a:r>
              <a:r>
                <a:rPr lang="ko-KR" altLang="en-US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웹페이지</a:t>
              </a:r>
              <a:endParaRPr lang="en-US" altLang="ko-KR" sz="1100" dirty="0">
                <a:solidFill>
                  <a:prstClr val="black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5649515@naver.com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2B8D1F4-E833-D43F-4E14-94DA2EB1F4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695" y="3922090"/>
            <a:ext cx="433526" cy="43352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686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67880176-804C-3615-0787-513834CDF765}"/>
              </a:ext>
            </a:extLst>
          </p:cNvPr>
          <p:cNvSpPr/>
          <p:nvPr/>
        </p:nvSpPr>
        <p:spPr>
          <a:xfrm>
            <a:off x="2865436" y="1546965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B2CB755-1A40-0571-EACD-D1D8D79FA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238" y="2015769"/>
            <a:ext cx="1942397" cy="1942392"/>
          </a:xfrm>
          <a:prstGeom prst="rect">
            <a:avLst/>
          </a:prstGeom>
          <a:solidFill>
            <a:srgbClr val="01977F"/>
          </a:solidFill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24724DC-934E-EDFB-F243-2822BBEBB00A}"/>
              </a:ext>
            </a:extLst>
          </p:cNvPr>
          <p:cNvSpPr txBox="1"/>
          <p:nvPr/>
        </p:nvSpPr>
        <p:spPr>
          <a:xfrm>
            <a:off x="5745436" y="1925136"/>
            <a:ext cx="268990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QR</a:t>
            </a:r>
          </a:p>
          <a:p>
            <a:r>
              <a:rPr lang="ko-KR" altLang="en-US" sz="6600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42347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972B910-5380-66AB-4960-65CEC7FAA0B2}"/>
              </a:ext>
            </a:extLst>
          </p:cNvPr>
          <p:cNvSpPr/>
          <p:nvPr/>
        </p:nvSpPr>
        <p:spPr>
          <a:xfrm>
            <a:off x="0" y="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Admin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29D13E-14A7-5752-01FC-0A2AC5C82770}"/>
              </a:ext>
            </a:extLst>
          </p:cNvPr>
          <p:cNvSpPr/>
          <p:nvPr/>
        </p:nvSpPr>
        <p:spPr>
          <a:xfrm>
            <a:off x="6432000" y="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Quit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3F648-7D9D-5E8E-F6B8-CA6B5162BB5A}"/>
              </a:ext>
            </a:extLst>
          </p:cNvPr>
          <p:cNvSpPr/>
          <p:nvPr/>
        </p:nvSpPr>
        <p:spPr>
          <a:xfrm>
            <a:off x="3017520" y="342900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Refresh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9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DFE008-4B48-2749-11D7-3E806D9C2569}"/>
              </a:ext>
            </a:extLst>
          </p:cNvPr>
          <p:cNvSpPr/>
          <p:nvPr/>
        </p:nvSpPr>
        <p:spPr>
          <a:xfrm>
            <a:off x="0" y="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600" dirty="0">
                <a:solidFill>
                  <a:prstClr val="white">
                    <a:lumMod val="95000"/>
                  </a:prst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Door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OPEN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5AE797-7195-5687-15A7-4848111FAEFB}"/>
              </a:ext>
            </a:extLst>
          </p:cNvPr>
          <p:cNvSpPr/>
          <p:nvPr/>
        </p:nvSpPr>
        <p:spPr>
          <a:xfrm>
            <a:off x="6432000" y="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Door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600" dirty="0">
                <a:solidFill>
                  <a:prstClr val="white">
                    <a:lumMod val="95000"/>
                  </a:prst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CLOSE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844450-0132-700D-AD8F-B7554852D427}"/>
              </a:ext>
            </a:extLst>
          </p:cNvPr>
          <p:cNvSpPr/>
          <p:nvPr/>
        </p:nvSpPr>
        <p:spPr>
          <a:xfrm>
            <a:off x="3009900" y="369570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OK!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95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9EEF6C-4621-B6AF-3910-EFC645D9480A}"/>
              </a:ext>
            </a:extLst>
          </p:cNvPr>
          <p:cNvSpPr/>
          <p:nvPr/>
        </p:nvSpPr>
        <p:spPr>
          <a:xfrm>
            <a:off x="3216000" y="848231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0" dirty="0">
                <a:solidFill>
                  <a:prstClr val="white">
                    <a:lumMod val="95000"/>
                  </a:prst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About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0" dirty="0" err="1">
                <a:solidFill>
                  <a:prstClr val="white">
                    <a:lumMod val="95000"/>
                  </a:prst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Ecoarium</a:t>
            </a:r>
            <a:endParaRPr lang="en-US" altLang="ko-KR" sz="8000" dirty="0">
              <a:solidFill>
                <a:prstClr val="white">
                  <a:lumMod val="95000"/>
                </a:prstClr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72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110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나눔스퀘어 네오 Bold</vt:lpstr>
      <vt:lpstr>나눔스퀘어 네오 ExtraBold</vt:lpstr>
      <vt:lpstr>나눔스퀘어라운드 Regular</vt:lpstr>
      <vt:lpstr>맑은 고딕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김찬영</dc:creator>
  <cp:lastModifiedBy>김찬영</cp:lastModifiedBy>
  <cp:revision>46</cp:revision>
  <dcterms:created xsi:type="dcterms:W3CDTF">2024-05-23T05:44:46Z</dcterms:created>
  <dcterms:modified xsi:type="dcterms:W3CDTF">2024-05-23T11:22:42Z</dcterms:modified>
</cp:coreProperties>
</file>