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7F"/>
    <a:srgbClr val="F7F7F7"/>
    <a:srgbClr val="FFFFFF"/>
    <a:srgbClr val="D1FFED"/>
    <a:srgbClr val="B9E0E5"/>
    <a:srgbClr val="D2EBEE"/>
    <a:srgbClr val="ECF7F8"/>
    <a:srgbClr val="F5E7F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3909-B66F-4EBF-ADE7-0506CD43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C15A6-167A-9244-D601-F3BBF919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A2119-1BE4-0F3B-52D8-35EF27E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71C4-0E12-72B3-800D-860E9CEC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74C11-2792-5090-FA30-C7330BE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10E3A-372C-3CF6-CB6E-C60E46C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2399E-F540-F608-D97B-EBFBB97E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AF7A-79A0-B5D5-1C57-19038C6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3929A-87CD-D28A-8802-A986D64E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159B5-7CD5-0148-B8AD-5D2A208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6746-0665-5B41-E3A8-C06593300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C1A6A-261D-EDA4-1BE8-DDBC6DB3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9EB8-E184-F6F7-46BC-F6AD836C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B1DA-769D-BF85-3A21-D741688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8C7C-CA54-B3B6-6B05-D866187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F818-5443-5E4C-DDE7-A3E3325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15745-CE42-368A-2330-47179C04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A4D6-CD61-3348-031C-18DF0B7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5BA35-1EE2-D1E0-FC9B-98B7F44C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33567-EF19-1B16-CB62-1CBF64E4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270A-46D4-78A4-B7AA-F96456A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6803E-369E-6C3B-53BB-3DD20C10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771E-6F26-B125-8488-8B8E77F8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CECE-FECB-FFE7-782E-9DFCA549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F65E9-827A-D550-8D10-561574B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0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A2B6E-533D-0636-C24C-ECF593A1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0E910-7C63-123D-E7C2-E5913DB0B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72DA-4A82-8B16-02E0-115B3B41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B4F81-52AF-D9FE-64B0-7CE323D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EB290-C3F7-CFE6-3044-EE3B2BBB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67CC9-1940-EC01-DC7B-D23986D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4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59A-F06E-9459-7005-A7A05461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41F57-8C0D-7606-D755-1341707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C3759-5EF7-A5B8-AD52-D4FA509CA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4FBAB-BC6F-0C28-6DA7-6A26C614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75025B-77FC-BD5B-280A-CC2D1488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37DE00-00DB-C661-E817-CFCB78AA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4A4563-D1D0-DE50-53C8-E09C14F1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9B0C97-5F06-3DE1-167A-42CC5C95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EC94A-59CB-F5A0-E6F1-30FF3339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2A2F4-2E04-AF3A-AF0C-B1BA939C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E923C-32EF-4BC2-2D29-FDF99F91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DD52E-F496-C38E-D62F-AB9FFD75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2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FD39D-B5E8-A835-BCF0-03CB31BE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C21F-B022-EAA6-71E8-75DF6C1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B4C2-EC30-AE17-0587-7AE8B8F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7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5A7B0-FF03-3437-C77C-1BEDFBF0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D5C70-D687-37C4-0AC4-BC727DF1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7F260-2473-520B-3883-510B9B35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513C6-1D74-6CFA-9CA9-96D86412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66F89-03E5-AAF7-D91C-F934A8E8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88D91-D581-DBA8-5A2D-919EA72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493E-A87C-91F9-9013-26979AEB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855F4-34A5-15A0-78BD-A9C25350F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21C46-D700-BF00-4BA6-B9DED7AF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BA9DA-8ACF-B43B-3306-392B3EDF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D4BAA-8B86-2950-287B-7489F771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457AD-0543-5BC5-79DA-6330C2E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49190-559C-3550-9B2F-82404E0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3F400-2745-A3DA-43F4-F326CFEE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9EDC-C38C-4C62-4279-A32B8ACB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C65EF-2E71-4BA5-BDA0-FFC2A60F4F8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A0FFC-6941-C204-32BF-D08CC14B6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344D-4D80-E9FF-D10F-8D2B32901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" name="Google Shape;242;p37">
              <a:extLst>
                <a:ext uri="{FF2B5EF4-FFF2-40B4-BE49-F238E27FC236}">
                  <a16:creationId xmlns:a16="http://schemas.microsoft.com/office/drawing/2014/main" id="{4007099A-BC98-7399-4AF8-97686C114BAE}"/>
                </a:ext>
              </a:extLst>
            </p:cNvPr>
            <p:cNvSpPr txBox="1">
              <a:spLocks/>
            </p:cNvSpPr>
            <p:nvPr/>
          </p:nvSpPr>
          <p:spPr>
            <a:xfrm>
              <a:off x="4023399" y="1591148"/>
              <a:ext cx="3124161" cy="2211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defRPr sz="11333" b="1" i="0" u="none" strike="noStrike" cap="none">
                  <a:solidFill>
                    <a:srgbClr val="191919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mart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R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ecycling</a:t>
              </a:r>
              <a:b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</a:b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ystem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"/>
                <a:sym typeface="Open Sans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64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음료, 음식, 커피, 음료용기이(가) 표시된 사진&#10;&#10;자동 생성된 설명">
            <a:extLst>
              <a:ext uri="{FF2B5EF4-FFF2-40B4-BE49-F238E27FC236}">
                <a16:creationId xmlns:a16="http://schemas.microsoft.com/office/drawing/2014/main" id="{1D547FE2-0CE9-DC68-58F2-8FCCF3FA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2"/>
          <a:stretch/>
        </p:blipFill>
        <p:spPr>
          <a:xfrm>
            <a:off x="4215815" y="1028664"/>
            <a:ext cx="3760370" cy="4329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7DD71-9B89-8819-3CFF-2299AFB7DC4C}"/>
              </a:ext>
            </a:extLst>
          </p:cNvPr>
          <p:cNvSpPr txBox="1"/>
          <p:nvPr/>
        </p:nvSpPr>
        <p:spPr>
          <a:xfrm>
            <a:off x="4030456" y="5093196"/>
            <a:ext cx="413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에스프레소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B8F6AA-1FE2-9D98-02EC-A2EBE8975A87}"/>
              </a:ext>
            </a:extLst>
          </p:cNvPr>
          <p:cNvSpPr/>
          <p:nvPr/>
        </p:nvSpPr>
        <p:spPr>
          <a:xfrm>
            <a:off x="6999298" y="1286934"/>
            <a:ext cx="1408854" cy="140885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59E8-91B5-763C-0BB1-3365BE13B869}"/>
              </a:ext>
            </a:extLst>
          </p:cNvPr>
          <p:cNvSpPr txBox="1"/>
          <p:nvPr/>
        </p:nvSpPr>
        <p:spPr>
          <a:xfrm rot="1276837">
            <a:off x="7075989" y="1575862"/>
            <a:ext cx="125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스탬프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필요</a:t>
            </a:r>
          </a:p>
        </p:txBody>
      </p:sp>
    </p:spTree>
    <p:extLst>
      <p:ext uri="{BB962C8B-B14F-4D97-AF65-F5344CB8AC3E}">
        <p14:creationId xmlns:p14="http://schemas.microsoft.com/office/powerpoint/2010/main" val="22028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F7DD71-9B89-8819-3CFF-2299AFB7DC4C}"/>
              </a:ext>
            </a:extLst>
          </p:cNvPr>
          <p:cNvSpPr txBox="1"/>
          <p:nvPr/>
        </p:nvSpPr>
        <p:spPr>
          <a:xfrm>
            <a:off x="4030456" y="5093196"/>
            <a:ext cx="413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조각 치즈케이크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B8F6AA-1FE2-9D98-02EC-A2EBE8975A87}"/>
              </a:ext>
            </a:extLst>
          </p:cNvPr>
          <p:cNvSpPr/>
          <p:nvPr/>
        </p:nvSpPr>
        <p:spPr>
          <a:xfrm>
            <a:off x="6999298" y="1286934"/>
            <a:ext cx="1408854" cy="140885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59E8-91B5-763C-0BB1-3365BE13B869}"/>
              </a:ext>
            </a:extLst>
          </p:cNvPr>
          <p:cNvSpPr txBox="1"/>
          <p:nvPr/>
        </p:nvSpPr>
        <p:spPr>
          <a:xfrm rot="1276837">
            <a:off x="6986223" y="1575862"/>
            <a:ext cx="1435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스탬프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필요</a:t>
            </a:r>
          </a:p>
        </p:txBody>
      </p:sp>
      <p:pic>
        <p:nvPicPr>
          <p:cNvPr id="6" name="그림 5" descr="낙농, 가공 치즈, 치즈 제조, 음식이(가) 표시된 사진&#10;&#10;자동 생성된 설명">
            <a:extLst>
              <a:ext uri="{FF2B5EF4-FFF2-40B4-BE49-F238E27FC236}">
                <a16:creationId xmlns:a16="http://schemas.microsoft.com/office/drawing/2014/main" id="{3D99F5D2-70DB-AA57-A8FD-112D3B4B8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00" y="1917268"/>
            <a:ext cx="3653798" cy="36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4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9566F7-22D8-C8F8-A4DA-E2CA7C9C7328}"/>
              </a:ext>
            </a:extLst>
          </p:cNvPr>
          <p:cNvGrpSpPr/>
          <p:nvPr/>
        </p:nvGrpSpPr>
        <p:grpSpPr>
          <a:xfrm>
            <a:off x="2646277" y="1444389"/>
            <a:ext cx="7094935" cy="707886"/>
            <a:chOff x="2733767" y="1244119"/>
            <a:chExt cx="7094935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75958F-EE74-5B6C-CE4E-1B3B613FA062}"/>
                </a:ext>
              </a:extLst>
            </p:cNvPr>
            <p:cNvSpPr txBox="1"/>
            <p:nvPr/>
          </p:nvSpPr>
          <p:spPr>
            <a:xfrm>
              <a:off x="3167293" y="1244119"/>
              <a:ext cx="66614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성결대학교 정보통신공학과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2024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학년도 졸업작품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04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조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에코아리움</a:t>
              </a:r>
              <a:r>
                <a:rPr lang="en-US" altLang="ko-KR" sz="2000" dirty="0">
                  <a:solidFill>
                    <a:srgbClr val="01977F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github.com/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znantothelimit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Ecoarium.git</a:t>
              </a:r>
              <a:endPara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</p:txBody>
        </p:sp>
        <p:pic>
          <p:nvPicPr>
            <p:cNvPr id="7" name="그림 6" descr="엠블럼, 상징, 등록 상표, 로고이(가) 표시된 사진&#10;&#10;자동 생성된 설명">
              <a:extLst>
                <a:ext uri="{FF2B5EF4-FFF2-40B4-BE49-F238E27FC236}">
                  <a16:creationId xmlns:a16="http://schemas.microsoft.com/office/drawing/2014/main" id="{F190F80E-4A7C-7A88-9A94-B2F19F44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767" y="1365002"/>
              <a:ext cx="433526" cy="433526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A8EBDA-47F6-8CB9-83D1-D390FB22C0C1}"/>
              </a:ext>
            </a:extLst>
          </p:cNvPr>
          <p:cNvGrpSpPr/>
          <p:nvPr/>
        </p:nvGrpSpPr>
        <p:grpSpPr>
          <a:xfrm>
            <a:off x="2894695" y="2464301"/>
            <a:ext cx="6402610" cy="2093564"/>
            <a:chOff x="3079855" y="2186890"/>
            <a:chExt cx="6402610" cy="20935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93A37D-DDD3-1A6C-FF7F-31D320F5FCA5}"/>
                </a:ext>
              </a:extLst>
            </p:cNvPr>
            <p:cNvGrpSpPr/>
            <p:nvPr/>
          </p:nvGrpSpPr>
          <p:grpSpPr>
            <a:xfrm>
              <a:off x="3079855" y="2186890"/>
              <a:ext cx="2463449" cy="677108"/>
              <a:chOff x="2441405" y="1821402"/>
              <a:chExt cx="2463449" cy="677108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EA8C75A2-F557-1F65-F8CE-DBFBD6BFF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405" y="1866249"/>
                <a:ext cx="433526" cy="43352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FD358E-7D05-AFCA-3303-46179B83773A}"/>
                  </a:ext>
                </a:extLst>
              </p:cNvPr>
              <p:cNvSpPr txBox="1"/>
              <p:nvPr/>
            </p:nvSpPr>
            <p:spPr>
              <a:xfrm>
                <a:off x="2812472" y="1821402"/>
                <a:ext cx="209238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김찬영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@mixgolem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팀장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 err="1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머신러닝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/JT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프로그래밍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tanyoungaa@gmail.com</a:t>
                </a:r>
                <a:endParaRPr kumimoji="0" lang="en-US" altLang="ko-KR" sz="110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26806EB-7A77-6179-F520-DF43D6322E13}"/>
                </a:ext>
              </a:extLst>
            </p:cNvPr>
            <p:cNvGrpSpPr/>
            <p:nvPr/>
          </p:nvGrpSpPr>
          <p:grpSpPr>
            <a:xfrm>
              <a:off x="6378905" y="2186890"/>
              <a:ext cx="3103560" cy="677108"/>
              <a:chOff x="3381007" y="2442818"/>
              <a:chExt cx="3103560" cy="67710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8024909-2ABD-3D71-BD16-966985736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1007" y="2484149"/>
                <a:ext cx="433527" cy="433527"/>
              </a:xfrm>
              <a:prstGeom prst="ellipse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B432E-96B3-107A-0C8D-B6488A129F24}"/>
                  </a:ext>
                </a:extLst>
              </p:cNvPr>
              <p:cNvSpPr txBox="1"/>
              <p:nvPr/>
            </p:nvSpPr>
            <p:spPr>
              <a:xfrm>
                <a:off x="3752074" y="2442818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김태현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</a:t>
                </a:r>
                <a:r>
                  <a:rPr lang="en-US" altLang="ko-KR" sz="1100" dirty="0" err="1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TaeHyeonEntus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어플리케이션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/HW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제작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TaehyeonEntus@gmail.com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A0CE1C3-597B-4CD2-5143-7D7911BE0C23}"/>
                </a:ext>
              </a:extLst>
            </p:cNvPr>
            <p:cNvGrpSpPr/>
            <p:nvPr/>
          </p:nvGrpSpPr>
          <p:grpSpPr>
            <a:xfrm>
              <a:off x="6378905" y="3545529"/>
              <a:ext cx="3103560" cy="677108"/>
              <a:chOff x="7959497" y="3030301"/>
              <a:chExt cx="3103560" cy="67710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CE9BADF-C137-5DC7-3BD6-10A198853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9497" y="3088118"/>
                <a:ext cx="433528" cy="433528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5F095A-1E25-8F83-C1E0-A4B55DD3C74E}"/>
                  </a:ext>
                </a:extLst>
              </p:cNvPr>
              <p:cNvSpPr txBox="1"/>
              <p:nvPr/>
            </p:nvSpPr>
            <p:spPr>
              <a:xfrm>
                <a:off x="8330564" y="3030301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허진환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@znantothelimit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네트워크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보안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/DB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서버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am20190954@gmail.com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216D8F-E31D-075C-BBF8-A2D8864498B8}"/>
                </a:ext>
              </a:extLst>
            </p:cNvPr>
            <p:cNvSpPr txBox="1"/>
            <p:nvPr/>
          </p:nvSpPr>
          <p:spPr>
            <a:xfrm>
              <a:off x="3450922" y="3603346"/>
              <a:ext cx="2732493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지성원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@aa13245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팀원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/AP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서버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웹페이지</a:t>
              </a:r>
              <a:endParaRPr lang="en-US" altLang="ko-KR" sz="1100" dirty="0">
                <a:solidFill>
                  <a:prstClr val="black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5649515@naver.com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2B8D1F4-E833-D43F-4E14-94DA2EB1F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95" y="3922090"/>
            <a:ext cx="433526" cy="433526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47C2E-705F-196E-8C63-FF325FC3E383}"/>
              </a:ext>
            </a:extLst>
          </p:cNvPr>
          <p:cNvSpPr txBox="1"/>
          <p:nvPr/>
        </p:nvSpPr>
        <p:spPr>
          <a:xfrm>
            <a:off x="2356257" y="5360963"/>
            <a:ext cx="40286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본 프로젝트에는 </a:t>
            </a:r>
            <a:r>
              <a:rPr lang="en-US" altLang="ko-KR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NAVER</a:t>
            </a:r>
            <a:r>
              <a:rPr lang="ko-KR" altLang="en-US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제공하는 </a:t>
            </a:r>
            <a:r>
              <a:rPr lang="ko-KR" altLang="en-US" sz="1050" i="1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나눔글꼴이</a:t>
            </a:r>
            <a:r>
              <a:rPr lang="ko-KR" altLang="en-US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사용되었습니다</a:t>
            </a:r>
            <a:r>
              <a:rPr lang="en-US" altLang="ko-KR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050" i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880176-804C-3615-0787-513834CDF765}"/>
              </a:ext>
            </a:extLst>
          </p:cNvPr>
          <p:cNvSpPr/>
          <p:nvPr/>
        </p:nvSpPr>
        <p:spPr>
          <a:xfrm>
            <a:off x="2865436" y="1546965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B2CB755-1A40-0571-EACD-D1D8D79F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38" y="2015769"/>
            <a:ext cx="1942397" cy="1942392"/>
          </a:xfrm>
          <a:prstGeom prst="rect">
            <a:avLst/>
          </a:prstGeom>
          <a:solidFill>
            <a:srgbClr val="01977F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4724DC-934E-EDFB-F243-2822BBEBB00A}"/>
              </a:ext>
            </a:extLst>
          </p:cNvPr>
          <p:cNvSpPr txBox="1"/>
          <p:nvPr/>
        </p:nvSpPr>
        <p:spPr>
          <a:xfrm>
            <a:off x="5745436" y="1925136"/>
            <a:ext cx="26899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QR</a:t>
            </a: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234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72B910-5380-66AB-4960-65CEC7FAA0B2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9D13E-14A7-5752-01FC-0A2AC5C82770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3F648-7D9D-5E8E-F6B8-CA6B5162BB5A}"/>
              </a:ext>
            </a:extLst>
          </p:cNvPr>
          <p:cNvSpPr/>
          <p:nvPr/>
        </p:nvSpPr>
        <p:spPr>
          <a:xfrm>
            <a:off x="3017520" y="34290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새로고침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DFE008-4B48-2749-11D7-3E806D9C2569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600" dirty="0" err="1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문열림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5AE797-7195-5687-15A7-4848111FAEFB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문닫힘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44450-0132-700D-AD8F-B7554852D427}"/>
              </a:ext>
            </a:extLst>
          </p:cNvPr>
          <p:cNvSpPr/>
          <p:nvPr/>
        </p:nvSpPr>
        <p:spPr>
          <a:xfrm>
            <a:off x="3009900" y="36957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확인</a:t>
            </a: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!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95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EEF6C-4621-B6AF-3910-EFC645D9480A}"/>
              </a:ext>
            </a:extLst>
          </p:cNvPr>
          <p:cNvSpPr/>
          <p:nvPr/>
        </p:nvSpPr>
        <p:spPr>
          <a:xfrm>
            <a:off x="3216000" y="848231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에코아리움</a:t>
            </a:r>
            <a:endParaRPr lang="en-US" altLang="ko-KR" sz="8000" dirty="0">
              <a:solidFill>
                <a:prstClr val="white">
                  <a:lumMod val="95000"/>
                </a:prst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72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청량 음료, 올드 패션 유리잔, 아이스 큐브, 하이볼 글라스이(가) 표시된 사진&#10;&#10;자동 생성된 설명">
            <a:extLst>
              <a:ext uri="{FF2B5EF4-FFF2-40B4-BE49-F238E27FC236}">
                <a16:creationId xmlns:a16="http://schemas.microsoft.com/office/drawing/2014/main" id="{C24338C9-C115-A891-1A7A-6ECDA7906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5" t="11783" r="22957" b="5660"/>
          <a:stretch/>
        </p:blipFill>
        <p:spPr>
          <a:xfrm>
            <a:off x="4768425" y="1286934"/>
            <a:ext cx="2655147" cy="3908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7DD71-9B89-8819-3CFF-2299AFB7DC4C}"/>
              </a:ext>
            </a:extLst>
          </p:cNvPr>
          <p:cNvSpPr txBox="1"/>
          <p:nvPr/>
        </p:nvSpPr>
        <p:spPr>
          <a:xfrm>
            <a:off x="3668892" y="5121450"/>
            <a:ext cx="4854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아이스 아메리카노 </a:t>
            </a:r>
            <a:r>
              <a:rPr lang="en-US" altLang="ko-KR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</a:t>
            </a:r>
            <a:endParaRPr lang="ko-KR" altLang="en-US" sz="40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B8F6AA-1FE2-9D98-02EC-A2EBE8975A87}"/>
              </a:ext>
            </a:extLst>
          </p:cNvPr>
          <p:cNvSpPr/>
          <p:nvPr/>
        </p:nvSpPr>
        <p:spPr>
          <a:xfrm>
            <a:off x="6999298" y="1286934"/>
            <a:ext cx="1408854" cy="140885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59E8-91B5-763C-0BB1-3365BE13B869}"/>
              </a:ext>
            </a:extLst>
          </p:cNvPr>
          <p:cNvSpPr txBox="1"/>
          <p:nvPr/>
        </p:nvSpPr>
        <p:spPr>
          <a:xfrm rot="1276837">
            <a:off x="6986221" y="1575862"/>
            <a:ext cx="1435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스탬프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필요</a:t>
            </a:r>
          </a:p>
        </p:txBody>
      </p:sp>
    </p:spTree>
    <p:extLst>
      <p:ext uri="{BB962C8B-B14F-4D97-AF65-F5344CB8AC3E}">
        <p14:creationId xmlns:p14="http://schemas.microsoft.com/office/powerpoint/2010/main" val="20861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음식, 음료, 낙농, 무알콜 음료이(가) 표시된 사진&#10;&#10;자동 생성된 설명">
            <a:extLst>
              <a:ext uri="{FF2B5EF4-FFF2-40B4-BE49-F238E27FC236}">
                <a16:creationId xmlns:a16="http://schemas.microsoft.com/office/drawing/2014/main" id="{0FC0A8AA-3ED5-A221-5767-F7C9FBC5B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2" t="4504" r="26071"/>
          <a:stretch/>
        </p:blipFill>
        <p:spPr>
          <a:xfrm>
            <a:off x="4795520" y="1028663"/>
            <a:ext cx="2567093" cy="4446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7DD71-9B89-8819-3CFF-2299AFB7DC4C}"/>
              </a:ext>
            </a:extLst>
          </p:cNvPr>
          <p:cNvSpPr txBox="1"/>
          <p:nvPr/>
        </p:nvSpPr>
        <p:spPr>
          <a:xfrm>
            <a:off x="3847628" y="5121450"/>
            <a:ext cx="4496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아이스 카페라떼 </a:t>
            </a:r>
            <a:r>
              <a:rPr lang="en-US" altLang="ko-KR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</a:t>
            </a:r>
            <a:endParaRPr lang="ko-KR" altLang="en-US" sz="40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B8F6AA-1FE2-9D98-02EC-A2EBE8975A87}"/>
              </a:ext>
            </a:extLst>
          </p:cNvPr>
          <p:cNvSpPr/>
          <p:nvPr/>
        </p:nvSpPr>
        <p:spPr>
          <a:xfrm>
            <a:off x="6999298" y="1286934"/>
            <a:ext cx="1408854" cy="140885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59E8-91B5-763C-0BB1-3365BE13B869}"/>
              </a:ext>
            </a:extLst>
          </p:cNvPr>
          <p:cNvSpPr txBox="1"/>
          <p:nvPr/>
        </p:nvSpPr>
        <p:spPr>
          <a:xfrm rot="1276837">
            <a:off x="6986221" y="1575862"/>
            <a:ext cx="1435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스탬프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필요</a:t>
            </a:r>
          </a:p>
        </p:txBody>
      </p:sp>
    </p:spTree>
    <p:extLst>
      <p:ext uri="{BB962C8B-B14F-4D97-AF65-F5344CB8AC3E}">
        <p14:creationId xmlns:p14="http://schemas.microsoft.com/office/powerpoint/2010/main" val="28198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140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나눔고딕 Light</vt:lpstr>
      <vt:lpstr>나눔바른고딕</vt:lpstr>
      <vt:lpstr>나눔스퀘어 네오 Bold</vt:lpstr>
      <vt:lpstr>나눔스퀘어 네오 ExtraBold</vt:lpstr>
      <vt:lpstr>나눔스퀘어 네오 Heavy</vt:lpstr>
      <vt:lpstr>나눔스퀘어라운드 Regular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김찬영</dc:creator>
  <cp:lastModifiedBy>김찬영</cp:lastModifiedBy>
  <cp:revision>70</cp:revision>
  <dcterms:created xsi:type="dcterms:W3CDTF">2024-05-23T05:44:46Z</dcterms:created>
  <dcterms:modified xsi:type="dcterms:W3CDTF">2024-05-28T00:25:56Z</dcterms:modified>
</cp:coreProperties>
</file>