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90" r:id="rId4"/>
    <p:sldId id="261" r:id="rId5"/>
    <p:sldId id="291" r:id="rId6"/>
    <p:sldId id="293" r:id="rId7"/>
    <p:sldId id="294" r:id="rId8"/>
    <p:sldId id="295" r:id="rId9"/>
    <p:sldId id="29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2" y="1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2379420" y="5302859"/>
            <a:ext cx="743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노이즈 제거 클래스 분류기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B1311C-4AAA-03F8-B71F-38907438D220}"/>
              </a:ext>
            </a:extLst>
          </p:cNvPr>
          <p:cNvSpPr txBox="1"/>
          <p:nvPr/>
        </p:nvSpPr>
        <p:spPr>
          <a:xfrm>
            <a:off x="3528803" y="2025133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SELF-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5414567" y="3044279"/>
            <a:ext cx="1362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en-US" altLang="ko-KR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3BF61-7C07-E7F6-C5EF-5416C9714BE1}"/>
              </a:ext>
            </a:extLst>
          </p:cNvPr>
          <p:cNvSpPr txBox="1"/>
          <p:nvPr/>
        </p:nvSpPr>
        <p:spPr>
          <a:xfrm>
            <a:off x="5109992" y="4426109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셀프러닝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20190895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김찬영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20190954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허진환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2520994" y="180136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3989239" y="189369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과제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2520994" y="281344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3989238" y="2905780"/>
            <a:ext cx="599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오토 인코더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노이즈 제거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2520994" y="382552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3989237" y="3917862"/>
            <a:ext cx="655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(CNN) -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분류기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2520994" y="483761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3989239" y="492994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현황 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과제 소개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C6280A-396F-4100-21F1-3EF5DD5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" y="2448544"/>
            <a:ext cx="1941181" cy="2022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8957D7-F7CA-3E30-4B4D-2425586B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63" y="2448543"/>
            <a:ext cx="2007753" cy="2022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32D9B4-76E8-A8E0-2B69-33611FB74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470" y="2448543"/>
            <a:ext cx="2868943" cy="2022516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6E8EB7F-0CBC-75BE-DFC1-634086469DC1}"/>
              </a:ext>
            </a:extLst>
          </p:cNvPr>
          <p:cNvSpPr/>
          <p:nvPr/>
        </p:nvSpPr>
        <p:spPr>
          <a:xfrm>
            <a:off x="7988367" y="3366655"/>
            <a:ext cx="751369" cy="117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8604-D620-989D-028B-4CCF39CB7CFC}"/>
              </a:ext>
            </a:extLst>
          </p:cNvPr>
          <p:cNvSpPr txBox="1"/>
          <p:nvPr/>
        </p:nvSpPr>
        <p:spPr>
          <a:xfrm>
            <a:off x="267629" y="477268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원본 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44E21F-F27B-4E71-99DD-C8FC7984F094}"/>
              </a:ext>
            </a:extLst>
          </p:cNvPr>
          <p:cNvSpPr txBox="1"/>
          <p:nvPr/>
        </p:nvSpPr>
        <p:spPr>
          <a:xfrm>
            <a:off x="2509763" y="477268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노이즈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F8A17-1095-FD49-16E8-3078FA29D1F9}"/>
              </a:ext>
            </a:extLst>
          </p:cNvPr>
          <p:cNvSpPr txBox="1"/>
          <p:nvPr/>
        </p:nvSpPr>
        <p:spPr>
          <a:xfrm>
            <a:off x="4818470" y="4772684"/>
            <a:ext cx="3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오토인코더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노이즈 제거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E74529-3379-A036-5801-D0873CCA4F14}"/>
              </a:ext>
            </a:extLst>
          </p:cNvPr>
          <p:cNvSpPr/>
          <p:nvPr/>
        </p:nvSpPr>
        <p:spPr>
          <a:xfrm>
            <a:off x="9055428" y="2531289"/>
            <a:ext cx="2868943" cy="190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어떤 종류의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이미지인지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classification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221331-CD6E-6EA0-0C83-C0E64373F75A}"/>
              </a:ext>
            </a:extLst>
          </p:cNvPr>
          <p:cNvSpPr txBox="1"/>
          <p:nvPr/>
        </p:nvSpPr>
        <p:spPr>
          <a:xfrm>
            <a:off x="3840414" y="1715984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이미지를 분류하는 모델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9E1D0F-8429-A99C-C84B-06E55064F582}"/>
              </a:ext>
            </a:extLst>
          </p:cNvPr>
          <p:cNvSpPr txBox="1"/>
          <p:nvPr/>
        </p:nvSpPr>
        <p:spPr>
          <a:xfrm>
            <a:off x="9055428" y="4772684"/>
            <a:ext cx="3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4. CNN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분류</a:t>
            </a:r>
          </a:p>
        </p:txBody>
      </p:sp>
    </p:spTree>
    <p:extLst>
      <p:ext uri="{BB962C8B-B14F-4D97-AF65-F5344CB8AC3E}">
        <p14:creationId xmlns:p14="http://schemas.microsoft.com/office/powerpoint/2010/main" val="7912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32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오토인코더를 통한 이미지 노이즈 제거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intuition">
            <a:extLst>
              <a:ext uri="{FF2B5EF4-FFF2-40B4-BE49-F238E27FC236}">
                <a16:creationId xmlns:a16="http://schemas.microsoft.com/office/drawing/2014/main" id="{A9FC7D6A-2CC7-6D11-B2F7-7D960CCE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70" y="1008519"/>
            <a:ext cx="7327647" cy="3347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411281-E940-3B5E-EB8C-20F0A5E00C3E}"/>
              </a:ext>
            </a:extLst>
          </p:cNvPr>
          <p:cNvGrpSpPr/>
          <p:nvPr/>
        </p:nvGrpSpPr>
        <p:grpSpPr>
          <a:xfrm>
            <a:off x="1779156" y="4294462"/>
            <a:ext cx="8128395" cy="2020477"/>
            <a:chOff x="2042492" y="4739769"/>
            <a:chExt cx="8128395" cy="20204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53F68EC-30A1-B3CB-9349-38C788424CB2}"/>
                </a:ext>
              </a:extLst>
            </p:cNvPr>
            <p:cNvSpPr/>
            <p:nvPr/>
          </p:nvSpPr>
          <p:spPr>
            <a:xfrm>
              <a:off x="2042492" y="4739770"/>
              <a:ext cx="391885" cy="154077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D086CB4C-0120-80BD-C127-557C842D0D8E}"/>
                </a:ext>
              </a:extLst>
            </p:cNvPr>
            <p:cNvSpPr/>
            <p:nvPr/>
          </p:nvSpPr>
          <p:spPr>
            <a:xfrm>
              <a:off x="2630320" y="4739771"/>
              <a:ext cx="2844168" cy="154077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모델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</a:p>
            <a:p>
              <a:pPr algn="ctr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인코더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0985BD1D-C13A-3DEA-4D8E-EF33A544B128}"/>
                </a:ext>
              </a:extLst>
            </p:cNvPr>
            <p:cNvSpPr/>
            <p:nvPr/>
          </p:nvSpPr>
          <p:spPr>
            <a:xfrm>
              <a:off x="6263039" y="4739771"/>
              <a:ext cx="2844168" cy="154077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모델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</a:p>
            <a:p>
              <a:pPr algn="ctr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디코더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50408E3-5331-734A-27A4-479DEBA95EA9}"/>
                </a:ext>
              </a:extLst>
            </p:cNvPr>
            <p:cNvSpPr/>
            <p:nvPr/>
          </p:nvSpPr>
          <p:spPr>
            <a:xfrm>
              <a:off x="5672821" y="4739771"/>
              <a:ext cx="391885" cy="154077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C0BCEC5-4DE4-1A4A-217D-6B33E6210C68}"/>
                </a:ext>
              </a:extLst>
            </p:cNvPr>
            <p:cNvSpPr/>
            <p:nvPr/>
          </p:nvSpPr>
          <p:spPr>
            <a:xfrm>
              <a:off x="9305540" y="4739770"/>
              <a:ext cx="391885" cy="154077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복원결과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9A05BE5-D366-DA11-5937-981FDEEEE0CA}"/>
                </a:ext>
              </a:extLst>
            </p:cNvPr>
            <p:cNvSpPr/>
            <p:nvPr/>
          </p:nvSpPr>
          <p:spPr>
            <a:xfrm>
              <a:off x="9757622" y="4739769"/>
              <a:ext cx="391885" cy="1540779"/>
            </a:xfrm>
            <a:prstGeom prst="roundRect">
              <a:avLst/>
            </a:prstGeom>
            <a:solidFill>
              <a:schemeClr val="accent4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원본 데이터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D632D38-951B-CB51-966F-3A71AB4C3DE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434377" y="5510160"/>
              <a:ext cx="1959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37434D8-44A7-F85F-152B-3595F222D899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474488" y="5510161"/>
              <a:ext cx="198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9B2FC00-3AE2-228E-1D0C-A39A07F5DBD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6064706" y="5510161"/>
              <a:ext cx="198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0F528C7-3253-CD95-4A4B-65A9781EF781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9107207" y="5510160"/>
              <a:ext cx="1983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8047DEE-A5EF-A510-994F-1C33D760859F}"/>
                </a:ext>
              </a:extLst>
            </p:cNvPr>
            <p:cNvSpPr/>
            <p:nvPr/>
          </p:nvSpPr>
          <p:spPr>
            <a:xfrm>
              <a:off x="9344357" y="6308984"/>
              <a:ext cx="826530" cy="45126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오차</a:t>
              </a: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EF94ED1E-47AE-7E60-EB27-DAEC256F1D36}"/>
                </a:ext>
              </a:extLst>
            </p:cNvPr>
            <p:cNvSpPr/>
            <p:nvPr/>
          </p:nvSpPr>
          <p:spPr>
            <a:xfrm flipH="1">
              <a:off x="2630320" y="6295610"/>
              <a:ext cx="6675220" cy="4512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86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(CNN)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이미지 분류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케치, 도표, 디자인이(가) 표시된 사진&#10;&#10;자동 생성된 설명">
            <a:extLst>
              <a:ext uri="{FF2B5EF4-FFF2-40B4-BE49-F238E27FC236}">
                <a16:creationId xmlns:a16="http://schemas.microsoft.com/office/drawing/2014/main" id="{842BB1AA-D26F-CCD3-E361-C3668C34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3" y="1917573"/>
            <a:ext cx="10860553" cy="30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 현황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오토인코더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778071-84E1-7F36-2542-8ADF37EC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91" y="1008519"/>
            <a:ext cx="9850790" cy="1276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F47CC-6809-F362-B7DC-A063313C90A4}"/>
              </a:ext>
            </a:extLst>
          </p:cNvPr>
          <p:cNvSpPr txBox="1"/>
          <p:nvPr/>
        </p:nvSpPr>
        <p:spPr>
          <a:xfrm>
            <a:off x="1833658" y="2372161"/>
            <a:ext cx="924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이미지 분류를 위해 다양한 카테고리를 가진 이미지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cifar10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사용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훈련용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검증용 데이터로 구분하였다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1EF0A6-E468-C5C5-FB31-ABE40DCCDB5E}"/>
              </a:ext>
            </a:extLst>
          </p:cNvPr>
          <p:cNvSpPr/>
          <p:nvPr/>
        </p:nvSpPr>
        <p:spPr>
          <a:xfrm>
            <a:off x="1451401" y="2424106"/>
            <a:ext cx="263471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68A686-7D9F-0EF9-CEEF-40FA649F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85" y="3018492"/>
            <a:ext cx="4391896" cy="36764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C7F7E-1721-4D3D-25C2-7E44A4626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25" y="3090003"/>
            <a:ext cx="5006542" cy="6889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E9B1A2-57F6-9651-6E26-FF7C91310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719" y="3747959"/>
            <a:ext cx="5022510" cy="30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4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 현황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오토인코더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F47CC-6809-F362-B7DC-A063313C90A4}"/>
              </a:ext>
            </a:extLst>
          </p:cNvPr>
          <p:cNvSpPr txBox="1"/>
          <p:nvPr/>
        </p:nvSpPr>
        <p:spPr>
          <a:xfrm>
            <a:off x="1833658" y="5638386"/>
            <a:ext cx="924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노이즈 강도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0.3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 후 각 이미지 데이터 픽셀에 노이즈 추가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 코드 훈련용 데이터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검증용 데이터에 대해서도 똑같이 노이즈 추가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1EF0A6-E468-C5C5-FB31-ABE40DCCDB5E}"/>
              </a:ext>
            </a:extLst>
          </p:cNvPr>
          <p:cNvSpPr/>
          <p:nvPr/>
        </p:nvSpPr>
        <p:spPr>
          <a:xfrm>
            <a:off x="1451401" y="5690331"/>
            <a:ext cx="263471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A7C6C-F55E-9C48-DB3C-614E93A2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91" y="1183145"/>
            <a:ext cx="10372578" cy="41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 현황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오토인코더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F47CC-6809-F362-B7DC-A063313C90A4}"/>
              </a:ext>
            </a:extLst>
          </p:cNvPr>
          <p:cNvSpPr txBox="1"/>
          <p:nvPr/>
        </p:nvSpPr>
        <p:spPr>
          <a:xfrm>
            <a:off x="1833658" y="5664785"/>
            <a:ext cx="924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이미지 데이터 특성을 추출하기 위해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Conv2D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 이용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MaxPooling2D()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함수를 사용하여 차원 축소 및 압축을 시행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Upsampling2D()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함수를 이용하여 차원 복원 및 압축으로부터의 복원을 시행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1EF0A6-E468-C5C5-FB31-ABE40DCCDB5E}"/>
              </a:ext>
            </a:extLst>
          </p:cNvPr>
          <p:cNvSpPr/>
          <p:nvPr/>
        </p:nvSpPr>
        <p:spPr>
          <a:xfrm>
            <a:off x="1451401" y="5716730"/>
            <a:ext cx="263471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9FA55-6CF7-41F2-0C18-E9C9A1E3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6" y="1116240"/>
            <a:ext cx="10289189" cy="4401156"/>
          </a:xfrm>
          <a:prstGeom prst="rect">
            <a:avLst/>
          </a:prstGeom>
        </p:spPr>
      </p:pic>
      <p:pic>
        <p:nvPicPr>
          <p:cNvPr id="2" name="그림 1" descr="텍스트, 스케치, 도표, 디자인이(가) 표시된 사진&#10;&#10;자동 생성된 설명">
            <a:extLst>
              <a:ext uri="{FF2B5EF4-FFF2-40B4-BE49-F238E27FC236}">
                <a16:creationId xmlns:a16="http://schemas.microsoft.com/office/drawing/2014/main" id="{B9240ACA-C869-D00C-7212-121AC17DB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59" y="1108877"/>
            <a:ext cx="6050910" cy="16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진행 현황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오토인코더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F47CC-6809-F362-B7DC-A063313C90A4}"/>
              </a:ext>
            </a:extLst>
          </p:cNvPr>
          <p:cNvSpPr txBox="1"/>
          <p:nvPr/>
        </p:nvSpPr>
        <p:spPr>
          <a:xfrm>
            <a:off x="7477105" y="3429000"/>
            <a:ext cx="39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정확도 파라미터로 모델 성능 측정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1EF0A6-E468-C5C5-FB31-ABE40DCCDB5E}"/>
              </a:ext>
            </a:extLst>
          </p:cNvPr>
          <p:cNvSpPr/>
          <p:nvPr/>
        </p:nvSpPr>
        <p:spPr>
          <a:xfrm>
            <a:off x="7094848" y="3480668"/>
            <a:ext cx="263471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F00B3D-17A2-F44F-DA0C-A8B1452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91" y="1080030"/>
            <a:ext cx="9997256" cy="826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0B159-7280-62DB-1C83-6B7408FC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6" y="3091491"/>
            <a:ext cx="5849819" cy="1483169"/>
          </a:xfrm>
          <a:prstGeom prst="rect">
            <a:avLst/>
          </a:prstGeom>
        </p:spPr>
      </p:pic>
      <p:pic>
        <p:nvPicPr>
          <p:cNvPr id="8" name="그림 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928768D-6119-BCC4-5270-AAD0015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91" y="4691379"/>
            <a:ext cx="6956720" cy="1635155"/>
          </a:xfrm>
          <a:prstGeom prst="rect">
            <a:avLst/>
          </a:prstGeom>
        </p:spPr>
      </p:pic>
      <p:pic>
        <p:nvPicPr>
          <p:cNvPr id="9" name="그림 8" descr="콜라주, 예술, 다채로움, 모자이크이(가) 표시된 사진&#10;&#10;자동 생성된 설명">
            <a:extLst>
              <a:ext uri="{FF2B5EF4-FFF2-40B4-BE49-F238E27FC236}">
                <a16:creationId xmlns:a16="http://schemas.microsoft.com/office/drawing/2014/main" id="{FD79E363-A4A2-71B5-4B7E-911C32431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635" y="5348081"/>
            <a:ext cx="6558365" cy="1367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F462B-BFE7-5539-C00C-E9AD32892001}"/>
              </a:ext>
            </a:extLst>
          </p:cNvPr>
          <p:cNvSpPr txBox="1"/>
          <p:nvPr/>
        </p:nvSpPr>
        <p:spPr>
          <a:xfrm>
            <a:off x="1916058" y="2045251"/>
            <a:ext cx="924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설계한 오토 인코더 모델을 통해 데이터 훈련을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fit()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함수를 통해 진행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noise_dataset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입력에 대해 정답 레이블인 원본 데이터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X_train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비교하여 학습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반복 횟수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epochs=10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F16957-CC86-4F20-9D86-C6A811803359}"/>
              </a:ext>
            </a:extLst>
          </p:cNvPr>
          <p:cNvSpPr/>
          <p:nvPr/>
        </p:nvSpPr>
        <p:spPr>
          <a:xfrm>
            <a:off x="1533801" y="2097196"/>
            <a:ext cx="263471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54980-FA98-104D-7E79-44A75E8BDFBA}"/>
              </a:ext>
            </a:extLst>
          </p:cNvPr>
          <p:cNvSpPr txBox="1"/>
          <p:nvPr/>
        </p:nvSpPr>
        <p:spPr>
          <a:xfrm>
            <a:off x="8822874" y="4835064"/>
            <a:ext cx="301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잡음제거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예측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결과 출력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5CD7033-36A2-876F-C137-7CE13269D91F}"/>
              </a:ext>
            </a:extLst>
          </p:cNvPr>
          <p:cNvSpPr/>
          <p:nvPr/>
        </p:nvSpPr>
        <p:spPr>
          <a:xfrm>
            <a:off x="8440618" y="4886732"/>
            <a:ext cx="230348" cy="27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9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263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허진환</cp:lastModifiedBy>
  <cp:revision>61</cp:revision>
  <dcterms:created xsi:type="dcterms:W3CDTF">2022-07-11T04:17:28Z</dcterms:created>
  <dcterms:modified xsi:type="dcterms:W3CDTF">2023-06-04T13:26:04Z</dcterms:modified>
</cp:coreProperties>
</file>