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embeddedFontLst>
    <p:embeddedFont>
      <p:font typeface="나눔스퀘어OTF Bold" panose="020B0600000101010101" pitchFamily="34" charset="-127"/>
      <p:bold r:id="rId12"/>
    </p:embeddedFont>
    <p:embeddedFont>
      <p:font typeface="나눔스퀘어라운드 ExtraBold" panose="020B0600000101010101" pitchFamily="50" charset="-127"/>
      <p:bold r:id="rId13"/>
    </p:embeddedFont>
    <p:embeddedFont>
      <p:font typeface="나눔스퀘어라운드OTF ExtraBold" panose="020B0600000101010101" pitchFamily="34" charset="-127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65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5643F-DD37-4C2B-A25F-71AD9B5B8B4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4E97F-2D0F-4BFB-B814-6E53E1E26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6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4E97F-2D0F-4BFB-B814-6E53E1E26D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6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4E97F-2D0F-4BFB-B814-6E53E1E26D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0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rgbClr val="2A4A81"/>
                </a:solidFill>
                <a:latin typeface="나눔스퀘어OTF Bold"/>
                <a:cs typeface="나눔스퀘어OTF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rgbClr val="2A4A81"/>
                </a:solidFill>
                <a:latin typeface="나눔스퀘어OTF Bold"/>
                <a:cs typeface="나눔스퀘어OTF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rgbClr val="2A4A81"/>
                </a:solidFill>
                <a:latin typeface="나눔스퀘어OTF Bold"/>
                <a:cs typeface="나눔스퀘어OTF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9612" y="-149192"/>
            <a:ext cx="11628775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rgbClr val="2A4A81"/>
                </a:solidFill>
                <a:latin typeface="나눔스퀘어OTF Bold"/>
                <a:cs typeface="나눔스퀘어OTF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0220" y="1692320"/>
            <a:ext cx="15527558" cy="661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znantothelimit/ml_teamproj_selflearning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r>
              <a:rPr 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44000" y="1665163"/>
            <a:ext cx="797828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8400" algn="l"/>
                <a:tab pos="2225675" algn="l"/>
              </a:tabLst>
            </a:pPr>
            <a:r>
              <a:rPr sz="3200" b="0" spc="55" dirty="0">
                <a:solidFill>
                  <a:srgbClr val="94DDD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T</a:t>
            </a:r>
            <a:r>
              <a:rPr sz="3200" b="0" spc="-155" dirty="0">
                <a:solidFill>
                  <a:srgbClr val="94DDD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 </a:t>
            </a:r>
            <a:r>
              <a:rPr sz="3200" b="0" spc="-10" dirty="0">
                <a:solidFill>
                  <a:srgbClr val="94DDD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E</a:t>
            </a:r>
            <a:r>
              <a:rPr sz="3200" b="0" spc="-155" dirty="0">
                <a:solidFill>
                  <a:srgbClr val="94DDD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 </a:t>
            </a:r>
            <a:r>
              <a:rPr sz="3200" b="0" spc="-140">
                <a:solidFill>
                  <a:srgbClr val="94DDD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A</a:t>
            </a:r>
            <a:r>
              <a:rPr sz="3200" b="0" spc="-155">
                <a:solidFill>
                  <a:srgbClr val="94DDD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 </a:t>
            </a:r>
            <a:r>
              <a:rPr sz="3200" b="0" spc="-50">
                <a:solidFill>
                  <a:srgbClr val="94DDD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M</a:t>
            </a:r>
            <a:r>
              <a:rPr lang="en-US" sz="3200" b="0" spc="-50">
                <a:solidFill>
                  <a:srgbClr val="94DDD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    </a:t>
            </a:r>
            <a:r>
              <a:rPr lang="en-US" sz="3200" b="0" spc="-50" dirty="0">
                <a:solidFill>
                  <a:srgbClr val="94DDD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 </a:t>
            </a:r>
            <a:r>
              <a:rPr sz="3200" b="0" spc="-35">
                <a:solidFill>
                  <a:srgbClr val="94DDD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S</a:t>
            </a:r>
            <a:r>
              <a:rPr sz="3200" b="0" spc="-155">
                <a:solidFill>
                  <a:srgbClr val="94DDD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 </a:t>
            </a:r>
            <a:r>
              <a:rPr sz="3200" b="0" spc="-10" dirty="0">
                <a:solidFill>
                  <a:srgbClr val="94DDD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E</a:t>
            </a:r>
            <a:r>
              <a:rPr sz="3200" b="0" spc="-155" dirty="0">
                <a:solidFill>
                  <a:srgbClr val="94DDD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 </a:t>
            </a:r>
            <a:r>
              <a:rPr sz="3200" b="0">
                <a:solidFill>
                  <a:srgbClr val="94DDD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L</a:t>
            </a:r>
            <a:r>
              <a:rPr sz="3200" b="0" spc="-155">
                <a:solidFill>
                  <a:srgbClr val="94DDD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 </a:t>
            </a:r>
            <a:r>
              <a:rPr sz="3200" b="0" spc="-40">
                <a:solidFill>
                  <a:srgbClr val="94DDD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F</a:t>
            </a:r>
            <a:r>
              <a:rPr lang="en-US" sz="3200" b="0" spc="-40">
                <a:solidFill>
                  <a:srgbClr val="94DDD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     </a:t>
            </a:r>
            <a:r>
              <a:rPr lang="en-US" sz="3200" b="0">
                <a:solidFill>
                  <a:srgbClr val="94DDD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L E A R N I N G</a:t>
            </a:r>
            <a:endParaRPr sz="32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나눔스퀘어OTF_a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7496175" cy="10287000"/>
            <a:chOff x="0" y="0"/>
            <a:chExt cx="7496175" cy="10287000"/>
          </a:xfrm>
        </p:grpSpPr>
        <p:sp>
          <p:nvSpPr>
            <p:cNvPr id="6" name="object 6"/>
            <p:cNvSpPr/>
            <p:nvPr/>
          </p:nvSpPr>
          <p:spPr>
            <a:xfrm>
              <a:off x="1210524" y="0"/>
              <a:ext cx="6012815" cy="2171700"/>
            </a:xfrm>
            <a:custGeom>
              <a:avLst/>
              <a:gdLst/>
              <a:ahLst/>
              <a:cxnLst/>
              <a:rect l="l" t="t" r="r" b="b"/>
              <a:pathLst>
                <a:path w="6012814" h="2171700">
                  <a:moveTo>
                    <a:pt x="2596627" y="2171476"/>
                  </a:moveTo>
                  <a:lnTo>
                    <a:pt x="0" y="678495"/>
                  </a:lnTo>
                  <a:lnTo>
                    <a:pt x="359374" y="0"/>
                  </a:lnTo>
                  <a:lnTo>
                    <a:pt x="6012304" y="0"/>
                  </a:lnTo>
                  <a:lnTo>
                    <a:pt x="5326726" y="203763"/>
                  </a:lnTo>
                  <a:lnTo>
                    <a:pt x="4637797" y="987341"/>
                  </a:lnTo>
                  <a:lnTo>
                    <a:pt x="3075237" y="1267865"/>
                  </a:lnTo>
                  <a:lnTo>
                    <a:pt x="2596627" y="2171476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565100" y="0"/>
              <a:ext cx="5038725" cy="1857375"/>
            </a:xfrm>
            <a:custGeom>
              <a:avLst/>
              <a:gdLst/>
              <a:ahLst/>
              <a:cxnLst/>
              <a:rect l="l" t="t" r="r" b="b"/>
              <a:pathLst>
                <a:path w="5038725" h="1857375">
                  <a:moveTo>
                    <a:pt x="1603006" y="1600987"/>
                  </a:moveTo>
                  <a:lnTo>
                    <a:pt x="1603006" y="1579409"/>
                  </a:lnTo>
                  <a:lnTo>
                    <a:pt x="1608398" y="1579409"/>
                  </a:lnTo>
                  <a:lnTo>
                    <a:pt x="1608398" y="1599639"/>
                  </a:lnTo>
                  <a:lnTo>
                    <a:pt x="1603006" y="1600987"/>
                  </a:lnTo>
                  <a:close/>
                </a:path>
                <a:path w="5038725" h="1857375">
                  <a:moveTo>
                    <a:pt x="1629970" y="1605033"/>
                  </a:moveTo>
                  <a:lnTo>
                    <a:pt x="1608398" y="1605033"/>
                  </a:lnTo>
                  <a:lnTo>
                    <a:pt x="1608398" y="1599639"/>
                  </a:lnTo>
                  <a:lnTo>
                    <a:pt x="1629970" y="1599639"/>
                  </a:lnTo>
                  <a:lnTo>
                    <a:pt x="1629970" y="1605033"/>
                  </a:lnTo>
                  <a:close/>
                </a:path>
                <a:path w="5038725" h="1857375">
                  <a:moveTo>
                    <a:pt x="5038212" y="1462"/>
                  </a:moveTo>
                  <a:lnTo>
                    <a:pt x="5016640" y="1462"/>
                  </a:lnTo>
                  <a:lnTo>
                    <a:pt x="5016640" y="0"/>
                  </a:lnTo>
                  <a:lnTo>
                    <a:pt x="5038212" y="0"/>
                  </a:lnTo>
                  <a:lnTo>
                    <a:pt x="5038212" y="1462"/>
                  </a:lnTo>
                  <a:close/>
                </a:path>
                <a:path w="5038725" h="1857375">
                  <a:moveTo>
                    <a:pt x="4835982" y="2810"/>
                  </a:moveTo>
                  <a:lnTo>
                    <a:pt x="4787447" y="2810"/>
                  </a:lnTo>
                  <a:lnTo>
                    <a:pt x="4787447" y="0"/>
                  </a:lnTo>
                  <a:lnTo>
                    <a:pt x="4835982" y="0"/>
                  </a:lnTo>
                  <a:lnTo>
                    <a:pt x="4835982" y="2810"/>
                  </a:lnTo>
                  <a:close/>
                </a:path>
                <a:path w="5038725" h="1857375">
                  <a:moveTo>
                    <a:pt x="4814411" y="24389"/>
                  </a:moveTo>
                  <a:lnTo>
                    <a:pt x="4809018" y="24389"/>
                  </a:lnTo>
                  <a:lnTo>
                    <a:pt x="4809018" y="2810"/>
                  </a:lnTo>
                  <a:lnTo>
                    <a:pt x="4814411" y="2810"/>
                  </a:lnTo>
                  <a:lnTo>
                    <a:pt x="4814411" y="24389"/>
                  </a:lnTo>
                  <a:close/>
                </a:path>
                <a:path w="5038725" h="1857375">
                  <a:moveTo>
                    <a:pt x="4699814" y="139026"/>
                  </a:moveTo>
                  <a:lnTo>
                    <a:pt x="4694422" y="139026"/>
                  </a:lnTo>
                  <a:lnTo>
                    <a:pt x="4694422" y="117447"/>
                  </a:lnTo>
                  <a:lnTo>
                    <a:pt x="4672850" y="117447"/>
                  </a:lnTo>
                  <a:lnTo>
                    <a:pt x="4672850" y="112053"/>
                  </a:lnTo>
                  <a:lnTo>
                    <a:pt x="4694422" y="112053"/>
                  </a:lnTo>
                  <a:lnTo>
                    <a:pt x="4694422" y="90474"/>
                  </a:lnTo>
                  <a:lnTo>
                    <a:pt x="4699814" y="90474"/>
                  </a:lnTo>
                  <a:lnTo>
                    <a:pt x="4699814" y="112053"/>
                  </a:lnTo>
                  <a:lnTo>
                    <a:pt x="4721385" y="112053"/>
                  </a:lnTo>
                  <a:lnTo>
                    <a:pt x="4721385" y="117448"/>
                  </a:lnTo>
                  <a:lnTo>
                    <a:pt x="4701163" y="117448"/>
                  </a:lnTo>
                  <a:lnTo>
                    <a:pt x="4699814" y="120145"/>
                  </a:lnTo>
                  <a:lnTo>
                    <a:pt x="4699814" y="139026"/>
                  </a:lnTo>
                  <a:close/>
                </a:path>
                <a:path w="5038725" h="1857375">
                  <a:moveTo>
                    <a:pt x="4585217" y="226690"/>
                  </a:moveTo>
                  <a:lnTo>
                    <a:pt x="4579825" y="226690"/>
                  </a:lnTo>
                  <a:lnTo>
                    <a:pt x="4579825" y="205111"/>
                  </a:lnTo>
                  <a:lnTo>
                    <a:pt x="4585217" y="205111"/>
                  </a:lnTo>
                  <a:lnTo>
                    <a:pt x="4585217" y="226690"/>
                  </a:lnTo>
                  <a:close/>
                </a:path>
                <a:path w="5038725" h="1857375">
                  <a:moveTo>
                    <a:pt x="4606789" y="232085"/>
                  </a:moveTo>
                  <a:lnTo>
                    <a:pt x="4558254" y="232085"/>
                  </a:lnTo>
                  <a:lnTo>
                    <a:pt x="4558254" y="226690"/>
                  </a:lnTo>
                  <a:lnTo>
                    <a:pt x="4606789" y="226690"/>
                  </a:lnTo>
                  <a:lnTo>
                    <a:pt x="4606789" y="232085"/>
                  </a:lnTo>
                  <a:close/>
                </a:path>
                <a:path w="5038725" h="1857375">
                  <a:moveTo>
                    <a:pt x="4585217" y="253663"/>
                  </a:moveTo>
                  <a:lnTo>
                    <a:pt x="4579825" y="253663"/>
                  </a:lnTo>
                  <a:lnTo>
                    <a:pt x="4579825" y="232085"/>
                  </a:lnTo>
                  <a:lnTo>
                    <a:pt x="4601396" y="232085"/>
                  </a:lnTo>
                  <a:lnTo>
                    <a:pt x="4585217" y="249617"/>
                  </a:lnTo>
                  <a:lnTo>
                    <a:pt x="4585217" y="253663"/>
                  </a:lnTo>
                  <a:close/>
                </a:path>
                <a:path w="5038725" h="1857375">
                  <a:moveTo>
                    <a:pt x="4606789" y="2810"/>
                  </a:moveTo>
                  <a:lnTo>
                    <a:pt x="4558254" y="2810"/>
                  </a:lnTo>
                  <a:lnTo>
                    <a:pt x="4558254" y="0"/>
                  </a:lnTo>
                  <a:lnTo>
                    <a:pt x="4606789" y="0"/>
                  </a:lnTo>
                  <a:lnTo>
                    <a:pt x="4606789" y="2810"/>
                  </a:lnTo>
                  <a:close/>
                </a:path>
                <a:path w="5038725" h="1857375">
                  <a:moveTo>
                    <a:pt x="4585217" y="24389"/>
                  </a:moveTo>
                  <a:lnTo>
                    <a:pt x="4579825" y="24389"/>
                  </a:lnTo>
                  <a:lnTo>
                    <a:pt x="4579825" y="2810"/>
                  </a:lnTo>
                  <a:lnTo>
                    <a:pt x="4585217" y="2810"/>
                  </a:lnTo>
                  <a:lnTo>
                    <a:pt x="4585217" y="24389"/>
                  </a:lnTo>
                  <a:close/>
                </a:path>
                <a:path w="5038725" h="1857375">
                  <a:moveTo>
                    <a:pt x="4377595" y="2810"/>
                  </a:moveTo>
                  <a:lnTo>
                    <a:pt x="4329060" y="2810"/>
                  </a:lnTo>
                  <a:lnTo>
                    <a:pt x="4329060" y="0"/>
                  </a:lnTo>
                  <a:lnTo>
                    <a:pt x="4377595" y="0"/>
                  </a:lnTo>
                  <a:lnTo>
                    <a:pt x="4377595" y="2810"/>
                  </a:lnTo>
                  <a:close/>
                </a:path>
                <a:path w="5038725" h="1857375">
                  <a:moveTo>
                    <a:pt x="4356024" y="24389"/>
                  </a:moveTo>
                  <a:lnTo>
                    <a:pt x="4350631" y="24389"/>
                  </a:lnTo>
                  <a:lnTo>
                    <a:pt x="4350631" y="2810"/>
                  </a:lnTo>
                  <a:lnTo>
                    <a:pt x="4356024" y="2810"/>
                  </a:lnTo>
                  <a:lnTo>
                    <a:pt x="4356024" y="24389"/>
                  </a:lnTo>
                  <a:close/>
                </a:path>
                <a:path w="5038725" h="1857375">
                  <a:moveTo>
                    <a:pt x="4148402" y="2810"/>
                  </a:moveTo>
                  <a:lnTo>
                    <a:pt x="4099867" y="2810"/>
                  </a:lnTo>
                  <a:lnTo>
                    <a:pt x="4099867" y="0"/>
                  </a:lnTo>
                  <a:lnTo>
                    <a:pt x="4148402" y="0"/>
                  </a:lnTo>
                  <a:lnTo>
                    <a:pt x="4148402" y="2810"/>
                  </a:lnTo>
                  <a:close/>
                </a:path>
                <a:path w="5038725" h="1857375">
                  <a:moveTo>
                    <a:pt x="4126830" y="24389"/>
                  </a:moveTo>
                  <a:lnTo>
                    <a:pt x="4121438" y="24389"/>
                  </a:lnTo>
                  <a:lnTo>
                    <a:pt x="4121438" y="2810"/>
                  </a:lnTo>
                  <a:lnTo>
                    <a:pt x="4126830" y="2810"/>
                  </a:lnTo>
                  <a:lnTo>
                    <a:pt x="4126830" y="24389"/>
                  </a:lnTo>
                  <a:close/>
                </a:path>
                <a:path w="5038725" h="1857375">
                  <a:moveTo>
                    <a:pt x="3919208" y="2810"/>
                  </a:moveTo>
                  <a:lnTo>
                    <a:pt x="3870673" y="2810"/>
                  </a:lnTo>
                  <a:lnTo>
                    <a:pt x="3870673" y="0"/>
                  </a:lnTo>
                  <a:lnTo>
                    <a:pt x="3919208" y="0"/>
                  </a:lnTo>
                  <a:lnTo>
                    <a:pt x="3919208" y="2810"/>
                  </a:lnTo>
                  <a:close/>
                </a:path>
                <a:path w="5038725" h="1857375">
                  <a:moveTo>
                    <a:pt x="3897637" y="24389"/>
                  </a:moveTo>
                  <a:lnTo>
                    <a:pt x="3892244" y="24389"/>
                  </a:lnTo>
                  <a:lnTo>
                    <a:pt x="3892244" y="2810"/>
                  </a:lnTo>
                  <a:lnTo>
                    <a:pt x="3897637" y="2810"/>
                  </a:lnTo>
                  <a:lnTo>
                    <a:pt x="3897637" y="24389"/>
                  </a:lnTo>
                  <a:close/>
                </a:path>
                <a:path w="5038725" h="1857375">
                  <a:moveTo>
                    <a:pt x="4470621" y="112053"/>
                  </a:moveTo>
                  <a:lnTo>
                    <a:pt x="4465228" y="112053"/>
                  </a:lnTo>
                  <a:lnTo>
                    <a:pt x="4465228" y="90474"/>
                  </a:lnTo>
                  <a:lnTo>
                    <a:pt x="4470621" y="90474"/>
                  </a:lnTo>
                  <a:lnTo>
                    <a:pt x="4470621" y="112053"/>
                  </a:lnTo>
                  <a:close/>
                </a:path>
                <a:path w="5038725" h="1857375">
                  <a:moveTo>
                    <a:pt x="4492192" y="117447"/>
                  </a:moveTo>
                  <a:lnTo>
                    <a:pt x="4443657" y="117447"/>
                  </a:lnTo>
                  <a:lnTo>
                    <a:pt x="4443657" y="112053"/>
                  </a:lnTo>
                  <a:lnTo>
                    <a:pt x="4492192" y="112053"/>
                  </a:lnTo>
                  <a:lnTo>
                    <a:pt x="4492192" y="117447"/>
                  </a:lnTo>
                  <a:close/>
                </a:path>
                <a:path w="5038725" h="1857375">
                  <a:moveTo>
                    <a:pt x="4470621" y="139026"/>
                  </a:moveTo>
                  <a:lnTo>
                    <a:pt x="4465228" y="139026"/>
                  </a:lnTo>
                  <a:lnTo>
                    <a:pt x="4465228" y="117447"/>
                  </a:lnTo>
                  <a:lnTo>
                    <a:pt x="4470621" y="117447"/>
                  </a:lnTo>
                  <a:lnTo>
                    <a:pt x="4470621" y="139026"/>
                  </a:lnTo>
                  <a:close/>
                </a:path>
                <a:path w="5038725" h="1857375">
                  <a:moveTo>
                    <a:pt x="4241427" y="112053"/>
                  </a:moveTo>
                  <a:lnTo>
                    <a:pt x="4236035" y="112053"/>
                  </a:lnTo>
                  <a:lnTo>
                    <a:pt x="4236035" y="90474"/>
                  </a:lnTo>
                  <a:lnTo>
                    <a:pt x="4241427" y="90474"/>
                  </a:lnTo>
                  <a:lnTo>
                    <a:pt x="4241427" y="112053"/>
                  </a:lnTo>
                  <a:close/>
                </a:path>
                <a:path w="5038725" h="1857375">
                  <a:moveTo>
                    <a:pt x="4262999" y="117447"/>
                  </a:moveTo>
                  <a:lnTo>
                    <a:pt x="4214463" y="117447"/>
                  </a:lnTo>
                  <a:lnTo>
                    <a:pt x="4214463" y="112053"/>
                  </a:lnTo>
                  <a:lnTo>
                    <a:pt x="4262999" y="112053"/>
                  </a:lnTo>
                  <a:lnTo>
                    <a:pt x="4262999" y="117447"/>
                  </a:lnTo>
                  <a:close/>
                </a:path>
                <a:path w="5038725" h="1857375">
                  <a:moveTo>
                    <a:pt x="4241427" y="139026"/>
                  </a:moveTo>
                  <a:lnTo>
                    <a:pt x="4236035" y="139026"/>
                  </a:lnTo>
                  <a:lnTo>
                    <a:pt x="4236035" y="117447"/>
                  </a:lnTo>
                  <a:lnTo>
                    <a:pt x="4241427" y="117447"/>
                  </a:lnTo>
                  <a:lnTo>
                    <a:pt x="4241427" y="139026"/>
                  </a:lnTo>
                  <a:close/>
                </a:path>
                <a:path w="5038725" h="1857375">
                  <a:moveTo>
                    <a:pt x="4012234" y="112053"/>
                  </a:moveTo>
                  <a:lnTo>
                    <a:pt x="4006841" y="112053"/>
                  </a:lnTo>
                  <a:lnTo>
                    <a:pt x="4006841" y="90474"/>
                  </a:lnTo>
                  <a:lnTo>
                    <a:pt x="4012234" y="90474"/>
                  </a:lnTo>
                  <a:lnTo>
                    <a:pt x="4012234" y="112053"/>
                  </a:lnTo>
                  <a:close/>
                </a:path>
                <a:path w="5038725" h="1857375">
                  <a:moveTo>
                    <a:pt x="4033805" y="117447"/>
                  </a:moveTo>
                  <a:lnTo>
                    <a:pt x="3985270" y="117447"/>
                  </a:lnTo>
                  <a:lnTo>
                    <a:pt x="3985270" y="112053"/>
                  </a:lnTo>
                  <a:lnTo>
                    <a:pt x="4033805" y="112053"/>
                  </a:lnTo>
                  <a:lnTo>
                    <a:pt x="4033805" y="117447"/>
                  </a:lnTo>
                  <a:close/>
                </a:path>
                <a:path w="5038725" h="1857375">
                  <a:moveTo>
                    <a:pt x="4012234" y="139026"/>
                  </a:moveTo>
                  <a:lnTo>
                    <a:pt x="4006841" y="139026"/>
                  </a:lnTo>
                  <a:lnTo>
                    <a:pt x="4006841" y="117447"/>
                  </a:lnTo>
                  <a:lnTo>
                    <a:pt x="4012234" y="117447"/>
                  </a:lnTo>
                  <a:lnTo>
                    <a:pt x="4012234" y="139026"/>
                  </a:lnTo>
                  <a:close/>
                </a:path>
                <a:path w="5038725" h="1857375">
                  <a:moveTo>
                    <a:pt x="4356024" y="226690"/>
                  </a:moveTo>
                  <a:lnTo>
                    <a:pt x="4350631" y="226690"/>
                  </a:lnTo>
                  <a:lnTo>
                    <a:pt x="4350631" y="205111"/>
                  </a:lnTo>
                  <a:lnTo>
                    <a:pt x="4356024" y="205111"/>
                  </a:lnTo>
                  <a:lnTo>
                    <a:pt x="4356024" y="226690"/>
                  </a:lnTo>
                  <a:close/>
                </a:path>
                <a:path w="5038725" h="1857375">
                  <a:moveTo>
                    <a:pt x="4377595" y="232085"/>
                  </a:moveTo>
                  <a:lnTo>
                    <a:pt x="4329060" y="232085"/>
                  </a:lnTo>
                  <a:lnTo>
                    <a:pt x="4329060" y="226690"/>
                  </a:lnTo>
                  <a:lnTo>
                    <a:pt x="4377595" y="226690"/>
                  </a:lnTo>
                  <a:lnTo>
                    <a:pt x="4377595" y="232085"/>
                  </a:lnTo>
                  <a:close/>
                </a:path>
                <a:path w="5038725" h="1857375">
                  <a:moveTo>
                    <a:pt x="4356024" y="253663"/>
                  </a:moveTo>
                  <a:lnTo>
                    <a:pt x="4350631" y="253663"/>
                  </a:lnTo>
                  <a:lnTo>
                    <a:pt x="4350631" y="232085"/>
                  </a:lnTo>
                  <a:lnTo>
                    <a:pt x="4356024" y="232085"/>
                  </a:lnTo>
                  <a:lnTo>
                    <a:pt x="4356024" y="253663"/>
                  </a:lnTo>
                  <a:close/>
                </a:path>
                <a:path w="5038725" h="1857375">
                  <a:moveTo>
                    <a:pt x="4126830" y="226690"/>
                  </a:moveTo>
                  <a:lnTo>
                    <a:pt x="4121438" y="226690"/>
                  </a:lnTo>
                  <a:lnTo>
                    <a:pt x="4121438" y="205111"/>
                  </a:lnTo>
                  <a:lnTo>
                    <a:pt x="4126830" y="205111"/>
                  </a:lnTo>
                  <a:lnTo>
                    <a:pt x="4126830" y="226690"/>
                  </a:lnTo>
                  <a:close/>
                </a:path>
                <a:path w="5038725" h="1857375">
                  <a:moveTo>
                    <a:pt x="4148402" y="232085"/>
                  </a:moveTo>
                  <a:lnTo>
                    <a:pt x="4099867" y="232085"/>
                  </a:lnTo>
                  <a:lnTo>
                    <a:pt x="4099867" y="226690"/>
                  </a:lnTo>
                  <a:lnTo>
                    <a:pt x="4148402" y="226690"/>
                  </a:lnTo>
                  <a:lnTo>
                    <a:pt x="4148402" y="232085"/>
                  </a:lnTo>
                  <a:close/>
                </a:path>
                <a:path w="5038725" h="1857375">
                  <a:moveTo>
                    <a:pt x="4126830" y="253663"/>
                  </a:moveTo>
                  <a:lnTo>
                    <a:pt x="4121438" y="253663"/>
                  </a:lnTo>
                  <a:lnTo>
                    <a:pt x="4121438" y="232085"/>
                  </a:lnTo>
                  <a:lnTo>
                    <a:pt x="4126830" y="232085"/>
                  </a:lnTo>
                  <a:lnTo>
                    <a:pt x="4126830" y="253663"/>
                  </a:lnTo>
                  <a:close/>
                </a:path>
                <a:path w="5038725" h="1857375">
                  <a:moveTo>
                    <a:pt x="3897637" y="226690"/>
                  </a:moveTo>
                  <a:lnTo>
                    <a:pt x="3892244" y="226690"/>
                  </a:lnTo>
                  <a:lnTo>
                    <a:pt x="3892244" y="205111"/>
                  </a:lnTo>
                  <a:lnTo>
                    <a:pt x="3897637" y="205111"/>
                  </a:lnTo>
                  <a:lnTo>
                    <a:pt x="3897637" y="226690"/>
                  </a:lnTo>
                  <a:close/>
                </a:path>
                <a:path w="5038725" h="1857375">
                  <a:moveTo>
                    <a:pt x="3919208" y="232085"/>
                  </a:moveTo>
                  <a:lnTo>
                    <a:pt x="3870673" y="232085"/>
                  </a:lnTo>
                  <a:lnTo>
                    <a:pt x="3870673" y="226690"/>
                  </a:lnTo>
                  <a:lnTo>
                    <a:pt x="3919208" y="226690"/>
                  </a:lnTo>
                  <a:lnTo>
                    <a:pt x="3919208" y="232085"/>
                  </a:lnTo>
                  <a:close/>
                </a:path>
                <a:path w="5038725" h="1857375">
                  <a:moveTo>
                    <a:pt x="3897637" y="253663"/>
                  </a:moveTo>
                  <a:lnTo>
                    <a:pt x="3892244" y="253663"/>
                  </a:lnTo>
                  <a:lnTo>
                    <a:pt x="3892244" y="232085"/>
                  </a:lnTo>
                  <a:lnTo>
                    <a:pt x="3897637" y="232085"/>
                  </a:lnTo>
                  <a:lnTo>
                    <a:pt x="3897637" y="253663"/>
                  </a:lnTo>
                  <a:close/>
                </a:path>
                <a:path w="5038725" h="1857375">
                  <a:moveTo>
                    <a:pt x="4470621" y="341327"/>
                  </a:moveTo>
                  <a:lnTo>
                    <a:pt x="4465228" y="341327"/>
                  </a:lnTo>
                  <a:lnTo>
                    <a:pt x="4465228" y="319748"/>
                  </a:lnTo>
                  <a:lnTo>
                    <a:pt x="4470621" y="319748"/>
                  </a:lnTo>
                  <a:lnTo>
                    <a:pt x="4470621" y="341327"/>
                  </a:lnTo>
                  <a:close/>
                </a:path>
                <a:path w="5038725" h="1857375">
                  <a:moveTo>
                    <a:pt x="4492192" y="346722"/>
                  </a:moveTo>
                  <a:lnTo>
                    <a:pt x="4443657" y="346722"/>
                  </a:lnTo>
                  <a:lnTo>
                    <a:pt x="4443657" y="341327"/>
                  </a:lnTo>
                  <a:lnTo>
                    <a:pt x="4492192" y="341327"/>
                  </a:lnTo>
                  <a:lnTo>
                    <a:pt x="4492192" y="346722"/>
                  </a:lnTo>
                  <a:close/>
                </a:path>
                <a:path w="5038725" h="1857375">
                  <a:moveTo>
                    <a:pt x="4470621" y="368301"/>
                  </a:moveTo>
                  <a:lnTo>
                    <a:pt x="4465228" y="368301"/>
                  </a:lnTo>
                  <a:lnTo>
                    <a:pt x="4465228" y="346722"/>
                  </a:lnTo>
                  <a:lnTo>
                    <a:pt x="4470621" y="346722"/>
                  </a:lnTo>
                  <a:lnTo>
                    <a:pt x="4470621" y="368301"/>
                  </a:lnTo>
                  <a:close/>
                </a:path>
                <a:path w="5038725" h="1857375">
                  <a:moveTo>
                    <a:pt x="4241427" y="341327"/>
                  </a:moveTo>
                  <a:lnTo>
                    <a:pt x="4236035" y="341327"/>
                  </a:lnTo>
                  <a:lnTo>
                    <a:pt x="4236035" y="319748"/>
                  </a:lnTo>
                  <a:lnTo>
                    <a:pt x="4241427" y="319748"/>
                  </a:lnTo>
                  <a:lnTo>
                    <a:pt x="4241427" y="341327"/>
                  </a:lnTo>
                  <a:close/>
                </a:path>
                <a:path w="5038725" h="1857375">
                  <a:moveTo>
                    <a:pt x="4262999" y="346722"/>
                  </a:moveTo>
                  <a:lnTo>
                    <a:pt x="4214463" y="346722"/>
                  </a:lnTo>
                  <a:lnTo>
                    <a:pt x="4214463" y="341327"/>
                  </a:lnTo>
                  <a:lnTo>
                    <a:pt x="4262999" y="341327"/>
                  </a:lnTo>
                  <a:lnTo>
                    <a:pt x="4262999" y="346722"/>
                  </a:lnTo>
                  <a:close/>
                </a:path>
                <a:path w="5038725" h="1857375">
                  <a:moveTo>
                    <a:pt x="4241427" y="368301"/>
                  </a:moveTo>
                  <a:lnTo>
                    <a:pt x="4236035" y="368301"/>
                  </a:lnTo>
                  <a:lnTo>
                    <a:pt x="4236035" y="346722"/>
                  </a:lnTo>
                  <a:lnTo>
                    <a:pt x="4241427" y="346722"/>
                  </a:lnTo>
                  <a:lnTo>
                    <a:pt x="4241427" y="368301"/>
                  </a:lnTo>
                  <a:close/>
                </a:path>
                <a:path w="5038725" h="1857375">
                  <a:moveTo>
                    <a:pt x="4012234" y="341327"/>
                  </a:moveTo>
                  <a:lnTo>
                    <a:pt x="4006841" y="341327"/>
                  </a:lnTo>
                  <a:lnTo>
                    <a:pt x="4006841" y="319748"/>
                  </a:lnTo>
                  <a:lnTo>
                    <a:pt x="4012234" y="319748"/>
                  </a:lnTo>
                  <a:lnTo>
                    <a:pt x="4012234" y="341327"/>
                  </a:lnTo>
                  <a:close/>
                </a:path>
                <a:path w="5038725" h="1857375">
                  <a:moveTo>
                    <a:pt x="4033805" y="346722"/>
                  </a:moveTo>
                  <a:lnTo>
                    <a:pt x="3985270" y="346722"/>
                  </a:lnTo>
                  <a:lnTo>
                    <a:pt x="3985270" y="341327"/>
                  </a:lnTo>
                  <a:lnTo>
                    <a:pt x="4033805" y="341327"/>
                  </a:lnTo>
                  <a:lnTo>
                    <a:pt x="4033805" y="346722"/>
                  </a:lnTo>
                  <a:close/>
                </a:path>
                <a:path w="5038725" h="1857375">
                  <a:moveTo>
                    <a:pt x="4012234" y="368301"/>
                  </a:moveTo>
                  <a:lnTo>
                    <a:pt x="4006841" y="368301"/>
                  </a:lnTo>
                  <a:lnTo>
                    <a:pt x="4006841" y="346722"/>
                  </a:lnTo>
                  <a:lnTo>
                    <a:pt x="4012234" y="346722"/>
                  </a:lnTo>
                  <a:lnTo>
                    <a:pt x="4012234" y="368301"/>
                  </a:lnTo>
                  <a:close/>
                </a:path>
                <a:path w="5038725" h="1857375">
                  <a:moveTo>
                    <a:pt x="4356024" y="455964"/>
                  </a:moveTo>
                  <a:lnTo>
                    <a:pt x="4350631" y="455964"/>
                  </a:lnTo>
                  <a:lnTo>
                    <a:pt x="4350631" y="434386"/>
                  </a:lnTo>
                  <a:lnTo>
                    <a:pt x="4356024" y="434386"/>
                  </a:lnTo>
                  <a:lnTo>
                    <a:pt x="4356024" y="455964"/>
                  </a:lnTo>
                  <a:close/>
                </a:path>
                <a:path w="5038725" h="1857375">
                  <a:moveTo>
                    <a:pt x="4377595" y="461359"/>
                  </a:moveTo>
                  <a:lnTo>
                    <a:pt x="4329060" y="461359"/>
                  </a:lnTo>
                  <a:lnTo>
                    <a:pt x="4329060" y="455964"/>
                  </a:lnTo>
                  <a:lnTo>
                    <a:pt x="4377595" y="455964"/>
                  </a:lnTo>
                  <a:lnTo>
                    <a:pt x="4377595" y="461359"/>
                  </a:lnTo>
                  <a:close/>
                </a:path>
                <a:path w="5038725" h="1857375">
                  <a:moveTo>
                    <a:pt x="4356024" y="482938"/>
                  </a:moveTo>
                  <a:lnTo>
                    <a:pt x="4350631" y="482938"/>
                  </a:lnTo>
                  <a:lnTo>
                    <a:pt x="4350631" y="461359"/>
                  </a:lnTo>
                  <a:lnTo>
                    <a:pt x="4356024" y="461359"/>
                  </a:lnTo>
                  <a:lnTo>
                    <a:pt x="4356024" y="482938"/>
                  </a:lnTo>
                  <a:close/>
                </a:path>
                <a:path w="5038725" h="1857375">
                  <a:moveTo>
                    <a:pt x="4126830" y="455964"/>
                  </a:moveTo>
                  <a:lnTo>
                    <a:pt x="4121438" y="455964"/>
                  </a:lnTo>
                  <a:lnTo>
                    <a:pt x="4121438" y="434386"/>
                  </a:lnTo>
                  <a:lnTo>
                    <a:pt x="4126830" y="434386"/>
                  </a:lnTo>
                  <a:lnTo>
                    <a:pt x="4126830" y="455964"/>
                  </a:lnTo>
                  <a:close/>
                </a:path>
                <a:path w="5038725" h="1857375">
                  <a:moveTo>
                    <a:pt x="4148402" y="461359"/>
                  </a:moveTo>
                  <a:lnTo>
                    <a:pt x="4099867" y="461359"/>
                  </a:lnTo>
                  <a:lnTo>
                    <a:pt x="4099867" y="455964"/>
                  </a:lnTo>
                  <a:lnTo>
                    <a:pt x="4148402" y="455964"/>
                  </a:lnTo>
                  <a:lnTo>
                    <a:pt x="4148402" y="461359"/>
                  </a:lnTo>
                  <a:close/>
                </a:path>
                <a:path w="5038725" h="1857375">
                  <a:moveTo>
                    <a:pt x="4126830" y="482938"/>
                  </a:moveTo>
                  <a:lnTo>
                    <a:pt x="4121438" y="482938"/>
                  </a:lnTo>
                  <a:lnTo>
                    <a:pt x="4121438" y="461359"/>
                  </a:lnTo>
                  <a:lnTo>
                    <a:pt x="4126830" y="461359"/>
                  </a:lnTo>
                  <a:lnTo>
                    <a:pt x="4126830" y="482938"/>
                  </a:lnTo>
                  <a:close/>
                </a:path>
                <a:path w="5038725" h="1857375">
                  <a:moveTo>
                    <a:pt x="3897637" y="455964"/>
                  </a:moveTo>
                  <a:lnTo>
                    <a:pt x="3892244" y="455964"/>
                  </a:lnTo>
                  <a:lnTo>
                    <a:pt x="3892244" y="434386"/>
                  </a:lnTo>
                  <a:lnTo>
                    <a:pt x="3897637" y="434386"/>
                  </a:lnTo>
                  <a:lnTo>
                    <a:pt x="3897637" y="455964"/>
                  </a:lnTo>
                  <a:close/>
                </a:path>
                <a:path w="5038725" h="1857375">
                  <a:moveTo>
                    <a:pt x="3919208" y="461359"/>
                  </a:moveTo>
                  <a:lnTo>
                    <a:pt x="3870673" y="461359"/>
                  </a:lnTo>
                  <a:lnTo>
                    <a:pt x="3870673" y="455964"/>
                  </a:lnTo>
                  <a:lnTo>
                    <a:pt x="3919208" y="455964"/>
                  </a:lnTo>
                  <a:lnTo>
                    <a:pt x="3919208" y="461359"/>
                  </a:lnTo>
                  <a:close/>
                </a:path>
                <a:path w="5038725" h="1857375">
                  <a:moveTo>
                    <a:pt x="3897637" y="482938"/>
                  </a:moveTo>
                  <a:lnTo>
                    <a:pt x="3892244" y="482938"/>
                  </a:lnTo>
                  <a:lnTo>
                    <a:pt x="3892244" y="461359"/>
                  </a:lnTo>
                  <a:lnTo>
                    <a:pt x="3897637" y="461359"/>
                  </a:lnTo>
                  <a:lnTo>
                    <a:pt x="3897637" y="482938"/>
                  </a:lnTo>
                  <a:close/>
                </a:path>
                <a:path w="5038725" h="1857375">
                  <a:moveTo>
                    <a:pt x="4241427" y="570601"/>
                  </a:moveTo>
                  <a:lnTo>
                    <a:pt x="4236035" y="570601"/>
                  </a:lnTo>
                  <a:lnTo>
                    <a:pt x="4236035" y="549023"/>
                  </a:lnTo>
                  <a:lnTo>
                    <a:pt x="4241427" y="549023"/>
                  </a:lnTo>
                  <a:lnTo>
                    <a:pt x="4241427" y="570601"/>
                  </a:lnTo>
                  <a:close/>
                </a:path>
                <a:path w="5038725" h="1857375">
                  <a:moveTo>
                    <a:pt x="4262999" y="575996"/>
                  </a:moveTo>
                  <a:lnTo>
                    <a:pt x="4214463" y="575996"/>
                  </a:lnTo>
                  <a:lnTo>
                    <a:pt x="4214463" y="570601"/>
                  </a:lnTo>
                  <a:lnTo>
                    <a:pt x="4262999" y="570601"/>
                  </a:lnTo>
                  <a:lnTo>
                    <a:pt x="4262999" y="575996"/>
                  </a:lnTo>
                  <a:close/>
                </a:path>
                <a:path w="5038725" h="1857375">
                  <a:moveTo>
                    <a:pt x="4241427" y="597575"/>
                  </a:moveTo>
                  <a:lnTo>
                    <a:pt x="4236035" y="597575"/>
                  </a:lnTo>
                  <a:lnTo>
                    <a:pt x="4236035" y="575996"/>
                  </a:lnTo>
                  <a:lnTo>
                    <a:pt x="4241427" y="575996"/>
                  </a:lnTo>
                  <a:lnTo>
                    <a:pt x="4241427" y="597575"/>
                  </a:lnTo>
                  <a:close/>
                </a:path>
                <a:path w="5038725" h="1857375">
                  <a:moveTo>
                    <a:pt x="4012234" y="570601"/>
                  </a:moveTo>
                  <a:lnTo>
                    <a:pt x="4006841" y="570601"/>
                  </a:lnTo>
                  <a:lnTo>
                    <a:pt x="4006841" y="549023"/>
                  </a:lnTo>
                  <a:lnTo>
                    <a:pt x="4012234" y="549023"/>
                  </a:lnTo>
                  <a:lnTo>
                    <a:pt x="4012234" y="570601"/>
                  </a:lnTo>
                  <a:close/>
                </a:path>
                <a:path w="5038725" h="1857375">
                  <a:moveTo>
                    <a:pt x="4033805" y="575996"/>
                  </a:moveTo>
                  <a:lnTo>
                    <a:pt x="3985270" y="575996"/>
                  </a:lnTo>
                  <a:lnTo>
                    <a:pt x="3985270" y="570601"/>
                  </a:lnTo>
                  <a:lnTo>
                    <a:pt x="4033805" y="570601"/>
                  </a:lnTo>
                  <a:lnTo>
                    <a:pt x="4033805" y="575996"/>
                  </a:lnTo>
                  <a:close/>
                </a:path>
                <a:path w="5038725" h="1857375">
                  <a:moveTo>
                    <a:pt x="4012234" y="597575"/>
                  </a:moveTo>
                  <a:lnTo>
                    <a:pt x="4006841" y="597575"/>
                  </a:lnTo>
                  <a:lnTo>
                    <a:pt x="4006841" y="575996"/>
                  </a:lnTo>
                  <a:lnTo>
                    <a:pt x="4012234" y="575996"/>
                  </a:lnTo>
                  <a:lnTo>
                    <a:pt x="4012234" y="597575"/>
                  </a:lnTo>
                  <a:close/>
                </a:path>
                <a:path w="5038725" h="1857375">
                  <a:moveTo>
                    <a:pt x="4126830" y="685239"/>
                  </a:moveTo>
                  <a:lnTo>
                    <a:pt x="4121438" y="685239"/>
                  </a:lnTo>
                  <a:lnTo>
                    <a:pt x="4121438" y="663660"/>
                  </a:lnTo>
                  <a:lnTo>
                    <a:pt x="4126830" y="663660"/>
                  </a:lnTo>
                  <a:lnTo>
                    <a:pt x="4126830" y="685239"/>
                  </a:lnTo>
                  <a:close/>
                </a:path>
                <a:path w="5038725" h="1857375">
                  <a:moveTo>
                    <a:pt x="4148402" y="690633"/>
                  </a:moveTo>
                  <a:lnTo>
                    <a:pt x="4099867" y="690633"/>
                  </a:lnTo>
                  <a:lnTo>
                    <a:pt x="4099867" y="685239"/>
                  </a:lnTo>
                  <a:lnTo>
                    <a:pt x="4148402" y="685239"/>
                  </a:lnTo>
                  <a:lnTo>
                    <a:pt x="4148402" y="690633"/>
                  </a:lnTo>
                  <a:close/>
                </a:path>
                <a:path w="5038725" h="1857375">
                  <a:moveTo>
                    <a:pt x="4126830" y="712212"/>
                  </a:moveTo>
                  <a:lnTo>
                    <a:pt x="4121438" y="712212"/>
                  </a:lnTo>
                  <a:lnTo>
                    <a:pt x="4121438" y="690633"/>
                  </a:lnTo>
                  <a:lnTo>
                    <a:pt x="4126830" y="690633"/>
                  </a:lnTo>
                  <a:lnTo>
                    <a:pt x="4126830" y="712212"/>
                  </a:lnTo>
                  <a:close/>
                </a:path>
                <a:path w="5038725" h="1857375">
                  <a:moveTo>
                    <a:pt x="3897637" y="685239"/>
                  </a:moveTo>
                  <a:lnTo>
                    <a:pt x="3892244" y="685239"/>
                  </a:lnTo>
                  <a:lnTo>
                    <a:pt x="3892244" y="663660"/>
                  </a:lnTo>
                  <a:lnTo>
                    <a:pt x="3897637" y="663660"/>
                  </a:lnTo>
                  <a:lnTo>
                    <a:pt x="3897637" y="685239"/>
                  </a:lnTo>
                  <a:close/>
                </a:path>
                <a:path w="5038725" h="1857375">
                  <a:moveTo>
                    <a:pt x="3919208" y="690633"/>
                  </a:moveTo>
                  <a:lnTo>
                    <a:pt x="3870673" y="690633"/>
                  </a:lnTo>
                  <a:lnTo>
                    <a:pt x="3870673" y="685239"/>
                  </a:lnTo>
                  <a:lnTo>
                    <a:pt x="3919208" y="685239"/>
                  </a:lnTo>
                  <a:lnTo>
                    <a:pt x="3919208" y="690633"/>
                  </a:lnTo>
                  <a:close/>
                </a:path>
                <a:path w="5038725" h="1857375">
                  <a:moveTo>
                    <a:pt x="3897637" y="712212"/>
                  </a:moveTo>
                  <a:lnTo>
                    <a:pt x="3892244" y="712212"/>
                  </a:lnTo>
                  <a:lnTo>
                    <a:pt x="3892244" y="690633"/>
                  </a:lnTo>
                  <a:lnTo>
                    <a:pt x="3897637" y="690633"/>
                  </a:lnTo>
                  <a:lnTo>
                    <a:pt x="3897637" y="712212"/>
                  </a:lnTo>
                  <a:close/>
                </a:path>
                <a:path w="5038725" h="1857375">
                  <a:moveTo>
                    <a:pt x="4012234" y="799876"/>
                  </a:moveTo>
                  <a:lnTo>
                    <a:pt x="4006841" y="799876"/>
                  </a:lnTo>
                  <a:lnTo>
                    <a:pt x="4006841" y="778297"/>
                  </a:lnTo>
                  <a:lnTo>
                    <a:pt x="4012234" y="778297"/>
                  </a:lnTo>
                  <a:lnTo>
                    <a:pt x="4012234" y="799876"/>
                  </a:lnTo>
                  <a:close/>
                </a:path>
                <a:path w="5038725" h="1857375">
                  <a:moveTo>
                    <a:pt x="4033805" y="805270"/>
                  </a:moveTo>
                  <a:lnTo>
                    <a:pt x="3985270" y="805270"/>
                  </a:lnTo>
                  <a:lnTo>
                    <a:pt x="3985270" y="799876"/>
                  </a:lnTo>
                  <a:lnTo>
                    <a:pt x="4033805" y="799876"/>
                  </a:lnTo>
                  <a:lnTo>
                    <a:pt x="4033805" y="805270"/>
                  </a:lnTo>
                  <a:close/>
                </a:path>
                <a:path w="5038725" h="1857375">
                  <a:moveTo>
                    <a:pt x="4012234" y="826849"/>
                  </a:moveTo>
                  <a:lnTo>
                    <a:pt x="4006841" y="826849"/>
                  </a:lnTo>
                  <a:lnTo>
                    <a:pt x="4006841" y="805270"/>
                  </a:lnTo>
                  <a:lnTo>
                    <a:pt x="4012234" y="805270"/>
                  </a:lnTo>
                  <a:lnTo>
                    <a:pt x="4012234" y="826849"/>
                  </a:lnTo>
                  <a:close/>
                </a:path>
                <a:path w="5038725" h="1857375">
                  <a:moveTo>
                    <a:pt x="3691363" y="2810"/>
                  </a:moveTo>
                  <a:lnTo>
                    <a:pt x="3642828" y="2810"/>
                  </a:lnTo>
                  <a:lnTo>
                    <a:pt x="3642828" y="0"/>
                  </a:lnTo>
                  <a:lnTo>
                    <a:pt x="3691363" y="0"/>
                  </a:lnTo>
                  <a:lnTo>
                    <a:pt x="3691363" y="2810"/>
                  </a:lnTo>
                  <a:close/>
                </a:path>
                <a:path w="5038725" h="1857375">
                  <a:moveTo>
                    <a:pt x="3669792" y="24389"/>
                  </a:moveTo>
                  <a:lnTo>
                    <a:pt x="3664399" y="24389"/>
                  </a:lnTo>
                  <a:lnTo>
                    <a:pt x="3664399" y="2810"/>
                  </a:lnTo>
                  <a:lnTo>
                    <a:pt x="3669792" y="2810"/>
                  </a:lnTo>
                  <a:lnTo>
                    <a:pt x="3669792" y="24389"/>
                  </a:lnTo>
                  <a:close/>
                </a:path>
                <a:path w="5038725" h="1857375">
                  <a:moveTo>
                    <a:pt x="3462170" y="2810"/>
                  </a:moveTo>
                  <a:lnTo>
                    <a:pt x="3413634" y="2810"/>
                  </a:lnTo>
                  <a:lnTo>
                    <a:pt x="3413634" y="0"/>
                  </a:lnTo>
                  <a:lnTo>
                    <a:pt x="3462170" y="0"/>
                  </a:lnTo>
                  <a:lnTo>
                    <a:pt x="3462170" y="2810"/>
                  </a:lnTo>
                  <a:close/>
                </a:path>
                <a:path w="5038725" h="1857375">
                  <a:moveTo>
                    <a:pt x="3440598" y="24389"/>
                  </a:moveTo>
                  <a:lnTo>
                    <a:pt x="3435206" y="24389"/>
                  </a:lnTo>
                  <a:lnTo>
                    <a:pt x="3435206" y="2810"/>
                  </a:lnTo>
                  <a:lnTo>
                    <a:pt x="3440598" y="2810"/>
                  </a:lnTo>
                  <a:lnTo>
                    <a:pt x="3440598" y="24389"/>
                  </a:lnTo>
                  <a:close/>
                </a:path>
                <a:path w="5038725" h="1857375">
                  <a:moveTo>
                    <a:pt x="3232976" y="2810"/>
                  </a:moveTo>
                  <a:lnTo>
                    <a:pt x="3184441" y="2810"/>
                  </a:lnTo>
                  <a:lnTo>
                    <a:pt x="3184441" y="0"/>
                  </a:lnTo>
                  <a:lnTo>
                    <a:pt x="3232976" y="0"/>
                  </a:lnTo>
                  <a:lnTo>
                    <a:pt x="3232976" y="2810"/>
                  </a:lnTo>
                  <a:close/>
                </a:path>
                <a:path w="5038725" h="1857375">
                  <a:moveTo>
                    <a:pt x="3211405" y="24389"/>
                  </a:moveTo>
                  <a:lnTo>
                    <a:pt x="3206012" y="24389"/>
                  </a:lnTo>
                  <a:lnTo>
                    <a:pt x="3206012" y="2810"/>
                  </a:lnTo>
                  <a:lnTo>
                    <a:pt x="3211405" y="2810"/>
                  </a:lnTo>
                  <a:lnTo>
                    <a:pt x="3211405" y="24389"/>
                  </a:lnTo>
                  <a:close/>
                </a:path>
                <a:path w="5038725" h="1857375">
                  <a:moveTo>
                    <a:pt x="3003783" y="2810"/>
                  </a:moveTo>
                  <a:lnTo>
                    <a:pt x="2955247" y="2810"/>
                  </a:lnTo>
                  <a:lnTo>
                    <a:pt x="2955247" y="0"/>
                  </a:lnTo>
                  <a:lnTo>
                    <a:pt x="3003783" y="0"/>
                  </a:lnTo>
                  <a:lnTo>
                    <a:pt x="3003783" y="2810"/>
                  </a:lnTo>
                  <a:close/>
                </a:path>
                <a:path w="5038725" h="1857375">
                  <a:moveTo>
                    <a:pt x="2982211" y="24389"/>
                  </a:moveTo>
                  <a:lnTo>
                    <a:pt x="2976819" y="24389"/>
                  </a:lnTo>
                  <a:lnTo>
                    <a:pt x="2976819" y="2810"/>
                  </a:lnTo>
                  <a:lnTo>
                    <a:pt x="2982211" y="2810"/>
                  </a:lnTo>
                  <a:lnTo>
                    <a:pt x="2982211" y="24389"/>
                  </a:lnTo>
                  <a:close/>
                </a:path>
                <a:path w="5038725" h="1857375">
                  <a:moveTo>
                    <a:pt x="3784389" y="112053"/>
                  </a:moveTo>
                  <a:lnTo>
                    <a:pt x="3778996" y="112053"/>
                  </a:lnTo>
                  <a:lnTo>
                    <a:pt x="3778996" y="90474"/>
                  </a:lnTo>
                  <a:lnTo>
                    <a:pt x="3784389" y="90474"/>
                  </a:lnTo>
                  <a:lnTo>
                    <a:pt x="3784389" y="112053"/>
                  </a:lnTo>
                  <a:close/>
                </a:path>
                <a:path w="5038725" h="1857375">
                  <a:moveTo>
                    <a:pt x="3805960" y="117447"/>
                  </a:moveTo>
                  <a:lnTo>
                    <a:pt x="3757425" y="117447"/>
                  </a:lnTo>
                  <a:lnTo>
                    <a:pt x="3757425" y="112053"/>
                  </a:lnTo>
                  <a:lnTo>
                    <a:pt x="3805960" y="112053"/>
                  </a:lnTo>
                  <a:lnTo>
                    <a:pt x="3805960" y="117447"/>
                  </a:lnTo>
                  <a:close/>
                </a:path>
                <a:path w="5038725" h="1857375">
                  <a:moveTo>
                    <a:pt x="3784389" y="139026"/>
                  </a:moveTo>
                  <a:lnTo>
                    <a:pt x="3778996" y="139026"/>
                  </a:lnTo>
                  <a:lnTo>
                    <a:pt x="3778996" y="117447"/>
                  </a:lnTo>
                  <a:lnTo>
                    <a:pt x="3784389" y="117447"/>
                  </a:lnTo>
                  <a:lnTo>
                    <a:pt x="3784389" y="139026"/>
                  </a:lnTo>
                  <a:close/>
                </a:path>
                <a:path w="5038725" h="1857375">
                  <a:moveTo>
                    <a:pt x="3555195" y="112053"/>
                  </a:moveTo>
                  <a:lnTo>
                    <a:pt x="3549802" y="112053"/>
                  </a:lnTo>
                  <a:lnTo>
                    <a:pt x="3549802" y="90474"/>
                  </a:lnTo>
                  <a:lnTo>
                    <a:pt x="3555195" y="90474"/>
                  </a:lnTo>
                  <a:lnTo>
                    <a:pt x="3555195" y="112053"/>
                  </a:lnTo>
                  <a:close/>
                </a:path>
                <a:path w="5038725" h="1857375">
                  <a:moveTo>
                    <a:pt x="3576766" y="117447"/>
                  </a:moveTo>
                  <a:lnTo>
                    <a:pt x="3528231" y="117447"/>
                  </a:lnTo>
                  <a:lnTo>
                    <a:pt x="3528231" y="112053"/>
                  </a:lnTo>
                  <a:lnTo>
                    <a:pt x="3576766" y="112053"/>
                  </a:lnTo>
                  <a:lnTo>
                    <a:pt x="3576766" y="117447"/>
                  </a:lnTo>
                  <a:close/>
                </a:path>
                <a:path w="5038725" h="1857375">
                  <a:moveTo>
                    <a:pt x="3555195" y="139026"/>
                  </a:moveTo>
                  <a:lnTo>
                    <a:pt x="3549802" y="139026"/>
                  </a:lnTo>
                  <a:lnTo>
                    <a:pt x="3549802" y="117447"/>
                  </a:lnTo>
                  <a:lnTo>
                    <a:pt x="3555195" y="117447"/>
                  </a:lnTo>
                  <a:lnTo>
                    <a:pt x="3555195" y="139026"/>
                  </a:lnTo>
                  <a:close/>
                </a:path>
                <a:path w="5038725" h="1857375">
                  <a:moveTo>
                    <a:pt x="3326002" y="112053"/>
                  </a:moveTo>
                  <a:lnTo>
                    <a:pt x="3320609" y="112053"/>
                  </a:lnTo>
                  <a:lnTo>
                    <a:pt x="3320609" y="90474"/>
                  </a:lnTo>
                  <a:lnTo>
                    <a:pt x="3326002" y="90474"/>
                  </a:lnTo>
                  <a:lnTo>
                    <a:pt x="3326002" y="112053"/>
                  </a:lnTo>
                  <a:close/>
                </a:path>
                <a:path w="5038725" h="1857375">
                  <a:moveTo>
                    <a:pt x="3347573" y="117447"/>
                  </a:moveTo>
                  <a:lnTo>
                    <a:pt x="3299038" y="117447"/>
                  </a:lnTo>
                  <a:lnTo>
                    <a:pt x="3299038" y="112053"/>
                  </a:lnTo>
                  <a:lnTo>
                    <a:pt x="3347573" y="112053"/>
                  </a:lnTo>
                  <a:lnTo>
                    <a:pt x="3347573" y="117447"/>
                  </a:lnTo>
                  <a:close/>
                </a:path>
                <a:path w="5038725" h="1857375">
                  <a:moveTo>
                    <a:pt x="3326002" y="139026"/>
                  </a:moveTo>
                  <a:lnTo>
                    <a:pt x="3320609" y="139026"/>
                  </a:lnTo>
                  <a:lnTo>
                    <a:pt x="3320609" y="117447"/>
                  </a:lnTo>
                  <a:lnTo>
                    <a:pt x="3326002" y="117447"/>
                  </a:lnTo>
                  <a:lnTo>
                    <a:pt x="3326002" y="139026"/>
                  </a:lnTo>
                  <a:close/>
                </a:path>
                <a:path w="5038725" h="1857375">
                  <a:moveTo>
                    <a:pt x="3096808" y="112053"/>
                  </a:moveTo>
                  <a:lnTo>
                    <a:pt x="3091415" y="112053"/>
                  </a:lnTo>
                  <a:lnTo>
                    <a:pt x="3091415" y="90474"/>
                  </a:lnTo>
                  <a:lnTo>
                    <a:pt x="3096808" y="90474"/>
                  </a:lnTo>
                  <a:lnTo>
                    <a:pt x="3096808" y="112053"/>
                  </a:lnTo>
                  <a:close/>
                </a:path>
                <a:path w="5038725" h="1857375">
                  <a:moveTo>
                    <a:pt x="3118379" y="117447"/>
                  </a:moveTo>
                  <a:lnTo>
                    <a:pt x="3069844" y="117447"/>
                  </a:lnTo>
                  <a:lnTo>
                    <a:pt x="3069844" y="112053"/>
                  </a:lnTo>
                  <a:lnTo>
                    <a:pt x="3118379" y="112053"/>
                  </a:lnTo>
                  <a:lnTo>
                    <a:pt x="3118379" y="117447"/>
                  </a:lnTo>
                  <a:close/>
                </a:path>
                <a:path w="5038725" h="1857375">
                  <a:moveTo>
                    <a:pt x="3096808" y="139026"/>
                  </a:moveTo>
                  <a:lnTo>
                    <a:pt x="3091415" y="139026"/>
                  </a:lnTo>
                  <a:lnTo>
                    <a:pt x="3091415" y="117447"/>
                  </a:lnTo>
                  <a:lnTo>
                    <a:pt x="3096808" y="117447"/>
                  </a:lnTo>
                  <a:lnTo>
                    <a:pt x="3096808" y="139026"/>
                  </a:lnTo>
                  <a:close/>
                </a:path>
                <a:path w="5038725" h="1857375">
                  <a:moveTo>
                    <a:pt x="3669792" y="226690"/>
                  </a:moveTo>
                  <a:lnTo>
                    <a:pt x="3664399" y="226690"/>
                  </a:lnTo>
                  <a:lnTo>
                    <a:pt x="3664399" y="205111"/>
                  </a:lnTo>
                  <a:lnTo>
                    <a:pt x="3669792" y="205111"/>
                  </a:lnTo>
                  <a:lnTo>
                    <a:pt x="3669792" y="226690"/>
                  </a:lnTo>
                  <a:close/>
                </a:path>
                <a:path w="5038725" h="1857375">
                  <a:moveTo>
                    <a:pt x="3691363" y="232085"/>
                  </a:moveTo>
                  <a:lnTo>
                    <a:pt x="3642828" y="232085"/>
                  </a:lnTo>
                  <a:lnTo>
                    <a:pt x="3642828" y="226690"/>
                  </a:lnTo>
                  <a:lnTo>
                    <a:pt x="3691363" y="226690"/>
                  </a:lnTo>
                  <a:lnTo>
                    <a:pt x="3691363" y="232085"/>
                  </a:lnTo>
                  <a:close/>
                </a:path>
                <a:path w="5038725" h="1857375">
                  <a:moveTo>
                    <a:pt x="3669792" y="253663"/>
                  </a:moveTo>
                  <a:lnTo>
                    <a:pt x="3664399" y="253663"/>
                  </a:lnTo>
                  <a:lnTo>
                    <a:pt x="3664399" y="232085"/>
                  </a:lnTo>
                  <a:lnTo>
                    <a:pt x="3669792" y="232085"/>
                  </a:lnTo>
                  <a:lnTo>
                    <a:pt x="3669792" y="253663"/>
                  </a:lnTo>
                  <a:close/>
                </a:path>
                <a:path w="5038725" h="1857375">
                  <a:moveTo>
                    <a:pt x="3440598" y="226690"/>
                  </a:moveTo>
                  <a:lnTo>
                    <a:pt x="3435206" y="226690"/>
                  </a:lnTo>
                  <a:lnTo>
                    <a:pt x="3435206" y="205111"/>
                  </a:lnTo>
                  <a:lnTo>
                    <a:pt x="3440598" y="205111"/>
                  </a:lnTo>
                  <a:lnTo>
                    <a:pt x="3440598" y="226690"/>
                  </a:lnTo>
                  <a:close/>
                </a:path>
                <a:path w="5038725" h="1857375">
                  <a:moveTo>
                    <a:pt x="3462170" y="232085"/>
                  </a:moveTo>
                  <a:lnTo>
                    <a:pt x="3413634" y="232085"/>
                  </a:lnTo>
                  <a:lnTo>
                    <a:pt x="3413634" y="226690"/>
                  </a:lnTo>
                  <a:lnTo>
                    <a:pt x="3462170" y="226690"/>
                  </a:lnTo>
                  <a:lnTo>
                    <a:pt x="3462170" y="232085"/>
                  </a:lnTo>
                  <a:close/>
                </a:path>
                <a:path w="5038725" h="1857375">
                  <a:moveTo>
                    <a:pt x="3440598" y="253663"/>
                  </a:moveTo>
                  <a:lnTo>
                    <a:pt x="3435206" y="253663"/>
                  </a:lnTo>
                  <a:lnTo>
                    <a:pt x="3435206" y="232085"/>
                  </a:lnTo>
                  <a:lnTo>
                    <a:pt x="3440598" y="232085"/>
                  </a:lnTo>
                  <a:lnTo>
                    <a:pt x="3440598" y="253663"/>
                  </a:lnTo>
                  <a:close/>
                </a:path>
                <a:path w="5038725" h="1857375">
                  <a:moveTo>
                    <a:pt x="3211405" y="226690"/>
                  </a:moveTo>
                  <a:lnTo>
                    <a:pt x="3206012" y="226690"/>
                  </a:lnTo>
                  <a:lnTo>
                    <a:pt x="3206012" y="205111"/>
                  </a:lnTo>
                  <a:lnTo>
                    <a:pt x="3211405" y="205111"/>
                  </a:lnTo>
                  <a:lnTo>
                    <a:pt x="3211405" y="226690"/>
                  </a:lnTo>
                  <a:close/>
                </a:path>
                <a:path w="5038725" h="1857375">
                  <a:moveTo>
                    <a:pt x="3232976" y="232085"/>
                  </a:moveTo>
                  <a:lnTo>
                    <a:pt x="3184441" y="232085"/>
                  </a:lnTo>
                  <a:lnTo>
                    <a:pt x="3184441" y="226690"/>
                  </a:lnTo>
                  <a:lnTo>
                    <a:pt x="3232976" y="226690"/>
                  </a:lnTo>
                  <a:lnTo>
                    <a:pt x="3232976" y="232085"/>
                  </a:lnTo>
                  <a:close/>
                </a:path>
                <a:path w="5038725" h="1857375">
                  <a:moveTo>
                    <a:pt x="3211405" y="253663"/>
                  </a:moveTo>
                  <a:lnTo>
                    <a:pt x="3206012" y="253663"/>
                  </a:lnTo>
                  <a:lnTo>
                    <a:pt x="3206012" y="232085"/>
                  </a:lnTo>
                  <a:lnTo>
                    <a:pt x="3211405" y="232085"/>
                  </a:lnTo>
                  <a:lnTo>
                    <a:pt x="3211405" y="253663"/>
                  </a:lnTo>
                  <a:close/>
                </a:path>
                <a:path w="5038725" h="1857375">
                  <a:moveTo>
                    <a:pt x="2982211" y="226690"/>
                  </a:moveTo>
                  <a:lnTo>
                    <a:pt x="2976819" y="226690"/>
                  </a:lnTo>
                  <a:lnTo>
                    <a:pt x="2976819" y="205111"/>
                  </a:lnTo>
                  <a:lnTo>
                    <a:pt x="2982211" y="205111"/>
                  </a:lnTo>
                  <a:lnTo>
                    <a:pt x="2982211" y="226690"/>
                  </a:lnTo>
                  <a:close/>
                </a:path>
                <a:path w="5038725" h="1857375">
                  <a:moveTo>
                    <a:pt x="3003783" y="232085"/>
                  </a:moveTo>
                  <a:lnTo>
                    <a:pt x="2955247" y="232085"/>
                  </a:lnTo>
                  <a:lnTo>
                    <a:pt x="2955247" y="226690"/>
                  </a:lnTo>
                  <a:lnTo>
                    <a:pt x="3003783" y="226690"/>
                  </a:lnTo>
                  <a:lnTo>
                    <a:pt x="3003783" y="232085"/>
                  </a:lnTo>
                  <a:close/>
                </a:path>
                <a:path w="5038725" h="1857375">
                  <a:moveTo>
                    <a:pt x="2982211" y="253663"/>
                  </a:moveTo>
                  <a:lnTo>
                    <a:pt x="2976819" y="253663"/>
                  </a:lnTo>
                  <a:lnTo>
                    <a:pt x="2976819" y="232085"/>
                  </a:lnTo>
                  <a:lnTo>
                    <a:pt x="2982211" y="232085"/>
                  </a:lnTo>
                  <a:lnTo>
                    <a:pt x="2982211" y="253663"/>
                  </a:lnTo>
                  <a:close/>
                </a:path>
                <a:path w="5038725" h="1857375">
                  <a:moveTo>
                    <a:pt x="3784389" y="341327"/>
                  </a:moveTo>
                  <a:lnTo>
                    <a:pt x="3778996" y="341327"/>
                  </a:lnTo>
                  <a:lnTo>
                    <a:pt x="3778996" y="319748"/>
                  </a:lnTo>
                  <a:lnTo>
                    <a:pt x="3784389" y="319748"/>
                  </a:lnTo>
                  <a:lnTo>
                    <a:pt x="3784389" y="341327"/>
                  </a:lnTo>
                  <a:close/>
                </a:path>
                <a:path w="5038725" h="1857375">
                  <a:moveTo>
                    <a:pt x="3805960" y="346722"/>
                  </a:moveTo>
                  <a:lnTo>
                    <a:pt x="3757425" y="346722"/>
                  </a:lnTo>
                  <a:lnTo>
                    <a:pt x="3757425" y="341327"/>
                  </a:lnTo>
                  <a:lnTo>
                    <a:pt x="3805960" y="341327"/>
                  </a:lnTo>
                  <a:lnTo>
                    <a:pt x="3805960" y="346722"/>
                  </a:lnTo>
                  <a:close/>
                </a:path>
                <a:path w="5038725" h="1857375">
                  <a:moveTo>
                    <a:pt x="3784389" y="368301"/>
                  </a:moveTo>
                  <a:lnTo>
                    <a:pt x="3778996" y="368301"/>
                  </a:lnTo>
                  <a:lnTo>
                    <a:pt x="3778996" y="346722"/>
                  </a:lnTo>
                  <a:lnTo>
                    <a:pt x="3784389" y="346722"/>
                  </a:lnTo>
                  <a:lnTo>
                    <a:pt x="3784389" y="368301"/>
                  </a:lnTo>
                  <a:close/>
                </a:path>
                <a:path w="5038725" h="1857375">
                  <a:moveTo>
                    <a:pt x="3555195" y="341327"/>
                  </a:moveTo>
                  <a:lnTo>
                    <a:pt x="3549802" y="341327"/>
                  </a:lnTo>
                  <a:lnTo>
                    <a:pt x="3549802" y="319748"/>
                  </a:lnTo>
                  <a:lnTo>
                    <a:pt x="3555195" y="319748"/>
                  </a:lnTo>
                  <a:lnTo>
                    <a:pt x="3555195" y="341327"/>
                  </a:lnTo>
                  <a:close/>
                </a:path>
                <a:path w="5038725" h="1857375">
                  <a:moveTo>
                    <a:pt x="3576766" y="346722"/>
                  </a:moveTo>
                  <a:lnTo>
                    <a:pt x="3528231" y="346722"/>
                  </a:lnTo>
                  <a:lnTo>
                    <a:pt x="3528231" y="341327"/>
                  </a:lnTo>
                  <a:lnTo>
                    <a:pt x="3576766" y="341327"/>
                  </a:lnTo>
                  <a:lnTo>
                    <a:pt x="3576766" y="346722"/>
                  </a:lnTo>
                  <a:close/>
                </a:path>
                <a:path w="5038725" h="1857375">
                  <a:moveTo>
                    <a:pt x="3555195" y="368301"/>
                  </a:moveTo>
                  <a:lnTo>
                    <a:pt x="3549802" y="368301"/>
                  </a:lnTo>
                  <a:lnTo>
                    <a:pt x="3549802" y="346722"/>
                  </a:lnTo>
                  <a:lnTo>
                    <a:pt x="3555195" y="346722"/>
                  </a:lnTo>
                  <a:lnTo>
                    <a:pt x="3555195" y="368301"/>
                  </a:lnTo>
                  <a:close/>
                </a:path>
                <a:path w="5038725" h="1857375">
                  <a:moveTo>
                    <a:pt x="3326002" y="341327"/>
                  </a:moveTo>
                  <a:lnTo>
                    <a:pt x="3320609" y="341327"/>
                  </a:lnTo>
                  <a:lnTo>
                    <a:pt x="3320609" y="319748"/>
                  </a:lnTo>
                  <a:lnTo>
                    <a:pt x="3326002" y="319748"/>
                  </a:lnTo>
                  <a:lnTo>
                    <a:pt x="3326002" y="341327"/>
                  </a:lnTo>
                  <a:close/>
                </a:path>
                <a:path w="5038725" h="1857375">
                  <a:moveTo>
                    <a:pt x="3347573" y="346722"/>
                  </a:moveTo>
                  <a:lnTo>
                    <a:pt x="3299038" y="346722"/>
                  </a:lnTo>
                  <a:lnTo>
                    <a:pt x="3299038" y="341327"/>
                  </a:lnTo>
                  <a:lnTo>
                    <a:pt x="3347573" y="341327"/>
                  </a:lnTo>
                  <a:lnTo>
                    <a:pt x="3347573" y="346722"/>
                  </a:lnTo>
                  <a:close/>
                </a:path>
                <a:path w="5038725" h="1857375">
                  <a:moveTo>
                    <a:pt x="3326002" y="368301"/>
                  </a:moveTo>
                  <a:lnTo>
                    <a:pt x="3320609" y="368301"/>
                  </a:lnTo>
                  <a:lnTo>
                    <a:pt x="3320609" y="346722"/>
                  </a:lnTo>
                  <a:lnTo>
                    <a:pt x="3326002" y="346722"/>
                  </a:lnTo>
                  <a:lnTo>
                    <a:pt x="3326002" y="368301"/>
                  </a:lnTo>
                  <a:close/>
                </a:path>
                <a:path w="5038725" h="1857375">
                  <a:moveTo>
                    <a:pt x="3096808" y="341327"/>
                  </a:moveTo>
                  <a:lnTo>
                    <a:pt x="3091415" y="341327"/>
                  </a:lnTo>
                  <a:lnTo>
                    <a:pt x="3091415" y="319748"/>
                  </a:lnTo>
                  <a:lnTo>
                    <a:pt x="3096808" y="319748"/>
                  </a:lnTo>
                  <a:lnTo>
                    <a:pt x="3096808" y="341327"/>
                  </a:lnTo>
                  <a:close/>
                </a:path>
                <a:path w="5038725" h="1857375">
                  <a:moveTo>
                    <a:pt x="3118379" y="346722"/>
                  </a:moveTo>
                  <a:lnTo>
                    <a:pt x="3069844" y="346722"/>
                  </a:lnTo>
                  <a:lnTo>
                    <a:pt x="3069844" y="341327"/>
                  </a:lnTo>
                  <a:lnTo>
                    <a:pt x="3118379" y="341327"/>
                  </a:lnTo>
                  <a:lnTo>
                    <a:pt x="3118379" y="346722"/>
                  </a:lnTo>
                  <a:close/>
                </a:path>
                <a:path w="5038725" h="1857375">
                  <a:moveTo>
                    <a:pt x="3096808" y="368301"/>
                  </a:moveTo>
                  <a:lnTo>
                    <a:pt x="3091415" y="368301"/>
                  </a:lnTo>
                  <a:lnTo>
                    <a:pt x="3091415" y="346722"/>
                  </a:lnTo>
                  <a:lnTo>
                    <a:pt x="3096808" y="346722"/>
                  </a:lnTo>
                  <a:lnTo>
                    <a:pt x="3096808" y="368301"/>
                  </a:lnTo>
                  <a:close/>
                </a:path>
                <a:path w="5038725" h="1857375">
                  <a:moveTo>
                    <a:pt x="3669792" y="455964"/>
                  </a:moveTo>
                  <a:lnTo>
                    <a:pt x="3664399" y="455964"/>
                  </a:lnTo>
                  <a:lnTo>
                    <a:pt x="3664399" y="434386"/>
                  </a:lnTo>
                  <a:lnTo>
                    <a:pt x="3669792" y="434386"/>
                  </a:lnTo>
                  <a:lnTo>
                    <a:pt x="3669792" y="455964"/>
                  </a:lnTo>
                  <a:close/>
                </a:path>
                <a:path w="5038725" h="1857375">
                  <a:moveTo>
                    <a:pt x="3691363" y="461359"/>
                  </a:moveTo>
                  <a:lnTo>
                    <a:pt x="3642828" y="461359"/>
                  </a:lnTo>
                  <a:lnTo>
                    <a:pt x="3642828" y="455964"/>
                  </a:lnTo>
                  <a:lnTo>
                    <a:pt x="3691363" y="455964"/>
                  </a:lnTo>
                  <a:lnTo>
                    <a:pt x="3691363" y="461359"/>
                  </a:lnTo>
                  <a:close/>
                </a:path>
                <a:path w="5038725" h="1857375">
                  <a:moveTo>
                    <a:pt x="3669792" y="482938"/>
                  </a:moveTo>
                  <a:lnTo>
                    <a:pt x="3664399" y="482938"/>
                  </a:lnTo>
                  <a:lnTo>
                    <a:pt x="3664399" y="461359"/>
                  </a:lnTo>
                  <a:lnTo>
                    <a:pt x="3669792" y="461359"/>
                  </a:lnTo>
                  <a:lnTo>
                    <a:pt x="3669792" y="482938"/>
                  </a:lnTo>
                  <a:close/>
                </a:path>
                <a:path w="5038725" h="1857375">
                  <a:moveTo>
                    <a:pt x="3440598" y="455964"/>
                  </a:moveTo>
                  <a:lnTo>
                    <a:pt x="3435206" y="455964"/>
                  </a:lnTo>
                  <a:lnTo>
                    <a:pt x="3435206" y="434386"/>
                  </a:lnTo>
                  <a:lnTo>
                    <a:pt x="3440598" y="434386"/>
                  </a:lnTo>
                  <a:lnTo>
                    <a:pt x="3440598" y="455964"/>
                  </a:lnTo>
                  <a:close/>
                </a:path>
                <a:path w="5038725" h="1857375">
                  <a:moveTo>
                    <a:pt x="3462170" y="461359"/>
                  </a:moveTo>
                  <a:lnTo>
                    <a:pt x="3413634" y="461359"/>
                  </a:lnTo>
                  <a:lnTo>
                    <a:pt x="3413634" y="455964"/>
                  </a:lnTo>
                  <a:lnTo>
                    <a:pt x="3462170" y="455964"/>
                  </a:lnTo>
                  <a:lnTo>
                    <a:pt x="3462170" y="461359"/>
                  </a:lnTo>
                  <a:close/>
                </a:path>
                <a:path w="5038725" h="1857375">
                  <a:moveTo>
                    <a:pt x="3440598" y="482938"/>
                  </a:moveTo>
                  <a:lnTo>
                    <a:pt x="3435206" y="482938"/>
                  </a:lnTo>
                  <a:lnTo>
                    <a:pt x="3435206" y="461359"/>
                  </a:lnTo>
                  <a:lnTo>
                    <a:pt x="3440598" y="461359"/>
                  </a:lnTo>
                  <a:lnTo>
                    <a:pt x="3440598" y="482938"/>
                  </a:lnTo>
                  <a:close/>
                </a:path>
                <a:path w="5038725" h="1857375">
                  <a:moveTo>
                    <a:pt x="3211405" y="455964"/>
                  </a:moveTo>
                  <a:lnTo>
                    <a:pt x="3206012" y="455964"/>
                  </a:lnTo>
                  <a:lnTo>
                    <a:pt x="3206012" y="434386"/>
                  </a:lnTo>
                  <a:lnTo>
                    <a:pt x="3211405" y="434386"/>
                  </a:lnTo>
                  <a:lnTo>
                    <a:pt x="3211405" y="455964"/>
                  </a:lnTo>
                  <a:close/>
                </a:path>
                <a:path w="5038725" h="1857375">
                  <a:moveTo>
                    <a:pt x="3232976" y="461359"/>
                  </a:moveTo>
                  <a:lnTo>
                    <a:pt x="3184441" y="461359"/>
                  </a:lnTo>
                  <a:lnTo>
                    <a:pt x="3184441" y="455964"/>
                  </a:lnTo>
                  <a:lnTo>
                    <a:pt x="3232976" y="455964"/>
                  </a:lnTo>
                  <a:lnTo>
                    <a:pt x="3232976" y="461359"/>
                  </a:lnTo>
                  <a:close/>
                </a:path>
                <a:path w="5038725" h="1857375">
                  <a:moveTo>
                    <a:pt x="3211405" y="482938"/>
                  </a:moveTo>
                  <a:lnTo>
                    <a:pt x="3206012" y="482938"/>
                  </a:lnTo>
                  <a:lnTo>
                    <a:pt x="3206012" y="461359"/>
                  </a:lnTo>
                  <a:lnTo>
                    <a:pt x="3211405" y="461359"/>
                  </a:lnTo>
                  <a:lnTo>
                    <a:pt x="3211405" y="482938"/>
                  </a:lnTo>
                  <a:close/>
                </a:path>
                <a:path w="5038725" h="1857375">
                  <a:moveTo>
                    <a:pt x="2982211" y="455964"/>
                  </a:moveTo>
                  <a:lnTo>
                    <a:pt x="2976819" y="455964"/>
                  </a:lnTo>
                  <a:lnTo>
                    <a:pt x="2976819" y="434386"/>
                  </a:lnTo>
                  <a:lnTo>
                    <a:pt x="2982211" y="434386"/>
                  </a:lnTo>
                  <a:lnTo>
                    <a:pt x="2982211" y="455964"/>
                  </a:lnTo>
                  <a:close/>
                </a:path>
                <a:path w="5038725" h="1857375">
                  <a:moveTo>
                    <a:pt x="3003783" y="461359"/>
                  </a:moveTo>
                  <a:lnTo>
                    <a:pt x="2955247" y="461359"/>
                  </a:lnTo>
                  <a:lnTo>
                    <a:pt x="2955247" y="455964"/>
                  </a:lnTo>
                  <a:lnTo>
                    <a:pt x="3003783" y="455964"/>
                  </a:lnTo>
                  <a:lnTo>
                    <a:pt x="3003783" y="461359"/>
                  </a:lnTo>
                  <a:close/>
                </a:path>
                <a:path w="5038725" h="1857375">
                  <a:moveTo>
                    <a:pt x="2982211" y="482938"/>
                  </a:moveTo>
                  <a:lnTo>
                    <a:pt x="2976819" y="482938"/>
                  </a:lnTo>
                  <a:lnTo>
                    <a:pt x="2976819" y="461359"/>
                  </a:lnTo>
                  <a:lnTo>
                    <a:pt x="2982211" y="461359"/>
                  </a:lnTo>
                  <a:lnTo>
                    <a:pt x="2982211" y="482938"/>
                  </a:lnTo>
                  <a:close/>
                </a:path>
                <a:path w="5038725" h="1857375">
                  <a:moveTo>
                    <a:pt x="3784389" y="570601"/>
                  </a:moveTo>
                  <a:lnTo>
                    <a:pt x="3778996" y="570601"/>
                  </a:lnTo>
                  <a:lnTo>
                    <a:pt x="3778996" y="549023"/>
                  </a:lnTo>
                  <a:lnTo>
                    <a:pt x="3784389" y="549023"/>
                  </a:lnTo>
                  <a:lnTo>
                    <a:pt x="3784389" y="570601"/>
                  </a:lnTo>
                  <a:close/>
                </a:path>
                <a:path w="5038725" h="1857375">
                  <a:moveTo>
                    <a:pt x="3805960" y="575996"/>
                  </a:moveTo>
                  <a:lnTo>
                    <a:pt x="3757425" y="575996"/>
                  </a:lnTo>
                  <a:lnTo>
                    <a:pt x="3757425" y="570601"/>
                  </a:lnTo>
                  <a:lnTo>
                    <a:pt x="3805960" y="570601"/>
                  </a:lnTo>
                  <a:lnTo>
                    <a:pt x="3805960" y="575996"/>
                  </a:lnTo>
                  <a:close/>
                </a:path>
                <a:path w="5038725" h="1857375">
                  <a:moveTo>
                    <a:pt x="3784389" y="597575"/>
                  </a:moveTo>
                  <a:lnTo>
                    <a:pt x="3778996" y="597575"/>
                  </a:lnTo>
                  <a:lnTo>
                    <a:pt x="3778996" y="575996"/>
                  </a:lnTo>
                  <a:lnTo>
                    <a:pt x="3784389" y="575996"/>
                  </a:lnTo>
                  <a:lnTo>
                    <a:pt x="3784389" y="597575"/>
                  </a:lnTo>
                  <a:close/>
                </a:path>
                <a:path w="5038725" h="1857375">
                  <a:moveTo>
                    <a:pt x="3555195" y="570601"/>
                  </a:moveTo>
                  <a:lnTo>
                    <a:pt x="3549802" y="570601"/>
                  </a:lnTo>
                  <a:lnTo>
                    <a:pt x="3549802" y="549023"/>
                  </a:lnTo>
                  <a:lnTo>
                    <a:pt x="3555195" y="549023"/>
                  </a:lnTo>
                  <a:lnTo>
                    <a:pt x="3555195" y="570601"/>
                  </a:lnTo>
                  <a:close/>
                </a:path>
                <a:path w="5038725" h="1857375">
                  <a:moveTo>
                    <a:pt x="3576766" y="575996"/>
                  </a:moveTo>
                  <a:lnTo>
                    <a:pt x="3528231" y="575996"/>
                  </a:lnTo>
                  <a:lnTo>
                    <a:pt x="3528231" y="570601"/>
                  </a:lnTo>
                  <a:lnTo>
                    <a:pt x="3576766" y="570601"/>
                  </a:lnTo>
                  <a:lnTo>
                    <a:pt x="3576766" y="575996"/>
                  </a:lnTo>
                  <a:close/>
                </a:path>
                <a:path w="5038725" h="1857375">
                  <a:moveTo>
                    <a:pt x="3555195" y="597575"/>
                  </a:moveTo>
                  <a:lnTo>
                    <a:pt x="3549802" y="597575"/>
                  </a:lnTo>
                  <a:lnTo>
                    <a:pt x="3549802" y="575996"/>
                  </a:lnTo>
                  <a:lnTo>
                    <a:pt x="3555195" y="575996"/>
                  </a:lnTo>
                  <a:lnTo>
                    <a:pt x="3555195" y="597575"/>
                  </a:lnTo>
                  <a:close/>
                </a:path>
                <a:path w="5038725" h="1857375">
                  <a:moveTo>
                    <a:pt x="3326002" y="570601"/>
                  </a:moveTo>
                  <a:lnTo>
                    <a:pt x="3320609" y="570601"/>
                  </a:lnTo>
                  <a:lnTo>
                    <a:pt x="3320609" y="549023"/>
                  </a:lnTo>
                  <a:lnTo>
                    <a:pt x="3326002" y="549023"/>
                  </a:lnTo>
                  <a:lnTo>
                    <a:pt x="3326002" y="570601"/>
                  </a:lnTo>
                  <a:close/>
                </a:path>
                <a:path w="5038725" h="1857375">
                  <a:moveTo>
                    <a:pt x="3347573" y="575996"/>
                  </a:moveTo>
                  <a:lnTo>
                    <a:pt x="3299038" y="575996"/>
                  </a:lnTo>
                  <a:lnTo>
                    <a:pt x="3299038" y="570601"/>
                  </a:lnTo>
                  <a:lnTo>
                    <a:pt x="3347573" y="570601"/>
                  </a:lnTo>
                  <a:lnTo>
                    <a:pt x="3347573" y="575996"/>
                  </a:lnTo>
                  <a:close/>
                </a:path>
                <a:path w="5038725" h="1857375">
                  <a:moveTo>
                    <a:pt x="3326002" y="597575"/>
                  </a:moveTo>
                  <a:lnTo>
                    <a:pt x="3320609" y="597575"/>
                  </a:lnTo>
                  <a:lnTo>
                    <a:pt x="3320609" y="575996"/>
                  </a:lnTo>
                  <a:lnTo>
                    <a:pt x="3326002" y="575996"/>
                  </a:lnTo>
                  <a:lnTo>
                    <a:pt x="3326002" y="597575"/>
                  </a:lnTo>
                  <a:close/>
                </a:path>
                <a:path w="5038725" h="1857375">
                  <a:moveTo>
                    <a:pt x="3096808" y="570601"/>
                  </a:moveTo>
                  <a:lnTo>
                    <a:pt x="3091415" y="570601"/>
                  </a:lnTo>
                  <a:lnTo>
                    <a:pt x="3091415" y="549023"/>
                  </a:lnTo>
                  <a:lnTo>
                    <a:pt x="3096808" y="549023"/>
                  </a:lnTo>
                  <a:lnTo>
                    <a:pt x="3096808" y="570601"/>
                  </a:lnTo>
                  <a:close/>
                </a:path>
                <a:path w="5038725" h="1857375">
                  <a:moveTo>
                    <a:pt x="3118379" y="575996"/>
                  </a:moveTo>
                  <a:lnTo>
                    <a:pt x="3069844" y="575996"/>
                  </a:lnTo>
                  <a:lnTo>
                    <a:pt x="3069844" y="570601"/>
                  </a:lnTo>
                  <a:lnTo>
                    <a:pt x="3118379" y="570601"/>
                  </a:lnTo>
                  <a:lnTo>
                    <a:pt x="3118379" y="575996"/>
                  </a:lnTo>
                  <a:close/>
                </a:path>
                <a:path w="5038725" h="1857375">
                  <a:moveTo>
                    <a:pt x="3096808" y="597575"/>
                  </a:moveTo>
                  <a:lnTo>
                    <a:pt x="3091415" y="597575"/>
                  </a:lnTo>
                  <a:lnTo>
                    <a:pt x="3091415" y="575996"/>
                  </a:lnTo>
                  <a:lnTo>
                    <a:pt x="3096808" y="575996"/>
                  </a:lnTo>
                  <a:lnTo>
                    <a:pt x="3096808" y="597575"/>
                  </a:lnTo>
                  <a:close/>
                </a:path>
                <a:path w="5038725" h="1857375">
                  <a:moveTo>
                    <a:pt x="3669792" y="685239"/>
                  </a:moveTo>
                  <a:lnTo>
                    <a:pt x="3664399" y="685239"/>
                  </a:lnTo>
                  <a:lnTo>
                    <a:pt x="3664399" y="663660"/>
                  </a:lnTo>
                  <a:lnTo>
                    <a:pt x="3669792" y="663660"/>
                  </a:lnTo>
                  <a:lnTo>
                    <a:pt x="3669792" y="685239"/>
                  </a:lnTo>
                  <a:close/>
                </a:path>
                <a:path w="5038725" h="1857375">
                  <a:moveTo>
                    <a:pt x="3691363" y="690633"/>
                  </a:moveTo>
                  <a:lnTo>
                    <a:pt x="3642828" y="690633"/>
                  </a:lnTo>
                  <a:lnTo>
                    <a:pt x="3642828" y="685239"/>
                  </a:lnTo>
                  <a:lnTo>
                    <a:pt x="3691363" y="685239"/>
                  </a:lnTo>
                  <a:lnTo>
                    <a:pt x="3691363" y="690633"/>
                  </a:lnTo>
                  <a:close/>
                </a:path>
                <a:path w="5038725" h="1857375">
                  <a:moveTo>
                    <a:pt x="3669792" y="712212"/>
                  </a:moveTo>
                  <a:lnTo>
                    <a:pt x="3664399" y="712212"/>
                  </a:lnTo>
                  <a:lnTo>
                    <a:pt x="3664399" y="690633"/>
                  </a:lnTo>
                  <a:lnTo>
                    <a:pt x="3669792" y="690633"/>
                  </a:lnTo>
                  <a:lnTo>
                    <a:pt x="3669792" y="712212"/>
                  </a:lnTo>
                  <a:close/>
                </a:path>
                <a:path w="5038725" h="1857375">
                  <a:moveTo>
                    <a:pt x="3440598" y="685239"/>
                  </a:moveTo>
                  <a:lnTo>
                    <a:pt x="3435206" y="685239"/>
                  </a:lnTo>
                  <a:lnTo>
                    <a:pt x="3435206" y="663660"/>
                  </a:lnTo>
                  <a:lnTo>
                    <a:pt x="3440598" y="663660"/>
                  </a:lnTo>
                  <a:lnTo>
                    <a:pt x="3440598" y="685239"/>
                  </a:lnTo>
                  <a:close/>
                </a:path>
                <a:path w="5038725" h="1857375">
                  <a:moveTo>
                    <a:pt x="3462170" y="690633"/>
                  </a:moveTo>
                  <a:lnTo>
                    <a:pt x="3413634" y="690633"/>
                  </a:lnTo>
                  <a:lnTo>
                    <a:pt x="3413634" y="685239"/>
                  </a:lnTo>
                  <a:lnTo>
                    <a:pt x="3462170" y="685239"/>
                  </a:lnTo>
                  <a:lnTo>
                    <a:pt x="3462170" y="690633"/>
                  </a:lnTo>
                  <a:close/>
                </a:path>
                <a:path w="5038725" h="1857375">
                  <a:moveTo>
                    <a:pt x="3440598" y="712212"/>
                  </a:moveTo>
                  <a:lnTo>
                    <a:pt x="3435206" y="712212"/>
                  </a:lnTo>
                  <a:lnTo>
                    <a:pt x="3435206" y="690633"/>
                  </a:lnTo>
                  <a:lnTo>
                    <a:pt x="3440598" y="690633"/>
                  </a:lnTo>
                  <a:lnTo>
                    <a:pt x="3440598" y="712212"/>
                  </a:lnTo>
                  <a:close/>
                </a:path>
                <a:path w="5038725" h="1857375">
                  <a:moveTo>
                    <a:pt x="3211405" y="685239"/>
                  </a:moveTo>
                  <a:lnTo>
                    <a:pt x="3206012" y="685239"/>
                  </a:lnTo>
                  <a:lnTo>
                    <a:pt x="3206012" y="663660"/>
                  </a:lnTo>
                  <a:lnTo>
                    <a:pt x="3211405" y="663660"/>
                  </a:lnTo>
                  <a:lnTo>
                    <a:pt x="3211405" y="685239"/>
                  </a:lnTo>
                  <a:close/>
                </a:path>
                <a:path w="5038725" h="1857375">
                  <a:moveTo>
                    <a:pt x="3232976" y="690633"/>
                  </a:moveTo>
                  <a:lnTo>
                    <a:pt x="3184441" y="690633"/>
                  </a:lnTo>
                  <a:lnTo>
                    <a:pt x="3184441" y="685239"/>
                  </a:lnTo>
                  <a:lnTo>
                    <a:pt x="3232976" y="685239"/>
                  </a:lnTo>
                  <a:lnTo>
                    <a:pt x="3232976" y="690633"/>
                  </a:lnTo>
                  <a:close/>
                </a:path>
                <a:path w="5038725" h="1857375">
                  <a:moveTo>
                    <a:pt x="3211405" y="712212"/>
                  </a:moveTo>
                  <a:lnTo>
                    <a:pt x="3206012" y="712212"/>
                  </a:lnTo>
                  <a:lnTo>
                    <a:pt x="3206012" y="690633"/>
                  </a:lnTo>
                  <a:lnTo>
                    <a:pt x="3211405" y="690633"/>
                  </a:lnTo>
                  <a:lnTo>
                    <a:pt x="3211405" y="712212"/>
                  </a:lnTo>
                  <a:close/>
                </a:path>
                <a:path w="5038725" h="1857375">
                  <a:moveTo>
                    <a:pt x="2982211" y="685239"/>
                  </a:moveTo>
                  <a:lnTo>
                    <a:pt x="2976819" y="685239"/>
                  </a:lnTo>
                  <a:lnTo>
                    <a:pt x="2976819" y="663660"/>
                  </a:lnTo>
                  <a:lnTo>
                    <a:pt x="2982211" y="663660"/>
                  </a:lnTo>
                  <a:lnTo>
                    <a:pt x="2982211" y="685239"/>
                  </a:lnTo>
                  <a:close/>
                </a:path>
                <a:path w="5038725" h="1857375">
                  <a:moveTo>
                    <a:pt x="3003783" y="690633"/>
                  </a:moveTo>
                  <a:lnTo>
                    <a:pt x="2955247" y="690633"/>
                  </a:lnTo>
                  <a:lnTo>
                    <a:pt x="2955247" y="685239"/>
                  </a:lnTo>
                  <a:lnTo>
                    <a:pt x="3003783" y="685239"/>
                  </a:lnTo>
                  <a:lnTo>
                    <a:pt x="3003783" y="690633"/>
                  </a:lnTo>
                  <a:close/>
                </a:path>
                <a:path w="5038725" h="1857375">
                  <a:moveTo>
                    <a:pt x="2982211" y="712212"/>
                  </a:moveTo>
                  <a:lnTo>
                    <a:pt x="2976819" y="712212"/>
                  </a:lnTo>
                  <a:lnTo>
                    <a:pt x="2976819" y="690633"/>
                  </a:lnTo>
                  <a:lnTo>
                    <a:pt x="2982211" y="690633"/>
                  </a:lnTo>
                  <a:lnTo>
                    <a:pt x="2982211" y="712212"/>
                  </a:lnTo>
                  <a:close/>
                </a:path>
                <a:path w="5038725" h="1857375">
                  <a:moveTo>
                    <a:pt x="3669792" y="913164"/>
                  </a:moveTo>
                  <a:lnTo>
                    <a:pt x="3664399" y="913164"/>
                  </a:lnTo>
                  <a:lnTo>
                    <a:pt x="3664399" y="891585"/>
                  </a:lnTo>
                  <a:lnTo>
                    <a:pt x="3669792" y="891585"/>
                  </a:lnTo>
                  <a:lnTo>
                    <a:pt x="3669792" y="913164"/>
                  </a:lnTo>
                  <a:close/>
                </a:path>
                <a:path w="5038725" h="1857375">
                  <a:moveTo>
                    <a:pt x="3691363" y="918559"/>
                  </a:moveTo>
                  <a:lnTo>
                    <a:pt x="3642828" y="918559"/>
                  </a:lnTo>
                  <a:lnTo>
                    <a:pt x="3642828" y="913164"/>
                  </a:lnTo>
                  <a:lnTo>
                    <a:pt x="3691363" y="913164"/>
                  </a:lnTo>
                  <a:lnTo>
                    <a:pt x="3691363" y="918559"/>
                  </a:lnTo>
                  <a:close/>
                </a:path>
                <a:path w="5038725" h="1857375">
                  <a:moveTo>
                    <a:pt x="3784389" y="799876"/>
                  </a:moveTo>
                  <a:lnTo>
                    <a:pt x="3778996" y="799876"/>
                  </a:lnTo>
                  <a:lnTo>
                    <a:pt x="3778996" y="778297"/>
                  </a:lnTo>
                  <a:lnTo>
                    <a:pt x="3784389" y="778297"/>
                  </a:lnTo>
                  <a:lnTo>
                    <a:pt x="3784389" y="799876"/>
                  </a:lnTo>
                  <a:close/>
                </a:path>
                <a:path w="5038725" h="1857375">
                  <a:moveTo>
                    <a:pt x="3805960" y="805270"/>
                  </a:moveTo>
                  <a:lnTo>
                    <a:pt x="3757425" y="805270"/>
                  </a:lnTo>
                  <a:lnTo>
                    <a:pt x="3757425" y="799876"/>
                  </a:lnTo>
                  <a:lnTo>
                    <a:pt x="3805960" y="799876"/>
                  </a:lnTo>
                  <a:lnTo>
                    <a:pt x="3805960" y="805270"/>
                  </a:lnTo>
                  <a:close/>
                </a:path>
                <a:path w="5038725" h="1857375">
                  <a:moveTo>
                    <a:pt x="3784389" y="826849"/>
                  </a:moveTo>
                  <a:lnTo>
                    <a:pt x="3778996" y="826849"/>
                  </a:lnTo>
                  <a:lnTo>
                    <a:pt x="3778996" y="805270"/>
                  </a:lnTo>
                  <a:lnTo>
                    <a:pt x="3784389" y="805270"/>
                  </a:lnTo>
                  <a:lnTo>
                    <a:pt x="3784389" y="826849"/>
                  </a:lnTo>
                  <a:close/>
                </a:path>
                <a:path w="5038725" h="1857375">
                  <a:moveTo>
                    <a:pt x="3555195" y="799876"/>
                  </a:moveTo>
                  <a:lnTo>
                    <a:pt x="3549802" y="799876"/>
                  </a:lnTo>
                  <a:lnTo>
                    <a:pt x="3549802" y="778297"/>
                  </a:lnTo>
                  <a:lnTo>
                    <a:pt x="3555195" y="778297"/>
                  </a:lnTo>
                  <a:lnTo>
                    <a:pt x="3555195" y="799876"/>
                  </a:lnTo>
                  <a:close/>
                </a:path>
                <a:path w="5038725" h="1857375">
                  <a:moveTo>
                    <a:pt x="3576766" y="805270"/>
                  </a:moveTo>
                  <a:lnTo>
                    <a:pt x="3528231" y="805270"/>
                  </a:lnTo>
                  <a:lnTo>
                    <a:pt x="3528231" y="799876"/>
                  </a:lnTo>
                  <a:lnTo>
                    <a:pt x="3576766" y="799876"/>
                  </a:lnTo>
                  <a:lnTo>
                    <a:pt x="3576766" y="805270"/>
                  </a:lnTo>
                  <a:close/>
                </a:path>
                <a:path w="5038725" h="1857375">
                  <a:moveTo>
                    <a:pt x="3555195" y="826849"/>
                  </a:moveTo>
                  <a:lnTo>
                    <a:pt x="3549802" y="826849"/>
                  </a:lnTo>
                  <a:lnTo>
                    <a:pt x="3549802" y="805270"/>
                  </a:lnTo>
                  <a:lnTo>
                    <a:pt x="3555195" y="805270"/>
                  </a:lnTo>
                  <a:lnTo>
                    <a:pt x="3555195" y="826849"/>
                  </a:lnTo>
                  <a:close/>
                </a:path>
                <a:path w="5038725" h="1857375">
                  <a:moveTo>
                    <a:pt x="3326002" y="799876"/>
                  </a:moveTo>
                  <a:lnTo>
                    <a:pt x="3320609" y="799876"/>
                  </a:lnTo>
                  <a:lnTo>
                    <a:pt x="3320609" y="778297"/>
                  </a:lnTo>
                  <a:lnTo>
                    <a:pt x="3326002" y="778297"/>
                  </a:lnTo>
                  <a:lnTo>
                    <a:pt x="3326002" y="799876"/>
                  </a:lnTo>
                  <a:close/>
                </a:path>
                <a:path w="5038725" h="1857375">
                  <a:moveTo>
                    <a:pt x="3347573" y="805270"/>
                  </a:moveTo>
                  <a:lnTo>
                    <a:pt x="3299038" y="805270"/>
                  </a:lnTo>
                  <a:lnTo>
                    <a:pt x="3299038" y="799876"/>
                  </a:lnTo>
                  <a:lnTo>
                    <a:pt x="3347573" y="799876"/>
                  </a:lnTo>
                  <a:lnTo>
                    <a:pt x="3347573" y="805270"/>
                  </a:lnTo>
                  <a:close/>
                </a:path>
                <a:path w="5038725" h="1857375">
                  <a:moveTo>
                    <a:pt x="3326002" y="826849"/>
                  </a:moveTo>
                  <a:lnTo>
                    <a:pt x="3320609" y="826849"/>
                  </a:lnTo>
                  <a:lnTo>
                    <a:pt x="3320609" y="805270"/>
                  </a:lnTo>
                  <a:lnTo>
                    <a:pt x="3326002" y="805270"/>
                  </a:lnTo>
                  <a:lnTo>
                    <a:pt x="3326002" y="826849"/>
                  </a:lnTo>
                  <a:close/>
                </a:path>
                <a:path w="5038725" h="1857375">
                  <a:moveTo>
                    <a:pt x="3096808" y="799876"/>
                  </a:moveTo>
                  <a:lnTo>
                    <a:pt x="3091415" y="799876"/>
                  </a:lnTo>
                  <a:lnTo>
                    <a:pt x="3091415" y="778297"/>
                  </a:lnTo>
                  <a:lnTo>
                    <a:pt x="3096808" y="778297"/>
                  </a:lnTo>
                  <a:lnTo>
                    <a:pt x="3096808" y="799876"/>
                  </a:lnTo>
                  <a:close/>
                </a:path>
                <a:path w="5038725" h="1857375">
                  <a:moveTo>
                    <a:pt x="3118379" y="805270"/>
                  </a:moveTo>
                  <a:lnTo>
                    <a:pt x="3069844" y="805270"/>
                  </a:lnTo>
                  <a:lnTo>
                    <a:pt x="3069844" y="799876"/>
                  </a:lnTo>
                  <a:lnTo>
                    <a:pt x="3118379" y="799876"/>
                  </a:lnTo>
                  <a:lnTo>
                    <a:pt x="3118379" y="805270"/>
                  </a:lnTo>
                  <a:close/>
                </a:path>
                <a:path w="5038725" h="1857375">
                  <a:moveTo>
                    <a:pt x="3096808" y="826849"/>
                  </a:moveTo>
                  <a:lnTo>
                    <a:pt x="3091415" y="826849"/>
                  </a:lnTo>
                  <a:lnTo>
                    <a:pt x="3091415" y="805270"/>
                  </a:lnTo>
                  <a:lnTo>
                    <a:pt x="3096808" y="805270"/>
                  </a:lnTo>
                  <a:lnTo>
                    <a:pt x="3096808" y="826849"/>
                  </a:lnTo>
                  <a:close/>
                </a:path>
                <a:path w="5038725" h="1857375">
                  <a:moveTo>
                    <a:pt x="3440598" y="914513"/>
                  </a:moveTo>
                  <a:lnTo>
                    <a:pt x="3435206" y="914513"/>
                  </a:lnTo>
                  <a:lnTo>
                    <a:pt x="3435206" y="892934"/>
                  </a:lnTo>
                  <a:lnTo>
                    <a:pt x="3440598" y="892934"/>
                  </a:lnTo>
                  <a:lnTo>
                    <a:pt x="3440598" y="914513"/>
                  </a:lnTo>
                  <a:close/>
                </a:path>
                <a:path w="5038725" h="1857375">
                  <a:moveTo>
                    <a:pt x="3462170" y="919908"/>
                  </a:moveTo>
                  <a:lnTo>
                    <a:pt x="3413634" y="919908"/>
                  </a:lnTo>
                  <a:lnTo>
                    <a:pt x="3413634" y="914513"/>
                  </a:lnTo>
                  <a:lnTo>
                    <a:pt x="3462170" y="914513"/>
                  </a:lnTo>
                  <a:lnTo>
                    <a:pt x="3462170" y="919908"/>
                  </a:lnTo>
                  <a:close/>
                </a:path>
                <a:path w="5038725" h="1857375">
                  <a:moveTo>
                    <a:pt x="3440598" y="941486"/>
                  </a:moveTo>
                  <a:lnTo>
                    <a:pt x="3435206" y="941486"/>
                  </a:lnTo>
                  <a:lnTo>
                    <a:pt x="3435206" y="919908"/>
                  </a:lnTo>
                  <a:lnTo>
                    <a:pt x="3440598" y="919908"/>
                  </a:lnTo>
                  <a:lnTo>
                    <a:pt x="3440598" y="941486"/>
                  </a:lnTo>
                  <a:close/>
                </a:path>
                <a:path w="5038725" h="1857375">
                  <a:moveTo>
                    <a:pt x="3211405" y="914513"/>
                  </a:moveTo>
                  <a:lnTo>
                    <a:pt x="3206012" y="914513"/>
                  </a:lnTo>
                  <a:lnTo>
                    <a:pt x="3206012" y="892934"/>
                  </a:lnTo>
                  <a:lnTo>
                    <a:pt x="3211405" y="892934"/>
                  </a:lnTo>
                  <a:lnTo>
                    <a:pt x="3211405" y="914513"/>
                  </a:lnTo>
                  <a:close/>
                </a:path>
                <a:path w="5038725" h="1857375">
                  <a:moveTo>
                    <a:pt x="3232976" y="919908"/>
                  </a:moveTo>
                  <a:lnTo>
                    <a:pt x="3184441" y="919908"/>
                  </a:lnTo>
                  <a:lnTo>
                    <a:pt x="3184441" y="914513"/>
                  </a:lnTo>
                  <a:lnTo>
                    <a:pt x="3232976" y="914513"/>
                  </a:lnTo>
                  <a:lnTo>
                    <a:pt x="3232976" y="919908"/>
                  </a:lnTo>
                  <a:close/>
                </a:path>
                <a:path w="5038725" h="1857375">
                  <a:moveTo>
                    <a:pt x="3211405" y="941486"/>
                  </a:moveTo>
                  <a:lnTo>
                    <a:pt x="3206012" y="941486"/>
                  </a:lnTo>
                  <a:lnTo>
                    <a:pt x="3206012" y="919908"/>
                  </a:lnTo>
                  <a:lnTo>
                    <a:pt x="3211405" y="919908"/>
                  </a:lnTo>
                  <a:lnTo>
                    <a:pt x="3211405" y="941486"/>
                  </a:lnTo>
                  <a:close/>
                </a:path>
                <a:path w="5038725" h="1857375">
                  <a:moveTo>
                    <a:pt x="2982211" y="914513"/>
                  </a:moveTo>
                  <a:lnTo>
                    <a:pt x="2976819" y="914513"/>
                  </a:lnTo>
                  <a:lnTo>
                    <a:pt x="2976819" y="892934"/>
                  </a:lnTo>
                  <a:lnTo>
                    <a:pt x="2982211" y="892934"/>
                  </a:lnTo>
                  <a:lnTo>
                    <a:pt x="2982211" y="914513"/>
                  </a:lnTo>
                  <a:close/>
                </a:path>
                <a:path w="5038725" h="1857375">
                  <a:moveTo>
                    <a:pt x="3003783" y="919908"/>
                  </a:moveTo>
                  <a:lnTo>
                    <a:pt x="2955247" y="919908"/>
                  </a:lnTo>
                  <a:lnTo>
                    <a:pt x="2955247" y="914513"/>
                  </a:lnTo>
                  <a:lnTo>
                    <a:pt x="3003783" y="914513"/>
                  </a:lnTo>
                  <a:lnTo>
                    <a:pt x="3003783" y="919908"/>
                  </a:lnTo>
                  <a:close/>
                </a:path>
                <a:path w="5038725" h="1857375">
                  <a:moveTo>
                    <a:pt x="2982211" y="941486"/>
                  </a:moveTo>
                  <a:lnTo>
                    <a:pt x="2976819" y="941486"/>
                  </a:lnTo>
                  <a:lnTo>
                    <a:pt x="2976819" y="919908"/>
                  </a:lnTo>
                  <a:lnTo>
                    <a:pt x="2982211" y="919908"/>
                  </a:lnTo>
                  <a:lnTo>
                    <a:pt x="2982211" y="941486"/>
                  </a:lnTo>
                  <a:close/>
                </a:path>
                <a:path w="5038725" h="1857375">
                  <a:moveTo>
                    <a:pt x="3096808" y="1034545"/>
                  </a:moveTo>
                  <a:lnTo>
                    <a:pt x="3069844" y="1034545"/>
                  </a:lnTo>
                  <a:lnTo>
                    <a:pt x="3069844" y="1029150"/>
                  </a:lnTo>
                  <a:lnTo>
                    <a:pt x="3091415" y="1029150"/>
                  </a:lnTo>
                  <a:lnTo>
                    <a:pt x="3091415" y="1007571"/>
                  </a:lnTo>
                  <a:lnTo>
                    <a:pt x="3096808" y="1007571"/>
                  </a:lnTo>
                  <a:lnTo>
                    <a:pt x="3096808" y="1034545"/>
                  </a:lnTo>
                  <a:close/>
                </a:path>
                <a:path w="5038725" h="1857375">
                  <a:moveTo>
                    <a:pt x="2774589" y="2810"/>
                  </a:moveTo>
                  <a:lnTo>
                    <a:pt x="2726054" y="2810"/>
                  </a:lnTo>
                  <a:lnTo>
                    <a:pt x="2726054" y="0"/>
                  </a:lnTo>
                  <a:lnTo>
                    <a:pt x="2774589" y="0"/>
                  </a:lnTo>
                  <a:lnTo>
                    <a:pt x="2774589" y="2810"/>
                  </a:lnTo>
                  <a:close/>
                </a:path>
                <a:path w="5038725" h="1857375">
                  <a:moveTo>
                    <a:pt x="2753018" y="24389"/>
                  </a:moveTo>
                  <a:lnTo>
                    <a:pt x="2747625" y="24389"/>
                  </a:lnTo>
                  <a:lnTo>
                    <a:pt x="2747625" y="2810"/>
                  </a:lnTo>
                  <a:lnTo>
                    <a:pt x="2753018" y="2810"/>
                  </a:lnTo>
                  <a:lnTo>
                    <a:pt x="2753018" y="24389"/>
                  </a:lnTo>
                  <a:close/>
                </a:path>
                <a:path w="5038725" h="1857375">
                  <a:moveTo>
                    <a:pt x="2545396" y="2810"/>
                  </a:moveTo>
                  <a:lnTo>
                    <a:pt x="2496860" y="2810"/>
                  </a:lnTo>
                  <a:lnTo>
                    <a:pt x="2496860" y="0"/>
                  </a:lnTo>
                  <a:lnTo>
                    <a:pt x="2545396" y="0"/>
                  </a:lnTo>
                  <a:lnTo>
                    <a:pt x="2545396" y="2810"/>
                  </a:lnTo>
                  <a:close/>
                </a:path>
                <a:path w="5038725" h="1857375">
                  <a:moveTo>
                    <a:pt x="2523824" y="24389"/>
                  </a:moveTo>
                  <a:lnTo>
                    <a:pt x="2518432" y="24389"/>
                  </a:lnTo>
                  <a:lnTo>
                    <a:pt x="2518432" y="2810"/>
                  </a:lnTo>
                  <a:lnTo>
                    <a:pt x="2523824" y="2810"/>
                  </a:lnTo>
                  <a:lnTo>
                    <a:pt x="2523824" y="24389"/>
                  </a:lnTo>
                  <a:close/>
                </a:path>
                <a:path w="5038725" h="1857375">
                  <a:moveTo>
                    <a:pt x="2316202" y="2810"/>
                  </a:moveTo>
                  <a:lnTo>
                    <a:pt x="2267667" y="2810"/>
                  </a:lnTo>
                  <a:lnTo>
                    <a:pt x="2267667" y="0"/>
                  </a:lnTo>
                  <a:lnTo>
                    <a:pt x="2316202" y="0"/>
                  </a:lnTo>
                  <a:lnTo>
                    <a:pt x="2316202" y="2810"/>
                  </a:lnTo>
                  <a:close/>
                </a:path>
                <a:path w="5038725" h="1857375">
                  <a:moveTo>
                    <a:pt x="2294631" y="24389"/>
                  </a:moveTo>
                  <a:lnTo>
                    <a:pt x="2289238" y="24389"/>
                  </a:lnTo>
                  <a:lnTo>
                    <a:pt x="2289238" y="2810"/>
                  </a:lnTo>
                  <a:lnTo>
                    <a:pt x="2294631" y="2810"/>
                  </a:lnTo>
                  <a:lnTo>
                    <a:pt x="2294631" y="24389"/>
                  </a:lnTo>
                  <a:close/>
                </a:path>
                <a:path w="5038725" h="1857375">
                  <a:moveTo>
                    <a:pt x="2087009" y="2810"/>
                  </a:moveTo>
                  <a:lnTo>
                    <a:pt x="2038473" y="2810"/>
                  </a:lnTo>
                  <a:lnTo>
                    <a:pt x="2038473" y="0"/>
                  </a:lnTo>
                  <a:lnTo>
                    <a:pt x="2087009" y="0"/>
                  </a:lnTo>
                  <a:lnTo>
                    <a:pt x="2087009" y="2810"/>
                  </a:lnTo>
                  <a:close/>
                </a:path>
                <a:path w="5038725" h="1857375">
                  <a:moveTo>
                    <a:pt x="2065437" y="24389"/>
                  </a:moveTo>
                  <a:lnTo>
                    <a:pt x="2060045" y="24389"/>
                  </a:lnTo>
                  <a:lnTo>
                    <a:pt x="2060045" y="2810"/>
                  </a:lnTo>
                  <a:lnTo>
                    <a:pt x="2065437" y="2810"/>
                  </a:lnTo>
                  <a:lnTo>
                    <a:pt x="2065437" y="24389"/>
                  </a:lnTo>
                  <a:close/>
                </a:path>
                <a:path w="5038725" h="1857375">
                  <a:moveTo>
                    <a:pt x="2867615" y="112053"/>
                  </a:moveTo>
                  <a:lnTo>
                    <a:pt x="2862222" y="112053"/>
                  </a:lnTo>
                  <a:lnTo>
                    <a:pt x="2862222" y="90474"/>
                  </a:lnTo>
                  <a:lnTo>
                    <a:pt x="2867615" y="90474"/>
                  </a:lnTo>
                  <a:lnTo>
                    <a:pt x="2867615" y="112053"/>
                  </a:lnTo>
                  <a:close/>
                </a:path>
                <a:path w="5038725" h="1857375">
                  <a:moveTo>
                    <a:pt x="2889186" y="117447"/>
                  </a:moveTo>
                  <a:lnTo>
                    <a:pt x="2840651" y="117447"/>
                  </a:lnTo>
                  <a:lnTo>
                    <a:pt x="2840651" y="112053"/>
                  </a:lnTo>
                  <a:lnTo>
                    <a:pt x="2889186" y="112053"/>
                  </a:lnTo>
                  <a:lnTo>
                    <a:pt x="2889186" y="117447"/>
                  </a:lnTo>
                  <a:close/>
                </a:path>
                <a:path w="5038725" h="1857375">
                  <a:moveTo>
                    <a:pt x="2867615" y="139026"/>
                  </a:moveTo>
                  <a:lnTo>
                    <a:pt x="2862222" y="139026"/>
                  </a:lnTo>
                  <a:lnTo>
                    <a:pt x="2862222" y="117447"/>
                  </a:lnTo>
                  <a:lnTo>
                    <a:pt x="2867615" y="117447"/>
                  </a:lnTo>
                  <a:lnTo>
                    <a:pt x="2867615" y="139026"/>
                  </a:lnTo>
                  <a:close/>
                </a:path>
                <a:path w="5038725" h="1857375">
                  <a:moveTo>
                    <a:pt x="2638421" y="112053"/>
                  </a:moveTo>
                  <a:lnTo>
                    <a:pt x="2633028" y="112053"/>
                  </a:lnTo>
                  <a:lnTo>
                    <a:pt x="2633028" y="90474"/>
                  </a:lnTo>
                  <a:lnTo>
                    <a:pt x="2638421" y="90474"/>
                  </a:lnTo>
                  <a:lnTo>
                    <a:pt x="2638421" y="112053"/>
                  </a:lnTo>
                  <a:close/>
                </a:path>
                <a:path w="5038725" h="1857375">
                  <a:moveTo>
                    <a:pt x="2659992" y="117447"/>
                  </a:moveTo>
                  <a:lnTo>
                    <a:pt x="2611457" y="117447"/>
                  </a:lnTo>
                  <a:lnTo>
                    <a:pt x="2611457" y="112053"/>
                  </a:lnTo>
                  <a:lnTo>
                    <a:pt x="2659992" y="112053"/>
                  </a:lnTo>
                  <a:lnTo>
                    <a:pt x="2659992" y="117447"/>
                  </a:lnTo>
                  <a:close/>
                </a:path>
                <a:path w="5038725" h="1857375">
                  <a:moveTo>
                    <a:pt x="2638421" y="139026"/>
                  </a:moveTo>
                  <a:lnTo>
                    <a:pt x="2633028" y="139026"/>
                  </a:lnTo>
                  <a:lnTo>
                    <a:pt x="2633028" y="117447"/>
                  </a:lnTo>
                  <a:lnTo>
                    <a:pt x="2638421" y="117447"/>
                  </a:lnTo>
                  <a:lnTo>
                    <a:pt x="2638421" y="139026"/>
                  </a:lnTo>
                  <a:close/>
                </a:path>
                <a:path w="5038725" h="1857375">
                  <a:moveTo>
                    <a:pt x="2409228" y="112053"/>
                  </a:moveTo>
                  <a:lnTo>
                    <a:pt x="2403835" y="112053"/>
                  </a:lnTo>
                  <a:lnTo>
                    <a:pt x="2403835" y="90474"/>
                  </a:lnTo>
                  <a:lnTo>
                    <a:pt x="2409228" y="90474"/>
                  </a:lnTo>
                  <a:lnTo>
                    <a:pt x="2409228" y="112053"/>
                  </a:lnTo>
                  <a:close/>
                </a:path>
                <a:path w="5038725" h="1857375">
                  <a:moveTo>
                    <a:pt x="2430799" y="117447"/>
                  </a:moveTo>
                  <a:lnTo>
                    <a:pt x="2382264" y="117447"/>
                  </a:lnTo>
                  <a:lnTo>
                    <a:pt x="2382264" y="112053"/>
                  </a:lnTo>
                  <a:lnTo>
                    <a:pt x="2430799" y="112053"/>
                  </a:lnTo>
                  <a:lnTo>
                    <a:pt x="2430799" y="117447"/>
                  </a:lnTo>
                  <a:close/>
                </a:path>
                <a:path w="5038725" h="1857375">
                  <a:moveTo>
                    <a:pt x="2409228" y="139026"/>
                  </a:moveTo>
                  <a:lnTo>
                    <a:pt x="2403835" y="139026"/>
                  </a:lnTo>
                  <a:lnTo>
                    <a:pt x="2403835" y="117447"/>
                  </a:lnTo>
                  <a:lnTo>
                    <a:pt x="2409228" y="117447"/>
                  </a:lnTo>
                  <a:lnTo>
                    <a:pt x="2409228" y="139026"/>
                  </a:lnTo>
                  <a:close/>
                </a:path>
                <a:path w="5038725" h="1857375">
                  <a:moveTo>
                    <a:pt x="2180034" y="112053"/>
                  </a:moveTo>
                  <a:lnTo>
                    <a:pt x="2174641" y="112053"/>
                  </a:lnTo>
                  <a:lnTo>
                    <a:pt x="2174641" y="90474"/>
                  </a:lnTo>
                  <a:lnTo>
                    <a:pt x="2180034" y="90474"/>
                  </a:lnTo>
                  <a:lnTo>
                    <a:pt x="2180034" y="112053"/>
                  </a:lnTo>
                  <a:close/>
                </a:path>
                <a:path w="5038725" h="1857375">
                  <a:moveTo>
                    <a:pt x="2201605" y="117447"/>
                  </a:moveTo>
                  <a:lnTo>
                    <a:pt x="2153070" y="117447"/>
                  </a:lnTo>
                  <a:lnTo>
                    <a:pt x="2153070" y="112053"/>
                  </a:lnTo>
                  <a:lnTo>
                    <a:pt x="2201605" y="112053"/>
                  </a:lnTo>
                  <a:lnTo>
                    <a:pt x="2201605" y="117447"/>
                  </a:lnTo>
                  <a:close/>
                </a:path>
                <a:path w="5038725" h="1857375">
                  <a:moveTo>
                    <a:pt x="2180034" y="139026"/>
                  </a:moveTo>
                  <a:lnTo>
                    <a:pt x="2174641" y="139026"/>
                  </a:lnTo>
                  <a:lnTo>
                    <a:pt x="2174641" y="117447"/>
                  </a:lnTo>
                  <a:lnTo>
                    <a:pt x="2180034" y="117447"/>
                  </a:lnTo>
                  <a:lnTo>
                    <a:pt x="2180034" y="139026"/>
                  </a:lnTo>
                  <a:close/>
                </a:path>
                <a:path w="5038725" h="1857375">
                  <a:moveTo>
                    <a:pt x="2753018" y="226690"/>
                  </a:moveTo>
                  <a:lnTo>
                    <a:pt x="2747625" y="226690"/>
                  </a:lnTo>
                  <a:lnTo>
                    <a:pt x="2747625" y="205111"/>
                  </a:lnTo>
                  <a:lnTo>
                    <a:pt x="2753018" y="205111"/>
                  </a:lnTo>
                  <a:lnTo>
                    <a:pt x="2753018" y="226690"/>
                  </a:lnTo>
                  <a:close/>
                </a:path>
                <a:path w="5038725" h="1857375">
                  <a:moveTo>
                    <a:pt x="2774589" y="232085"/>
                  </a:moveTo>
                  <a:lnTo>
                    <a:pt x="2726054" y="232085"/>
                  </a:lnTo>
                  <a:lnTo>
                    <a:pt x="2726054" y="226690"/>
                  </a:lnTo>
                  <a:lnTo>
                    <a:pt x="2774589" y="226690"/>
                  </a:lnTo>
                  <a:lnTo>
                    <a:pt x="2774589" y="232085"/>
                  </a:lnTo>
                  <a:close/>
                </a:path>
                <a:path w="5038725" h="1857375">
                  <a:moveTo>
                    <a:pt x="2753018" y="253663"/>
                  </a:moveTo>
                  <a:lnTo>
                    <a:pt x="2747625" y="253663"/>
                  </a:lnTo>
                  <a:lnTo>
                    <a:pt x="2747625" y="232085"/>
                  </a:lnTo>
                  <a:lnTo>
                    <a:pt x="2753018" y="232085"/>
                  </a:lnTo>
                  <a:lnTo>
                    <a:pt x="2753018" y="253663"/>
                  </a:lnTo>
                  <a:close/>
                </a:path>
                <a:path w="5038725" h="1857375">
                  <a:moveTo>
                    <a:pt x="2523824" y="226690"/>
                  </a:moveTo>
                  <a:lnTo>
                    <a:pt x="2518432" y="226690"/>
                  </a:lnTo>
                  <a:lnTo>
                    <a:pt x="2518432" y="205111"/>
                  </a:lnTo>
                  <a:lnTo>
                    <a:pt x="2523824" y="205111"/>
                  </a:lnTo>
                  <a:lnTo>
                    <a:pt x="2523824" y="226690"/>
                  </a:lnTo>
                  <a:close/>
                </a:path>
                <a:path w="5038725" h="1857375">
                  <a:moveTo>
                    <a:pt x="2545396" y="232085"/>
                  </a:moveTo>
                  <a:lnTo>
                    <a:pt x="2496860" y="232085"/>
                  </a:lnTo>
                  <a:lnTo>
                    <a:pt x="2496860" y="226690"/>
                  </a:lnTo>
                  <a:lnTo>
                    <a:pt x="2545396" y="226690"/>
                  </a:lnTo>
                  <a:lnTo>
                    <a:pt x="2545396" y="232085"/>
                  </a:lnTo>
                  <a:close/>
                </a:path>
                <a:path w="5038725" h="1857375">
                  <a:moveTo>
                    <a:pt x="2523824" y="253663"/>
                  </a:moveTo>
                  <a:lnTo>
                    <a:pt x="2518432" y="253663"/>
                  </a:lnTo>
                  <a:lnTo>
                    <a:pt x="2518432" y="232085"/>
                  </a:lnTo>
                  <a:lnTo>
                    <a:pt x="2523824" y="232085"/>
                  </a:lnTo>
                  <a:lnTo>
                    <a:pt x="2523824" y="253663"/>
                  </a:lnTo>
                  <a:close/>
                </a:path>
                <a:path w="5038725" h="1857375">
                  <a:moveTo>
                    <a:pt x="2294631" y="226690"/>
                  </a:moveTo>
                  <a:lnTo>
                    <a:pt x="2289238" y="226690"/>
                  </a:lnTo>
                  <a:lnTo>
                    <a:pt x="2289238" y="205111"/>
                  </a:lnTo>
                  <a:lnTo>
                    <a:pt x="2294631" y="205111"/>
                  </a:lnTo>
                  <a:lnTo>
                    <a:pt x="2294631" y="226690"/>
                  </a:lnTo>
                  <a:close/>
                </a:path>
                <a:path w="5038725" h="1857375">
                  <a:moveTo>
                    <a:pt x="2316202" y="232085"/>
                  </a:moveTo>
                  <a:lnTo>
                    <a:pt x="2267667" y="232085"/>
                  </a:lnTo>
                  <a:lnTo>
                    <a:pt x="2267667" y="226690"/>
                  </a:lnTo>
                  <a:lnTo>
                    <a:pt x="2316202" y="226690"/>
                  </a:lnTo>
                  <a:lnTo>
                    <a:pt x="2316202" y="232085"/>
                  </a:lnTo>
                  <a:close/>
                </a:path>
                <a:path w="5038725" h="1857375">
                  <a:moveTo>
                    <a:pt x="2294631" y="253663"/>
                  </a:moveTo>
                  <a:lnTo>
                    <a:pt x="2289238" y="253663"/>
                  </a:lnTo>
                  <a:lnTo>
                    <a:pt x="2289238" y="232085"/>
                  </a:lnTo>
                  <a:lnTo>
                    <a:pt x="2294631" y="232085"/>
                  </a:lnTo>
                  <a:lnTo>
                    <a:pt x="2294631" y="253663"/>
                  </a:lnTo>
                  <a:close/>
                </a:path>
                <a:path w="5038725" h="1857375">
                  <a:moveTo>
                    <a:pt x="2065437" y="226690"/>
                  </a:moveTo>
                  <a:lnTo>
                    <a:pt x="2060045" y="226690"/>
                  </a:lnTo>
                  <a:lnTo>
                    <a:pt x="2060045" y="205111"/>
                  </a:lnTo>
                  <a:lnTo>
                    <a:pt x="2065437" y="205111"/>
                  </a:lnTo>
                  <a:lnTo>
                    <a:pt x="2065437" y="226690"/>
                  </a:lnTo>
                  <a:close/>
                </a:path>
                <a:path w="5038725" h="1857375">
                  <a:moveTo>
                    <a:pt x="2087009" y="232085"/>
                  </a:moveTo>
                  <a:lnTo>
                    <a:pt x="2038473" y="232085"/>
                  </a:lnTo>
                  <a:lnTo>
                    <a:pt x="2038473" y="226690"/>
                  </a:lnTo>
                  <a:lnTo>
                    <a:pt x="2087009" y="226690"/>
                  </a:lnTo>
                  <a:lnTo>
                    <a:pt x="2087009" y="232085"/>
                  </a:lnTo>
                  <a:close/>
                </a:path>
                <a:path w="5038725" h="1857375">
                  <a:moveTo>
                    <a:pt x="2065437" y="253663"/>
                  </a:moveTo>
                  <a:lnTo>
                    <a:pt x="2060045" y="253663"/>
                  </a:lnTo>
                  <a:lnTo>
                    <a:pt x="2060045" y="232085"/>
                  </a:lnTo>
                  <a:lnTo>
                    <a:pt x="2065437" y="232085"/>
                  </a:lnTo>
                  <a:lnTo>
                    <a:pt x="2065437" y="253663"/>
                  </a:lnTo>
                  <a:close/>
                </a:path>
                <a:path w="5038725" h="1857375">
                  <a:moveTo>
                    <a:pt x="2867615" y="341327"/>
                  </a:moveTo>
                  <a:lnTo>
                    <a:pt x="2862222" y="341327"/>
                  </a:lnTo>
                  <a:lnTo>
                    <a:pt x="2862222" y="319748"/>
                  </a:lnTo>
                  <a:lnTo>
                    <a:pt x="2867615" y="319748"/>
                  </a:lnTo>
                  <a:lnTo>
                    <a:pt x="2867615" y="341327"/>
                  </a:lnTo>
                  <a:close/>
                </a:path>
                <a:path w="5038725" h="1857375">
                  <a:moveTo>
                    <a:pt x="2889186" y="346722"/>
                  </a:moveTo>
                  <a:lnTo>
                    <a:pt x="2840651" y="346722"/>
                  </a:lnTo>
                  <a:lnTo>
                    <a:pt x="2840651" y="341327"/>
                  </a:lnTo>
                  <a:lnTo>
                    <a:pt x="2889186" y="341327"/>
                  </a:lnTo>
                  <a:lnTo>
                    <a:pt x="2889186" y="346722"/>
                  </a:lnTo>
                  <a:close/>
                </a:path>
                <a:path w="5038725" h="1857375">
                  <a:moveTo>
                    <a:pt x="2867615" y="368301"/>
                  </a:moveTo>
                  <a:lnTo>
                    <a:pt x="2862222" y="368301"/>
                  </a:lnTo>
                  <a:lnTo>
                    <a:pt x="2862222" y="346722"/>
                  </a:lnTo>
                  <a:lnTo>
                    <a:pt x="2867615" y="346722"/>
                  </a:lnTo>
                  <a:lnTo>
                    <a:pt x="2867615" y="368301"/>
                  </a:lnTo>
                  <a:close/>
                </a:path>
                <a:path w="5038725" h="1857375">
                  <a:moveTo>
                    <a:pt x="2638421" y="341327"/>
                  </a:moveTo>
                  <a:lnTo>
                    <a:pt x="2633028" y="341327"/>
                  </a:lnTo>
                  <a:lnTo>
                    <a:pt x="2633028" y="319748"/>
                  </a:lnTo>
                  <a:lnTo>
                    <a:pt x="2638421" y="319748"/>
                  </a:lnTo>
                  <a:lnTo>
                    <a:pt x="2638421" y="341327"/>
                  </a:lnTo>
                  <a:close/>
                </a:path>
                <a:path w="5038725" h="1857375">
                  <a:moveTo>
                    <a:pt x="2659992" y="346722"/>
                  </a:moveTo>
                  <a:lnTo>
                    <a:pt x="2611457" y="346722"/>
                  </a:lnTo>
                  <a:lnTo>
                    <a:pt x="2611457" y="341327"/>
                  </a:lnTo>
                  <a:lnTo>
                    <a:pt x="2659992" y="341327"/>
                  </a:lnTo>
                  <a:lnTo>
                    <a:pt x="2659992" y="346722"/>
                  </a:lnTo>
                  <a:close/>
                </a:path>
                <a:path w="5038725" h="1857375">
                  <a:moveTo>
                    <a:pt x="2638421" y="368301"/>
                  </a:moveTo>
                  <a:lnTo>
                    <a:pt x="2633028" y="368301"/>
                  </a:lnTo>
                  <a:lnTo>
                    <a:pt x="2633028" y="346722"/>
                  </a:lnTo>
                  <a:lnTo>
                    <a:pt x="2638421" y="346722"/>
                  </a:lnTo>
                  <a:lnTo>
                    <a:pt x="2638421" y="368301"/>
                  </a:lnTo>
                  <a:close/>
                </a:path>
                <a:path w="5038725" h="1857375">
                  <a:moveTo>
                    <a:pt x="2409228" y="341327"/>
                  </a:moveTo>
                  <a:lnTo>
                    <a:pt x="2403835" y="341327"/>
                  </a:lnTo>
                  <a:lnTo>
                    <a:pt x="2403835" y="319748"/>
                  </a:lnTo>
                  <a:lnTo>
                    <a:pt x="2409228" y="319748"/>
                  </a:lnTo>
                  <a:lnTo>
                    <a:pt x="2409228" y="341327"/>
                  </a:lnTo>
                  <a:close/>
                </a:path>
                <a:path w="5038725" h="1857375">
                  <a:moveTo>
                    <a:pt x="2430799" y="346722"/>
                  </a:moveTo>
                  <a:lnTo>
                    <a:pt x="2382264" y="346722"/>
                  </a:lnTo>
                  <a:lnTo>
                    <a:pt x="2382264" y="341327"/>
                  </a:lnTo>
                  <a:lnTo>
                    <a:pt x="2430799" y="341327"/>
                  </a:lnTo>
                  <a:lnTo>
                    <a:pt x="2430799" y="346722"/>
                  </a:lnTo>
                  <a:close/>
                </a:path>
                <a:path w="5038725" h="1857375">
                  <a:moveTo>
                    <a:pt x="2409228" y="368301"/>
                  </a:moveTo>
                  <a:lnTo>
                    <a:pt x="2403835" y="368301"/>
                  </a:lnTo>
                  <a:lnTo>
                    <a:pt x="2403835" y="346722"/>
                  </a:lnTo>
                  <a:lnTo>
                    <a:pt x="2409228" y="346722"/>
                  </a:lnTo>
                  <a:lnTo>
                    <a:pt x="2409228" y="368301"/>
                  </a:lnTo>
                  <a:close/>
                </a:path>
                <a:path w="5038725" h="1857375">
                  <a:moveTo>
                    <a:pt x="2180034" y="341327"/>
                  </a:moveTo>
                  <a:lnTo>
                    <a:pt x="2174641" y="341327"/>
                  </a:lnTo>
                  <a:lnTo>
                    <a:pt x="2174641" y="319748"/>
                  </a:lnTo>
                  <a:lnTo>
                    <a:pt x="2180034" y="319748"/>
                  </a:lnTo>
                  <a:lnTo>
                    <a:pt x="2180034" y="341327"/>
                  </a:lnTo>
                  <a:close/>
                </a:path>
                <a:path w="5038725" h="1857375">
                  <a:moveTo>
                    <a:pt x="2201605" y="346722"/>
                  </a:moveTo>
                  <a:lnTo>
                    <a:pt x="2153070" y="346722"/>
                  </a:lnTo>
                  <a:lnTo>
                    <a:pt x="2153070" y="341327"/>
                  </a:lnTo>
                  <a:lnTo>
                    <a:pt x="2201605" y="341327"/>
                  </a:lnTo>
                  <a:lnTo>
                    <a:pt x="2201605" y="346722"/>
                  </a:lnTo>
                  <a:close/>
                </a:path>
                <a:path w="5038725" h="1857375">
                  <a:moveTo>
                    <a:pt x="2180034" y="368301"/>
                  </a:moveTo>
                  <a:lnTo>
                    <a:pt x="2174641" y="368301"/>
                  </a:lnTo>
                  <a:lnTo>
                    <a:pt x="2174641" y="346722"/>
                  </a:lnTo>
                  <a:lnTo>
                    <a:pt x="2180034" y="346722"/>
                  </a:lnTo>
                  <a:lnTo>
                    <a:pt x="2180034" y="368301"/>
                  </a:lnTo>
                  <a:close/>
                </a:path>
                <a:path w="5038725" h="1857375">
                  <a:moveTo>
                    <a:pt x="2753018" y="455964"/>
                  </a:moveTo>
                  <a:lnTo>
                    <a:pt x="2747625" y="455964"/>
                  </a:lnTo>
                  <a:lnTo>
                    <a:pt x="2747625" y="434386"/>
                  </a:lnTo>
                  <a:lnTo>
                    <a:pt x="2753018" y="434386"/>
                  </a:lnTo>
                  <a:lnTo>
                    <a:pt x="2753018" y="455964"/>
                  </a:lnTo>
                  <a:close/>
                </a:path>
                <a:path w="5038725" h="1857375">
                  <a:moveTo>
                    <a:pt x="2774589" y="461359"/>
                  </a:moveTo>
                  <a:lnTo>
                    <a:pt x="2726054" y="461359"/>
                  </a:lnTo>
                  <a:lnTo>
                    <a:pt x="2726054" y="455964"/>
                  </a:lnTo>
                  <a:lnTo>
                    <a:pt x="2774589" y="455964"/>
                  </a:lnTo>
                  <a:lnTo>
                    <a:pt x="2774589" y="461359"/>
                  </a:lnTo>
                  <a:close/>
                </a:path>
                <a:path w="5038725" h="1857375">
                  <a:moveTo>
                    <a:pt x="2753018" y="482938"/>
                  </a:moveTo>
                  <a:lnTo>
                    <a:pt x="2747625" y="482938"/>
                  </a:lnTo>
                  <a:lnTo>
                    <a:pt x="2747625" y="461359"/>
                  </a:lnTo>
                  <a:lnTo>
                    <a:pt x="2753018" y="461359"/>
                  </a:lnTo>
                  <a:lnTo>
                    <a:pt x="2753018" y="482938"/>
                  </a:lnTo>
                  <a:close/>
                </a:path>
                <a:path w="5038725" h="1857375">
                  <a:moveTo>
                    <a:pt x="2523824" y="455964"/>
                  </a:moveTo>
                  <a:lnTo>
                    <a:pt x="2518432" y="455964"/>
                  </a:lnTo>
                  <a:lnTo>
                    <a:pt x="2518432" y="434386"/>
                  </a:lnTo>
                  <a:lnTo>
                    <a:pt x="2523824" y="434386"/>
                  </a:lnTo>
                  <a:lnTo>
                    <a:pt x="2523824" y="455964"/>
                  </a:lnTo>
                  <a:close/>
                </a:path>
                <a:path w="5038725" h="1857375">
                  <a:moveTo>
                    <a:pt x="2545396" y="461359"/>
                  </a:moveTo>
                  <a:lnTo>
                    <a:pt x="2496860" y="461359"/>
                  </a:lnTo>
                  <a:lnTo>
                    <a:pt x="2496860" y="455964"/>
                  </a:lnTo>
                  <a:lnTo>
                    <a:pt x="2545396" y="455964"/>
                  </a:lnTo>
                  <a:lnTo>
                    <a:pt x="2545396" y="461359"/>
                  </a:lnTo>
                  <a:close/>
                </a:path>
                <a:path w="5038725" h="1857375">
                  <a:moveTo>
                    <a:pt x="2523824" y="482938"/>
                  </a:moveTo>
                  <a:lnTo>
                    <a:pt x="2518432" y="482938"/>
                  </a:lnTo>
                  <a:lnTo>
                    <a:pt x="2518432" y="461359"/>
                  </a:lnTo>
                  <a:lnTo>
                    <a:pt x="2523824" y="461359"/>
                  </a:lnTo>
                  <a:lnTo>
                    <a:pt x="2523824" y="482938"/>
                  </a:lnTo>
                  <a:close/>
                </a:path>
                <a:path w="5038725" h="1857375">
                  <a:moveTo>
                    <a:pt x="2294631" y="455964"/>
                  </a:moveTo>
                  <a:lnTo>
                    <a:pt x="2289238" y="455964"/>
                  </a:lnTo>
                  <a:lnTo>
                    <a:pt x="2289238" y="434386"/>
                  </a:lnTo>
                  <a:lnTo>
                    <a:pt x="2294631" y="434386"/>
                  </a:lnTo>
                  <a:lnTo>
                    <a:pt x="2294631" y="455964"/>
                  </a:lnTo>
                  <a:close/>
                </a:path>
                <a:path w="5038725" h="1857375">
                  <a:moveTo>
                    <a:pt x="2316202" y="461359"/>
                  </a:moveTo>
                  <a:lnTo>
                    <a:pt x="2267667" y="461359"/>
                  </a:lnTo>
                  <a:lnTo>
                    <a:pt x="2267667" y="455964"/>
                  </a:lnTo>
                  <a:lnTo>
                    <a:pt x="2316202" y="455964"/>
                  </a:lnTo>
                  <a:lnTo>
                    <a:pt x="2316202" y="461359"/>
                  </a:lnTo>
                  <a:close/>
                </a:path>
                <a:path w="5038725" h="1857375">
                  <a:moveTo>
                    <a:pt x="2294631" y="482938"/>
                  </a:moveTo>
                  <a:lnTo>
                    <a:pt x="2289238" y="482938"/>
                  </a:lnTo>
                  <a:lnTo>
                    <a:pt x="2289238" y="461359"/>
                  </a:lnTo>
                  <a:lnTo>
                    <a:pt x="2294631" y="461359"/>
                  </a:lnTo>
                  <a:lnTo>
                    <a:pt x="2294631" y="482938"/>
                  </a:lnTo>
                  <a:close/>
                </a:path>
                <a:path w="5038725" h="1857375">
                  <a:moveTo>
                    <a:pt x="2065437" y="455964"/>
                  </a:moveTo>
                  <a:lnTo>
                    <a:pt x="2060045" y="455964"/>
                  </a:lnTo>
                  <a:lnTo>
                    <a:pt x="2060045" y="434386"/>
                  </a:lnTo>
                  <a:lnTo>
                    <a:pt x="2065437" y="434386"/>
                  </a:lnTo>
                  <a:lnTo>
                    <a:pt x="2065437" y="455964"/>
                  </a:lnTo>
                  <a:close/>
                </a:path>
                <a:path w="5038725" h="1857375">
                  <a:moveTo>
                    <a:pt x="2087009" y="461359"/>
                  </a:moveTo>
                  <a:lnTo>
                    <a:pt x="2038473" y="461359"/>
                  </a:lnTo>
                  <a:lnTo>
                    <a:pt x="2038473" y="455964"/>
                  </a:lnTo>
                  <a:lnTo>
                    <a:pt x="2087009" y="455964"/>
                  </a:lnTo>
                  <a:lnTo>
                    <a:pt x="2087009" y="461359"/>
                  </a:lnTo>
                  <a:close/>
                </a:path>
                <a:path w="5038725" h="1857375">
                  <a:moveTo>
                    <a:pt x="2065437" y="482938"/>
                  </a:moveTo>
                  <a:lnTo>
                    <a:pt x="2060045" y="482938"/>
                  </a:lnTo>
                  <a:lnTo>
                    <a:pt x="2060045" y="461359"/>
                  </a:lnTo>
                  <a:lnTo>
                    <a:pt x="2065437" y="461359"/>
                  </a:lnTo>
                  <a:lnTo>
                    <a:pt x="2065437" y="482938"/>
                  </a:lnTo>
                  <a:close/>
                </a:path>
                <a:path w="5038725" h="1857375">
                  <a:moveTo>
                    <a:pt x="2867615" y="570601"/>
                  </a:moveTo>
                  <a:lnTo>
                    <a:pt x="2862222" y="570601"/>
                  </a:lnTo>
                  <a:lnTo>
                    <a:pt x="2862222" y="549023"/>
                  </a:lnTo>
                  <a:lnTo>
                    <a:pt x="2867615" y="549023"/>
                  </a:lnTo>
                  <a:lnTo>
                    <a:pt x="2867615" y="570601"/>
                  </a:lnTo>
                  <a:close/>
                </a:path>
                <a:path w="5038725" h="1857375">
                  <a:moveTo>
                    <a:pt x="2889186" y="575996"/>
                  </a:moveTo>
                  <a:lnTo>
                    <a:pt x="2840651" y="575996"/>
                  </a:lnTo>
                  <a:lnTo>
                    <a:pt x="2840651" y="570601"/>
                  </a:lnTo>
                  <a:lnTo>
                    <a:pt x="2889186" y="570601"/>
                  </a:lnTo>
                  <a:lnTo>
                    <a:pt x="2889186" y="575996"/>
                  </a:lnTo>
                  <a:close/>
                </a:path>
                <a:path w="5038725" h="1857375">
                  <a:moveTo>
                    <a:pt x="2867615" y="597575"/>
                  </a:moveTo>
                  <a:lnTo>
                    <a:pt x="2862222" y="597575"/>
                  </a:lnTo>
                  <a:lnTo>
                    <a:pt x="2862222" y="575996"/>
                  </a:lnTo>
                  <a:lnTo>
                    <a:pt x="2867615" y="575996"/>
                  </a:lnTo>
                  <a:lnTo>
                    <a:pt x="2867615" y="597575"/>
                  </a:lnTo>
                  <a:close/>
                </a:path>
                <a:path w="5038725" h="1857375">
                  <a:moveTo>
                    <a:pt x="2638421" y="570601"/>
                  </a:moveTo>
                  <a:lnTo>
                    <a:pt x="2633028" y="570601"/>
                  </a:lnTo>
                  <a:lnTo>
                    <a:pt x="2633028" y="549023"/>
                  </a:lnTo>
                  <a:lnTo>
                    <a:pt x="2638421" y="549023"/>
                  </a:lnTo>
                  <a:lnTo>
                    <a:pt x="2638421" y="570601"/>
                  </a:lnTo>
                  <a:close/>
                </a:path>
                <a:path w="5038725" h="1857375">
                  <a:moveTo>
                    <a:pt x="2659992" y="575996"/>
                  </a:moveTo>
                  <a:lnTo>
                    <a:pt x="2611457" y="575996"/>
                  </a:lnTo>
                  <a:lnTo>
                    <a:pt x="2611457" y="570601"/>
                  </a:lnTo>
                  <a:lnTo>
                    <a:pt x="2659992" y="570601"/>
                  </a:lnTo>
                  <a:lnTo>
                    <a:pt x="2659992" y="575996"/>
                  </a:lnTo>
                  <a:close/>
                </a:path>
                <a:path w="5038725" h="1857375">
                  <a:moveTo>
                    <a:pt x="2638421" y="597575"/>
                  </a:moveTo>
                  <a:lnTo>
                    <a:pt x="2633028" y="597575"/>
                  </a:lnTo>
                  <a:lnTo>
                    <a:pt x="2633028" y="575996"/>
                  </a:lnTo>
                  <a:lnTo>
                    <a:pt x="2638421" y="575996"/>
                  </a:lnTo>
                  <a:lnTo>
                    <a:pt x="2638421" y="597575"/>
                  </a:lnTo>
                  <a:close/>
                </a:path>
                <a:path w="5038725" h="1857375">
                  <a:moveTo>
                    <a:pt x="2409228" y="570601"/>
                  </a:moveTo>
                  <a:lnTo>
                    <a:pt x="2403835" y="570601"/>
                  </a:lnTo>
                  <a:lnTo>
                    <a:pt x="2403835" y="549023"/>
                  </a:lnTo>
                  <a:lnTo>
                    <a:pt x="2409228" y="549023"/>
                  </a:lnTo>
                  <a:lnTo>
                    <a:pt x="2409228" y="570601"/>
                  </a:lnTo>
                  <a:close/>
                </a:path>
                <a:path w="5038725" h="1857375">
                  <a:moveTo>
                    <a:pt x="2430799" y="575996"/>
                  </a:moveTo>
                  <a:lnTo>
                    <a:pt x="2382264" y="575996"/>
                  </a:lnTo>
                  <a:lnTo>
                    <a:pt x="2382264" y="570601"/>
                  </a:lnTo>
                  <a:lnTo>
                    <a:pt x="2430799" y="570601"/>
                  </a:lnTo>
                  <a:lnTo>
                    <a:pt x="2430799" y="575996"/>
                  </a:lnTo>
                  <a:close/>
                </a:path>
                <a:path w="5038725" h="1857375">
                  <a:moveTo>
                    <a:pt x="2409228" y="597575"/>
                  </a:moveTo>
                  <a:lnTo>
                    <a:pt x="2403835" y="597575"/>
                  </a:lnTo>
                  <a:lnTo>
                    <a:pt x="2403835" y="575996"/>
                  </a:lnTo>
                  <a:lnTo>
                    <a:pt x="2409228" y="575996"/>
                  </a:lnTo>
                  <a:lnTo>
                    <a:pt x="2409228" y="597575"/>
                  </a:lnTo>
                  <a:close/>
                </a:path>
                <a:path w="5038725" h="1857375">
                  <a:moveTo>
                    <a:pt x="2180034" y="570601"/>
                  </a:moveTo>
                  <a:lnTo>
                    <a:pt x="2174641" y="570601"/>
                  </a:lnTo>
                  <a:lnTo>
                    <a:pt x="2174641" y="549023"/>
                  </a:lnTo>
                  <a:lnTo>
                    <a:pt x="2180034" y="549023"/>
                  </a:lnTo>
                  <a:lnTo>
                    <a:pt x="2180034" y="570601"/>
                  </a:lnTo>
                  <a:close/>
                </a:path>
                <a:path w="5038725" h="1857375">
                  <a:moveTo>
                    <a:pt x="2201605" y="575996"/>
                  </a:moveTo>
                  <a:lnTo>
                    <a:pt x="2153070" y="575996"/>
                  </a:lnTo>
                  <a:lnTo>
                    <a:pt x="2153070" y="570601"/>
                  </a:lnTo>
                  <a:lnTo>
                    <a:pt x="2201605" y="570601"/>
                  </a:lnTo>
                  <a:lnTo>
                    <a:pt x="2201605" y="575996"/>
                  </a:lnTo>
                  <a:close/>
                </a:path>
                <a:path w="5038725" h="1857375">
                  <a:moveTo>
                    <a:pt x="2180034" y="597575"/>
                  </a:moveTo>
                  <a:lnTo>
                    <a:pt x="2174641" y="597575"/>
                  </a:lnTo>
                  <a:lnTo>
                    <a:pt x="2174641" y="575996"/>
                  </a:lnTo>
                  <a:lnTo>
                    <a:pt x="2180034" y="575996"/>
                  </a:lnTo>
                  <a:lnTo>
                    <a:pt x="2180034" y="597575"/>
                  </a:lnTo>
                  <a:close/>
                </a:path>
                <a:path w="5038725" h="1857375">
                  <a:moveTo>
                    <a:pt x="2753018" y="685239"/>
                  </a:moveTo>
                  <a:lnTo>
                    <a:pt x="2747625" y="685239"/>
                  </a:lnTo>
                  <a:lnTo>
                    <a:pt x="2747625" y="663660"/>
                  </a:lnTo>
                  <a:lnTo>
                    <a:pt x="2753018" y="663660"/>
                  </a:lnTo>
                  <a:lnTo>
                    <a:pt x="2753018" y="685239"/>
                  </a:lnTo>
                  <a:close/>
                </a:path>
                <a:path w="5038725" h="1857375">
                  <a:moveTo>
                    <a:pt x="2774589" y="690633"/>
                  </a:moveTo>
                  <a:lnTo>
                    <a:pt x="2726054" y="690633"/>
                  </a:lnTo>
                  <a:lnTo>
                    <a:pt x="2726054" y="685239"/>
                  </a:lnTo>
                  <a:lnTo>
                    <a:pt x="2774589" y="685239"/>
                  </a:lnTo>
                  <a:lnTo>
                    <a:pt x="2774589" y="690633"/>
                  </a:lnTo>
                  <a:close/>
                </a:path>
                <a:path w="5038725" h="1857375">
                  <a:moveTo>
                    <a:pt x="2753018" y="712212"/>
                  </a:moveTo>
                  <a:lnTo>
                    <a:pt x="2747625" y="712212"/>
                  </a:lnTo>
                  <a:lnTo>
                    <a:pt x="2747625" y="690633"/>
                  </a:lnTo>
                  <a:lnTo>
                    <a:pt x="2753018" y="690633"/>
                  </a:lnTo>
                  <a:lnTo>
                    <a:pt x="2753018" y="712212"/>
                  </a:lnTo>
                  <a:close/>
                </a:path>
                <a:path w="5038725" h="1857375">
                  <a:moveTo>
                    <a:pt x="2523824" y="685239"/>
                  </a:moveTo>
                  <a:lnTo>
                    <a:pt x="2518432" y="685239"/>
                  </a:lnTo>
                  <a:lnTo>
                    <a:pt x="2518432" y="663660"/>
                  </a:lnTo>
                  <a:lnTo>
                    <a:pt x="2523824" y="663660"/>
                  </a:lnTo>
                  <a:lnTo>
                    <a:pt x="2523824" y="685239"/>
                  </a:lnTo>
                  <a:close/>
                </a:path>
                <a:path w="5038725" h="1857375">
                  <a:moveTo>
                    <a:pt x="2545396" y="690633"/>
                  </a:moveTo>
                  <a:lnTo>
                    <a:pt x="2496860" y="690633"/>
                  </a:lnTo>
                  <a:lnTo>
                    <a:pt x="2496860" y="685239"/>
                  </a:lnTo>
                  <a:lnTo>
                    <a:pt x="2545396" y="685239"/>
                  </a:lnTo>
                  <a:lnTo>
                    <a:pt x="2545396" y="690633"/>
                  </a:lnTo>
                  <a:close/>
                </a:path>
                <a:path w="5038725" h="1857375">
                  <a:moveTo>
                    <a:pt x="2523824" y="712212"/>
                  </a:moveTo>
                  <a:lnTo>
                    <a:pt x="2518432" y="712212"/>
                  </a:lnTo>
                  <a:lnTo>
                    <a:pt x="2518432" y="690633"/>
                  </a:lnTo>
                  <a:lnTo>
                    <a:pt x="2523824" y="690633"/>
                  </a:lnTo>
                  <a:lnTo>
                    <a:pt x="2523824" y="712212"/>
                  </a:lnTo>
                  <a:close/>
                </a:path>
                <a:path w="5038725" h="1857375">
                  <a:moveTo>
                    <a:pt x="2294631" y="685239"/>
                  </a:moveTo>
                  <a:lnTo>
                    <a:pt x="2289238" y="685239"/>
                  </a:lnTo>
                  <a:lnTo>
                    <a:pt x="2289238" y="663660"/>
                  </a:lnTo>
                  <a:lnTo>
                    <a:pt x="2294631" y="663660"/>
                  </a:lnTo>
                  <a:lnTo>
                    <a:pt x="2294631" y="685239"/>
                  </a:lnTo>
                  <a:close/>
                </a:path>
                <a:path w="5038725" h="1857375">
                  <a:moveTo>
                    <a:pt x="2316202" y="690633"/>
                  </a:moveTo>
                  <a:lnTo>
                    <a:pt x="2267667" y="690633"/>
                  </a:lnTo>
                  <a:lnTo>
                    <a:pt x="2267667" y="685239"/>
                  </a:lnTo>
                  <a:lnTo>
                    <a:pt x="2316202" y="685239"/>
                  </a:lnTo>
                  <a:lnTo>
                    <a:pt x="2316202" y="690633"/>
                  </a:lnTo>
                  <a:close/>
                </a:path>
                <a:path w="5038725" h="1857375">
                  <a:moveTo>
                    <a:pt x="2294631" y="712212"/>
                  </a:moveTo>
                  <a:lnTo>
                    <a:pt x="2289238" y="712212"/>
                  </a:lnTo>
                  <a:lnTo>
                    <a:pt x="2289238" y="690633"/>
                  </a:lnTo>
                  <a:lnTo>
                    <a:pt x="2294631" y="690633"/>
                  </a:lnTo>
                  <a:lnTo>
                    <a:pt x="2294631" y="712212"/>
                  </a:lnTo>
                  <a:close/>
                </a:path>
                <a:path w="5038725" h="1857375">
                  <a:moveTo>
                    <a:pt x="2065437" y="685239"/>
                  </a:moveTo>
                  <a:lnTo>
                    <a:pt x="2060045" y="685239"/>
                  </a:lnTo>
                  <a:lnTo>
                    <a:pt x="2060045" y="663660"/>
                  </a:lnTo>
                  <a:lnTo>
                    <a:pt x="2065437" y="663660"/>
                  </a:lnTo>
                  <a:lnTo>
                    <a:pt x="2065437" y="685239"/>
                  </a:lnTo>
                  <a:close/>
                </a:path>
                <a:path w="5038725" h="1857375">
                  <a:moveTo>
                    <a:pt x="2087009" y="690633"/>
                  </a:moveTo>
                  <a:lnTo>
                    <a:pt x="2038473" y="690633"/>
                  </a:lnTo>
                  <a:lnTo>
                    <a:pt x="2038473" y="685239"/>
                  </a:lnTo>
                  <a:lnTo>
                    <a:pt x="2087009" y="685239"/>
                  </a:lnTo>
                  <a:lnTo>
                    <a:pt x="2087009" y="690633"/>
                  </a:lnTo>
                  <a:close/>
                </a:path>
                <a:path w="5038725" h="1857375">
                  <a:moveTo>
                    <a:pt x="2065437" y="712212"/>
                  </a:moveTo>
                  <a:lnTo>
                    <a:pt x="2060045" y="712212"/>
                  </a:lnTo>
                  <a:lnTo>
                    <a:pt x="2060045" y="690633"/>
                  </a:lnTo>
                  <a:lnTo>
                    <a:pt x="2065437" y="690633"/>
                  </a:lnTo>
                  <a:lnTo>
                    <a:pt x="2065437" y="712212"/>
                  </a:lnTo>
                  <a:close/>
                </a:path>
                <a:path w="5038725" h="1857375">
                  <a:moveTo>
                    <a:pt x="2867615" y="799876"/>
                  </a:moveTo>
                  <a:lnTo>
                    <a:pt x="2862222" y="799876"/>
                  </a:lnTo>
                  <a:lnTo>
                    <a:pt x="2862222" y="778297"/>
                  </a:lnTo>
                  <a:lnTo>
                    <a:pt x="2867615" y="778297"/>
                  </a:lnTo>
                  <a:lnTo>
                    <a:pt x="2867615" y="799876"/>
                  </a:lnTo>
                  <a:close/>
                </a:path>
                <a:path w="5038725" h="1857375">
                  <a:moveTo>
                    <a:pt x="2889186" y="805270"/>
                  </a:moveTo>
                  <a:lnTo>
                    <a:pt x="2840651" y="805270"/>
                  </a:lnTo>
                  <a:lnTo>
                    <a:pt x="2840651" y="799876"/>
                  </a:lnTo>
                  <a:lnTo>
                    <a:pt x="2889186" y="799876"/>
                  </a:lnTo>
                  <a:lnTo>
                    <a:pt x="2889186" y="805270"/>
                  </a:lnTo>
                  <a:close/>
                </a:path>
                <a:path w="5038725" h="1857375">
                  <a:moveTo>
                    <a:pt x="2867615" y="826849"/>
                  </a:moveTo>
                  <a:lnTo>
                    <a:pt x="2862222" y="826849"/>
                  </a:lnTo>
                  <a:lnTo>
                    <a:pt x="2862222" y="805270"/>
                  </a:lnTo>
                  <a:lnTo>
                    <a:pt x="2867615" y="805270"/>
                  </a:lnTo>
                  <a:lnTo>
                    <a:pt x="2867615" y="826849"/>
                  </a:lnTo>
                  <a:close/>
                </a:path>
                <a:path w="5038725" h="1857375">
                  <a:moveTo>
                    <a:pt x="2638421" y="799876"/>
                  </a:moveTo>
                  <a:lnTo>
                    <a:pt x="2633028" y="799876"/>
                  </a:lnTo>
                  <a:lnTo>
                    <a:pt x="2633028" y="778297"/>
                  </a:lnTo>
                  <a:lnTo>
                    <a:pt x="2638421" y="778297"/>
                  </a:lnTo>
                  <a:lnTo>
                    <a:pt x="2638421" y="799876"/>
                  </a:lnTo>
                  <a:close/>
                </a:path>
                <a:path w="5038725" h="1857375">
                  <a:moveTo>
                    <a:pt x="2659992" y="805270"/>
                  </a:moveTo>
                  <a:lnTo>
                    <a:pt x="2611457" y="805270"/>
                  </a:lnTo>
                  <a:lnTo>
                    <a:pt x="2611457" y="799876"/>
                  </a:lnTo>
                  <a:lnTo>
                    <a:pt x="2659992" y="799876"/>
                  </a:lnTo>
                  <a:lnTo>
                    <a:pt x="2659992" y="805270"/>
                  </a:lnTo>
                  <a:close/>
                </a:path>
                <a:path w="5038725" h="1857375">
                  <a:moveTo>
                    <a:pt x="2638421" y="826849"/>
                  </a:moveTo>
                  <a:lnTo>
                    <a:pt x="2633028" y="826849"/>
                  </a:lnTo>
                  <a:lnTo>
                    <a:pt x="2633028" y="805270"/>
                  </a:lnTo>
                  <a:lnTo>
                    <a:pt x="2638421" y="805270"/>
                  </a:lnTo>
                  <a:lnTo>
                    <a:pt x="2638421" y="826849"/>
                  </a:lnTo>
                  <a:close/>
                </a:path>
                <a:path w="5038725" h="1857375">
                  <a:moveTo>
                    <a:pt x="2409228" y="799876"/>
                  </a:moveTo>
                  <a:lnTo>
                    <a:pt x="2403835" y="799876"/>
                  </a:lnTo>
                  <a:lnTo>
                    <a:pt x="2403835" y="778297"/>
                  </a:lnTo>
                  <a:lnTo>
                    <a:pt x="2409228" y="778297"/>
                  </a:lnTo>
                  <a:lnTo>
                    <a:pt x="2409228" y="799876"/>
                  </a:lnTo>
                  <a:close/>
                </a:path>
                <a:path w="5038725" h="1857375">
                  <a:moveTo>
                    <a:pt x="2430799" y="805270"/>
                  </a:moveTo>
                  <a:lnTo>
                    <a:pt x="2382264" y="805270"/>
                  </a:lnTo>
                  <a:lnTo>
                    <a:pt x="2382264" y="799876"/>
                  </a:lnTo>
                  <a:lnTo>
                    <a:pt x="2430799" y="799876"/>
                  </a:lnTo>
                  <a:lnTo>
                    <a:pt x="2430799" y="805270"/>
                  </a:lnTo>
                  <a:close/>
                </a:path>
                <a:path w="5038725" h="1857375">
                  <a:moveTo>
                    <a:pt x="2409228" y="826849"/>
                  </a:moveTo>
                  <a:lnTo>
                    <a:pt x="2403835" y="826849"/>
                  </a:lnTo>
                  <a:lnTo>
                    <a:pt x="2403835" y="805270"/>
                  </a:lnTo>
                  <a:lnTo>
                    <a:pt x="2409228" y="805270"/>
                  </a:lnTo>
                  <a:lnTo>
                    <a:pt x="2409228" y="826849"/>
                  </a:lnTo>
                  <a:close/>
                </a:path>
                <a:path w="5038725" h="1857375">
                  <a:moveTo>
                    <a:pt x="2180034" y="799876"/>
                  </a:moveTo>
                  <a:lnTo>
                    <a:pt x="2174641" y="799876"/>
                  </a:lnTo>
                  <a:lnTo>
                    <a:pt x="2174641" y="778297"/>
                  </a:lnTo>
                  <a:lnTo>
                    <a:pt x="2180034" y="778297"/>
                  </a:lnTo>
                  <a:lnTo>
                    <a:pt x="2180034" y="799876"/>
                  </a:lnTo>
                  <a:close/>
                </a:path>
                <a:path w="5038725" h="1857375">
                  <a:moveTo>
                    <a:pt x="2201605" y="805270"/>
                  </a:moveTo>
                  <a:lnTo>
                    <a:pt x="2153070" y="805270"/>
                  </a:lnTo>
                  <a:lnTo>
                    <a:pt x="2153070" y="799876"/>
                  </a:lnTo>
                  <a:lnTo>
                    <a:pt x="2201605" y="799876"/>
                  </a:lnTo>
                  <a:lnTo>
                    <a:pt x="2201605" y="805270"/>
                  </a:lnTo>
                  <a:close/>
                </a:path>
                <a:path w="5038725" h="1857375">
                  <a:moveTo>
                    <a:pt x="2180034" y="826849"/>
                  </a:moveTo>
                  <a:lnTo>
                    <a:pt x="2174641" y="826849"/>
                  </a:lnTo>
                  <a:lnTo>
                    <a:pt x="2174641" y="805270"/>
                  </a:lnTo>
                  <a:lnTo>
                    <a:pt x="2180034" y="805270"/>
                  </a:lnTo>
                  <a:lnTo>
                    <a:pt x="2180034" y="826849"/>
                  </a:lnTo>
                  <a:close/>
                </a:path>
                <a:path w="5038725" h="1857375">
                  <a:moveTo>
                    <a:pt x="2753018" y="914513"/>
                  </a:moveTo>
                  <a:lnTo>
                    <a:pt x="2747625" y="914513"/>
                  </a:lnTo>
                  <a:lnTo>
                    <a:pt x="2747625" y="892934"/>
                  </a:lnTo>
                  <a:lnTo>
                    <a:pt x="2753018" y="892934"/>
                  </a:lnTo>
                  <a:lnTo>
                    <a:pt x="2753018" y="914513"/>
                  </a:lnTo>
                  <a:close/>
                </a:path>
                <a:path w="5038725" h="1857375">
                  <a:moveTo>
                    <a:pt x="2774589" y="919908"/>
                  </a:moveTo>
                  <a:lnTo>
                    <a:pt x="2726054" y="919908"/>
                  </a:lnTo>
                  <a:lnTo>
                    <a:pt x="2726054" y="914513"/>
                  </a:lnTo>
                  <a:lnTo>
                    <a:pt x="2774589" y="914513"/>
                  </a:lnTo>
                  <a:lnTo>
                    <a:pt x="2774589" y="919908"/>
                  </a:lnTo>
                  <a:close/>
                </a:path>
                <a:path w="5038725" h="1857375">
                  <a:moveTo>
                    <a:pt x="2753018" y="941486"/>
                  </a:moveTo>
                  <a:lnTo>
                    <a:pt x="2747625" y="941486"/>
                  </a:lnTo>
                  <a:lnTo>
                    <a:pt x="2747625" y="919908"/>
                  </a:lnTo>
                  <a:lnTo>
                    <a:pt x="2753018" y="919908"/>
                  </a:lnTo>
                  <a:lnTo>
                    <a:pt x="2753018" y="941486"/>
                  </a:lnTo>
                  <a:close/>
                </a:path>
                <a:path w="5038725" h="1857375">
                  <a:moveTo>
                    <a:pt x="2523824" y="914513"/>
                  </a:moveTo>
                  <a:lnTo>
                    <a:pt x="2518432" y="914513"/>
                  </a:lnTo>
                  <a:lnTo>
                    <a:pt x="2518432" y="892934"/>
                  </a:lnTo>
                  <a:lnTo>
                    <a:pt x="2523824" y="892934"/>
                  </a:lnTo>
                  <a:lnTo>
                    <a:pt x="2523824" y="914513"/>
                  </a:lnTo>
                  <a:close/>
                </a:path>
                <a:path w="5038725" h="1857375">
                  <a:moveTo>
                    <a:pt x="2545396" y="919908"/>
                  </a:moveTo>
                  <a:lnTo>
                    <a:pt x="2496860" y="919908"/>
                  </a:lnTo>
                  <a:lnTo>
                    <a:pt x="2496860" y="914513"/>
                  </a:lnTo>
                  <a:lnTo>
                    <a:pt x="2545396" y="914513"/>
                  </a:lnTo>
                  <a:lnTo>
                    <a:pt x="2545396" y="919908"/>
                  </a:lnTo>
                  <a:close/>
                </a:path>
                <a:path w="5038725" h="1857375">
                  <a:moveTo>
                    <a:pt x="2523824" y="941486"/>
                  </a:moveTo>
                  <a:lnTo>
                    <a:pt x="2518432" y="941486"/>
                  </a:lnTo>
                  <a:lnTo>
                    <a:pt x="2518432" y="919908"/>
                  </a:lnTo>
                  <a:lnTo>
                    <a:pt x="2523824" y="919908"/>
                  </a:lnTo>
                  <a:lnTo>
                    <a:pt x="2523824" y="941486"/>
                  </a:lnTo>
                  <a:close/>
                </a:path>
                <a:path w="5038725" h="1857375">
                  <a:moveTo>
                    <a:pt x="2294631" y="914513"/>
                  </a:moveTo>
                  <a:lnTo>
                    <a:pt x="2289238" y="914513"/>
                  </a:lnTo>
                  <a:lnTo>
                    <a:pt x="2289238" y="892934"/>
                  </a:lnTo>
                  <a:lnTo>
                    <a:pt x="2294631" y="892934"/>
                  </a:lnTo>
                  <a:lnTo>
                    <a:pt x="2294631" y="914513"/>
                  </a:lnTo>
                  <a:close/>
                </a:path>
                <a:path w="5038725" h="1857375">
                  <a:moveTo>
                    <a:pt x="2316202" y="919908"/>
                  </a:moveTo>
                  <a:lnTo>
                    <a:pt x="2267667" y="919908"/>
                  </a:lnTo>
                  <a:lnTo>
                    <a:pt x="2267667" y="914513"/>
                  </a:lnTo>
                  <a:lnTo>
                    <a:pt x="2316202" y="914513"/>
                  </a:lnTo>
                  <a:lnTo>
                    <a:pt x="2316202" y="919908"/>
                  </a:lnTo>
                  <a:close/>
                </a:path>
                <a:path w="5038725" h="1857375">
                  <a:moveTo>
                    <a:pt x="2294631" y="941486"/>
                  </a:moveTo>
                  <a:lnTo>
                    <a:pt x="2289238" y="941486"/>
                  </a:lnTo>
                  <a:lnTo>
                    <a:pt x="2289238" y="919908"/>
                  </a:lnTo>
                  <a:lnTo>
                    <a:pt x="2294631" y="919908"/>
                  </a:lnTo>
                  <a:lnTo>
                    <a:pt x="2294631" y="941486"/>
                  </a:lnTo>
                  <a:close/>
                </a:path>
                <a:path w="5038725" h="1857375">
                  <a:moveTo>
                    <a:pt x="2065437" y="914513"/>
                  </a:moveTo>
                  <a:lnTo>
                    <a:pt x="2060045" y="914513"/>
                  </a:lnTo>
                  <a:lnTo>
                    <a:pt x="2060045" y="892934"/>
                  </a:lnTo>
                  <a:lnTo>
                    <a:pt x="2065437" y="892934"/>
                  </a:lnTo>
                  <a:lnTo>
                    <a:pt x="2065437" y="914513"/>
                  </a:lnTo>
                  <a:close/>
                </a:path>
                <a:path w="5038725" h="1857375">
                  <a:moveTo>
                    <a:pt x="2087009" y="919908"/>
                  </a:moveTo>
                  <a:lnTo>
                    <a:pt x="2038473" y="919908"/>
                  </a:lnTo>
                  <a:lnTo>
                    <a:pt x="2038473" y="914513"/>
                  </a:lnTo>
                  <a:lnTo>
                    <a:pt x="2087009" y="914513"/>
                  </a:lnTo>
                  <a:lnTo>
                    <a:pt x="2087009" y="919908"/>
                  </a:lnTo>
                  <a:close/>
                </a:path>
                <a:path w="5038725" h="1857375">
                  <a:moveTo>
                    <a:pt x="2065437" y="941486"/>
                  </a:moveTo>
                  <a:lnTo>
                    <a:pt x="2060045" y="941486"/>
                  </a:lnTo>
                  <a:lnTo>
                    <a:pt x="2060045" y="919908"/>
                  </a:lnTo>
                  <a:lnTo>
                    <a:pt x="2065437" y="919908"/>
                  </a:lnTo>
                  <a:lnTo>
                    <a:pt x="2065437" y="941486"/>
                  </a:lnTo>
                  <a:close/>
                </a:path>
                <a:path w="5038725" h="1857375">
                  <a:moveTo>
                    <a:pt x="2867615" y="1027802"/>
                  </a:moveTo>
                  <a:lnTo>
                    <a:pt x="2862222" y="1027802"/>
                  </a:lnTo>
                  <a:lnTo>
                    <a:pt x="2862222" y="1006223"/>
                  </a:lnTo>
                  <a:lnTo>
                    <a:pt x="2867615" y="1006223"/>
                  </a:lnTo>
                  <a:lnTo>
                    <a:pt x="2867615" y="1027802"/>
                  </a:lnTo>
                  <a:close/>
                </a:path>
                <a:path w="5038725" h="1857375">
                  <a:moveTo>
                    <a:pt x="2889186" y="1033196"/>
                  </a:moveTo>
                  <a:lnTo>
                    <a:pt x="2840651" y="1033196"/>
                  </a:lnTo>
                  <a:lnTo>
                    <a:pt x="2840651" y="1027802"/>
                  </a:lnTo>
                  <a:lnTo>
                    <a:pt x="2889186" y="1027802"/>
                  </a:lnTo>
                  <a:lnTo>
                    <a:pt x="2889186" y="1033196"/>
                  </a:lnTo>
                  <a:close/>
                </a:path>
                <a:path w="5038725" h="1857375">
                  <a:moveTo>
                    <a:pt x="2867615" y="1054775"/>
                  </a:moveTo>
                  <a:lnTo>
                    <a:pt x="2862222" y="1054775"/>
                  </a:lnTo>
                  <a:lnTo>
                    <a:pt x="2862222" y="1033196"/>
                  </a:lnTo>
                  <a:lnTo>
                    <a:pt x="2867615" y="1033196"/>
                  </a:lnTo>
                  <a:lnTo>
                    <a:pt x="2867615" y="1054775"/>
                  </a:lnTo>
                  <a:close/>
                </a:path>
                <a:path w="5038725" h="1857375">
                  <a:moveTo>
                    <a:pt x="2638421" y="1027802"/>
                  </a:moveTo>
                  <a:lnTo>
                    <a:pt x="2633028" y="1027802"/>
                  </a:lnTo>
                  <a:lnTo>
                    <a:pt x="2633028" y="1006223"/>
                  </a:lnTo>
                  <a:lnTo>
                    <a:pt x="2638421" y="1006223"/>
                  </a:lnTo>
                  <a:lnTo>
                    <a:pt x="2638421" y="1027802"/>
                  </a:lnTo>
                  <a:close/>
                </a:path>
                <a:path w="5038725" h="1857375">
                  <a:moveTo>
                    <a:pt x="2659992" y="1033196"/>
                  </a:moveTo>
                  <a:lnTo>
                    <a:pt x="2611457" y="1033196"/>
                  </a:lnTo>
                  <a:lnTo>
                    <a:pt x="2611457" y="1027802"/>
                  </a:lnTo>
                  <a:lnTo>
                    <a:pt x="2659992" y="1027802"/>
                  </a:lnTo>
                  <a:lnTo>
                    <a:pt x="2659992" y="1033196"/>
                  </a:lnTo>
                  <a:close/>
                </a:path>
                <a:path w="5038725" h="1857375">
                  <a:moveTo>
                    <a:pt x="2638421" y="1054775"/>
                  </a:moveTo>
                  <a:lnTo>
                    <a:pt x="2633028" y="1054775"/>
                  </a:lnTo>
                  <a:lnTo>
                    <a:pt x="2633028" y="1033196"/>
                  </a:lnTo>
                  <a:lnTo>
                    <a:pt x="2638421" y="1033196"/>
                  </a:lnTo>
                  <a:lnTo>
                    <a:pt x="2638421" y="1054775"/>
                  </a:lnTo>
                  <a:close/>
                </a:path>
                <a:path w="5038725" h="1857375">
                  <a:moveTo>
                    <a:pt x="2409228" y="1027802"/>
                  </a:moveTo>
                  <a:lnTo>
                    <a:pt x="2403835" y="1027802"/>
                  </a:lnTo>
                  <a:lnTo>
                    <a:pt x="2403835" y="1006223"/>
                  </a:lnTo>
                  <a:lnTo>
                    <a:pt x="2409228" y="1006223"/>
                  </a:lnTo>
                  <a:lnTo>
                    <a:pt x="2409228" y="1027802"/>
                  </a:lnTo>
                  <a:close/>
                </a:path>
                <a:path w="5038725" h="1857375">
                  <a:moveTo>
                    <a:pt x="2430799" y="1033196"/>
                  </a:moveTo>
                  <a:lnTo>
                    <a:pt x="2382264" y="1033196"/>
                  </a:lnTo>
                  <a:lnTo>
                    <a:pt x="2382264" y="1027802"/>
                  </a:lnTo>
                  <a:lnTo>
                    <a:pt x="2430799" y="1027802"/>
                  </a:lnTo>
                  <a:lnTo>
                    <a:pt x="2430799" y="1033196"/>
                  </a:lnTo>
                  <a:close/>
                </a:path>
                <a:path w="5038725" h="1857375">
                  <a:moveTo>
                    <a:pt x="2409228" y="1054775"/>
                  </a:moveTo>
                  <a:lnTo>
                    <a:pt x="2403835" y="1054775"/>
                  </a:lnTo>
                  <a:lnTo>
                    <a:pt x="2403835" y="1033196"/>
                  </a:lnTo>
                  <a:lnTo>
                    <a:pt x="2409228" y="1033196"/>
                  </a:lnTo>
                  <a:lnTo>
                    <a:pt x="2409228" y="1054775"/>
                  </a:lnTo>
                  <a:close/>
                </a:path>
                <a:path w="5038725" h="1857375">
                  <a:moveTo>
                    <a:pt x="2180034" y="1027802"/>
                  </a:moveTo>
                  <a:lnTo>
                    <a:pt x="2174641" y="1027802"/>
                  </a:lnTo>
                  <a:lnTo>
                    <a:pt x="2174641" y="1006223"/>
                  </a:lnTo>
                  <a:lnTo>
                    <a:pt x="2180034" y="1006223"/>
                  </a:lnTo>
                  <a:lnTo>
                    <a:pt x="2180034" y="1027802"/>
                  </a:lnTo>
                  <a:close/>
                </a:path>
                <a:path w="5038725" h="1857375">
                  <a:moveTo>
                    <a:pt x="2201605" y="1033196"/>
                  </a:moveTo>
                  <a:lnTo>
                    <a:pt x="2153070" y="1033196"/>
                  </a:lnTo>
                  <a:lnTo>
                    <a:pt x="2153070" y="1027802"/>
                  </a:lnTo>
                  <a:lnTo>
                    <a:pt x="2201605" y="1027802"/>
                  </a:lnTo>
                  <a:lnTo>
                    <a:pt x="2201605" y="1033196"/>
                  </a:lnTo>
                  <a:close/>
                </a:path>
                <a:path w="5038725" h="1857375">
                  <a:moveTo>
                    <a:pt x="2180034" y="1054775"/>
                  </a:moveTo>
                  <a:lnTo>
                    <a:pt x="2174641" y="1054775"/>
                  </a:lnTo>
                  <a:lnTo>
                    <a:pt x="2174641" y="1033196"/>
                  </a:lnTo>
                  <a:lnTo>
                    <a:pt x="2180034" y="1033196"/>
                  </a:lnTo>
                  <a:lnTo>
                    <a:pt x="2180034" y="1054775"/>
                  </a:lnTo>
                  <a:close/>
                </a:path>
                <a:path w="5038725" h="1857375">
                  <a:moveTo>
                    <a:pt x="2519780" y="1123557"/>
                  </a:moveTo>
                  <a:lnTo>
                    <a:pt x="2519780" y="1120860"/>
                  </a:lnTo>
                  <a:lnTo>
                    <a:pt x="2525172" y="1120860"/>
                  </a:lnTo>
                  <a:lnTo>
                    <a:pt x="2525172" y="1122209"/>
                  </a:lnTo>
                  <a:lnTo>
                    <a:pt x="2519780" y="1123557"/>
                  </a:lnTo>
                  <a:close/>
                </a:path>
                <a:path w="5038725" h="1857375">
                  <a:moveTo>
                    <a:pt x="2294631" y="1142439"/>
                  </a:moveTo>
                  <a:lnTo>
                    <a:pt x="2289238" y="1142439"/>
                  </a:lnTo>
                  <a:lnTo>
                    <a:pt x="2289238" y="1120860"/>
                  </a:lnTo>
                  <a:lnTo>
                    <a:pt x="2294631" y="1120860"/>
                  </a:lnTo>
                  <a:lnTo>
                    <a:pt x="2294631" y="1142439"/>
                  </a:lnTo>
                  <a:close/>
                </a:path>
                <a:path w="5038725" h="1857375">
                  <a:moveTo>
                    <a:pt x="2316202" y="1147833"/>
                  </a:moveTo>
                  <a:lnTo>
                    <a:pt x="2267667" y="1147833"/>
                  </a:lnTo>
                  <a:lnTo>
                    <a:pt x="2267667" y="1142439"/>
                  </a:lnTo>
                  <a:lnTo>
                    <a:pt x="2316202" y="1142439"/>
                  </a:lnTo>
                  <a:lnTo>
                    <a:pt x="2316202" y="1147833"/>
                  </a:lnTo>
                  <a:close/>
                </a:path>
                <a:path w="5038725" h="1857375">
                  <a:moveTo>
                    <a:pt x="2294631" y="1169412"/>
                  </a:moveTo>
                  <a:lnTo>
                    <a:pt x="2289238" y="1169412"/>
                  </a:lnTo>
                  <a:lnTo>
                    <a:pt x="2289238" y="1147833"/>
                  </a:lnTo>
                  <a:lnTo>
                    <a:pt x="2294631" y="1147833"/>
                  </a:lnTo>
                  <a:lnTo>
                    <a:pt x="2294631" y="1169412"/>
                  </a:lnTo>
                  <a:close/>
                </a:path>
                <a:path w="5038725" h="1857375">
                  <a:moveTo>
                    <a:pt x="2065437" y="1142439"/>
                  </a:moveTo>
                  <a:lnTo>
                    <a:pt x="2060045" y="1142439"/>
                  </a:lnTo>
                  <a:lnTo>
                    <a:pt x="2060045" y="1120860"/>
                  </a:lnTo>
                  <a:lnTo>
                    <a:pt x="2065437" y="1120860"/>
                  </a:lnTo>
                  <a:lnTo>
                    <a:pt x="2065437" y="1142439"/>
                  </a:lnTo>
                  <a:close/>
                </a:path>
                <a:path w="5038725" h="1857375">
                  <a:moveTo>
                    <a:pt x="2087009" y="1147833"/>
                  </a:moveTo>
                  <a:lnTo>
                    <a:pt x="2038473" y="1147833"/>
                  </a:lnTo>
                  <a:lnTo>
                    <a:pt x="2038473" y="1142439"/>
                  </a:lnTo>
                  <a:lnTo>
                    <a:pt x="2087009" y="1142439"/>
                  </a:lnTo>
                  <a:lnTo>
                    <a:pt x="2087009" y="1147833"/>
                  </a:lnTo>
                  <a:close/>
                </a:path>
                <a:path w="5038725" h="1857375">
                  <a:moveTo>
                    <a:pt x="2065437" y="1169412"/>
                  </a:moveTo>
                  <a:lnTo>
                    <a:pt x="2060045" y="1169412"/>
                  </a:lnTo>
                  <a:lnTo>
                    <a:pt x="2060045" y="1147833"/>
                  </a:lnTo>
                  <a:lnTo>
                    <a:pt x="2065437" y="1147833"/>
                  </a:lnTo>
                  <a:lnTo>
                    <a:pt x="2065437" y="1169412"/>
                  </a:lnTo>
                  <a:close/>
                </a:path>
                <a:path w="5038725" h="1857375">
                  <a:moveTo>
                    <a:pt x="2410576" y="1262470"/>
                  </a:moveTo>
                  <a:lnTo>
                    <a:pt x="2383612" y="1262470"/>
                  </a:lnTo>
                  <a:lnTo>
                    <a:pt x="2383612" y="1257076"/>
                  </a:lnTo>
                  <a:lnTo>
                    <a:pt x="2405183" y="1257076"/>
                  </a:lnTo>
                  <a:lnTo>
                    <a:pt x="2405183" y="1235497"/>
                  </a:lnTo>
                  <a:lnTo>
                    <a:pt x="2410576" y="1235497"/>
                  </a:lnTo>
                  <a:lnTo>
                    <a:pt x="2410576" y="1262470"/>
                  </a:lnTo>
                  <a:close/>
                </a:path>
                <a:path w="5038725" h="1857375">
                  <a:moveTo>
                    <a:pt x="2180034" y="1257076"/>
                  </a:moveTo>
                  <a:lnTo>
                    <a:pt x="2174641" y="1257076"/>
                  </a:lnTo>
                  <a:lnTo>
                    <a:pt x="2174641" y="1235497"/>
                  </a:lnTo>
                  <a:lnTo>
                    <a:pt x="2180034" y="1235497"/>
                  </a:lnTo>
                  <a:lnTo>
                    <a:pt x="2180034" y="1257076"/>
                  </a:lnTo>
                  <a:close/>
                </a:path>
                <a:path w="5038725" h="1857375">
                  <a:moveTo>
                    <a:pt x="2201605" y="1262471"/>
                  </a:moveTo>
                  <a:lnTo>
                    <a:pt x="2153070" y="1262471"/>
                  </a:lnTo>
                  <a:lnTo>
                    <a:pt x="2153070" y="1257076"/>
                  </a:lnTo>
                  <a:lnTo>
                    <a:pt x="2201605" y="1257076"/>
                  </a:lnTo>
                  <a:lnTo>
                    <a:pt x="2201605" y="1262471"/>
                  </a:lnTo>
                  <a:close/>
                </a:path>
                <a:path w="5038725" h="1857375">
                  <a:moveTo>
                    <a:pt x="2180034" y="1284049"/>
                  </a:moveTo>
                  <a:lnTo>
                    <a:pt x="2174641" y="1284049"/>
                  </a:lnTo>
                  <a:lnTo>
                    <a:pt x="2174641" y="1262471"/>
                  </a:lnTo>
                  <a:lnTo>
                    <a:pt x="2180034" y="1262471"/>
                  </a:lnTo>
                  <a:lnTo>
                    <a:pt x="2180034" y="1284049"/>
                  </a:lnTo>
                  <a:close/>
                </a:path>
                <a:path w="5038725" h="1857375">
                  <a:moveTo>
                    <a:pt x="2294631" y="1371713"/>
                  </a:moveTo>
                  <a:lnTo>
                    <a:pt x="2289238" y="1371713"/>
                  </a:lnTo>
                  <a:lnTo>
                    <a:pt x="2289238" y="1350134"/>
                  </a:lnTo>
                  <a:lnTo>
                    <a:pt x="2294631" y="1350134"/>
                  </a:lnTo>
                  <a:lnTo>
                    <a:pt x="2294631" y="1371713"/>
                  </a:lnTo>
                  <a:close/>
                </a:path>
                <a:path w="5038725" h="1857375">
                  <a:moveTo>
                    <a:pt x="2316202" y="1377108"/>
                  </a:moveTo>
                  <a:lnTo>
                    <a:pt x="2267667" y="1377108"/>
                  </a:lnTo>
                  <a:lnTo>
                    <a:pt x="2267667" y="1371713"/>
                  </a:lnTo>
                  <a:lnTo>
                    <a:pt x="2316202" y="1371713"/>
                  </a:lnTo>
                  <a:lnTo>
                    <a:pt x="2316202" y="1377108"/>
                  </a:lnTo>
                  <a:close/>
                </a:path>
                <a:path w="5038725" h="1857375">
                  <a:moveTo>
                    <a:pt x="2294631" y="1398687"/>
                  </a:moveTo>
                  <a:lnTo>
                    <a:pt x="2289238" y="1398687"/>
                  </a:lnTo>
                  <a:lnTo>
                    <a:pt x="2289238" y="1377108"/>
                  </a:lnTo>
                  <a:lnTo>
                    <a:pt x="2294631" y="1377108"/>
                  </a:lnTo>
                  <a:lnTo>
                    <a:pt x="2294631" y="1398687"/>
                  </a:lnTo>
                  <a:close/>
                </a:path>
                <a:path w="5038725" h="1857375">
                  <a:moveTo>
                    <a:pt x="2065437" y="1371713"/>
                  </a:moveTo>
                  <a:lnTo>
                    <a:pt x="2060045" y="1371713"/>
                  </a:lnTo>
                  <a:lnTo>
                    <a:pt x="2060045" y="1350134"/>
                  </a:lnTo>
                  <a:lnTo>
                    <a:pt x="2065437" y="1350134"/>
                  </a:lnTo>
                  <a:lnTo>
                    <a:pt x="2065437" y="1371713"/>
                  </a:lnTo>
                  <a:close/>
                </a:path>
                <a:path w="5038725" h="1857375">
                  <a:moveTo>
                    <a:pt x="2087009" y="1377108"/>
                  </a:moveTo>
                  <a:lnTo>
                    <a:pt x="2038473" y="1377108"/>
                  </a:lnTo>
                  <a:lnTo>
                    <a:pt x="2038473" y="1371713"/>
                  </a:lnTo>
                  <a:lnTo>
                    <a:pt x="2087009" y="1371713"/>
                  </a:lnTo>
                  <a:lnTo>
                    <a:pt x="2087009" y="1377108"/>
                  </a:lnTo>
                  <a:close/>
                </a:path>
                <a:path w="5038725" h="1857375">
                  <a:moveTo>
                    <a:pt x="2065437" y="1398687"/>
                  </a:moveTo>
                  <a:lnTo>
                    <a:pt x="2060045" y="1398687"/>
                  </a:lnTo>
                  <a:lnTo>
                    <a:pt x="2060045" y="1377108"/>
                  </a:lnTo>
                  <a:lnTo>
                    <a:pt x="2065437" y="1377108"/>
                  </a:lnTo>
                  <a:lnTo>
                    <a:pt x="2065437" y="1398687"/>
                  </a:lnTo>
                  <a:close/>
                </a:path>
                <a:path w="5038725" h="1857375">
                  <a:moveTo>
                    <a:pt x="2180034" y="1486350"/>
                  </a:moveTo>
                  <a:lnTo>
                    <a:pt x="2174641" y="1486350"/>
                  </a:lnTo>
                  <a:lnTo>
                    <a:pt x="2174641" y="1464771"/>
                  </a:lnTo>
                  <a:lnTo>
                    <a:pt x="2180034" y="1464771"/>
                  </a:lnTo>
                  <a:lnTo>
                    <a:pt x="2180034" y="1486350"/>
                  </a:lnTo>
                  <a:close/>
                </a:path>
                <a:path w="5038725" h="1857375">
                  <a:moveTo>
                    <a:pt x="2201605" y="1491745"/>
                  </a:moveTo>
                  <a:lnTo>
                    <a:pt x="2153070" y="1491745"/>
                  </a:lnTo>
                  <a:lnTo>
                    <a:pt x="2153070" y="1486350"/>
                  </a:lnTo>
                  <a:lnTo>
                    <a:pt x="2201605" y="1486350"/>
                  </a:lnTo>
                  <a:lnTo>
                    <a:pt x="2201605" y="1491745"/>
                  </a:lnTo>
                  <a:close/>
                </a:path>
                <a:path w="5038725" h="1857375">
                  <a:moveTo>
                    <a:pt x="2180034" y="1513324"/>
                  </a:moveTo>
                  <a:lnTo>
                    <a:pt x="2174641" y="1513324"/>
                  </a:lnTo>
                  <a:lnTo>
                    <a:pt x="2174641" y="1491745"/>
                  </a:lnTo>
                  <a:lnTo>
                    <a:pt x="2180034" y="1491745"/>
                  </a:lnTo>
                  <a:lnTo>
                    <a:pt x="2180034" y="1513324"/>
                  </a:lnTo>
                  <a:close/>
                </a:path>
                <a:path w="5038725" h="1857375">
                  <a:moveTo>
                    <a:pt x="2065437" y="1600987"/>
                  </a:moveTo>
                  <a:lnTo>
                    <a:pt x="2060045" y="1600987"/>
                  </a:lnTo>
                  <a:lnTo>
                    <a:pt x="2060045" y="1579409"/>
                  </a:lnTo>
                  <a:lnTo>
                    <a:pt x="2065437" y="1579409"/>
                  </a:lnTo>
                  <a:lnTo>
                    <a:pt x="2065437" y="1600987"/>
                  </a:lnTo>
                  <a:close/>
                </a:path>
                <a:path w="5038725" h="1857375">
                  <a:moveTo>
                    <a:pt x="2087009" y="1606382"/>
                  </a:moveTo>
                  <a:lnTo>
                    <a:pt x="2038473" y="1606382"/>
                  </a:lnTo>
                  <a:lnTo>
                    <a:pt x="2038473" y="1600987"/>
                  </a:lnTo>
                  <a:lnTo>
                    <a:pt x="2087009" y="1600987"/>
                  </a:lnTo>
                  <a:lnTo>
                    <a:pt x="2087009" y="1606382"/>
                  </a:lnTo>
                  <a:close/>
                </a:path>
                <a:path w="5038725" h="1857375">
                  <a:moveTo>
                    <a:pt x="2065437" y="1627961"/>
                  </a:moveTo>
                  <a:lnTo>
                    <a:pt x="2060045" y="1627961"/>
                  </a:lnTo>
                  <a:lnTo>
                    <a:pt x="2060045" y="1606382"/>
                  </a:lnTo>
                  <a:lnTo>
                    <a:pt x="2065437" y="1606382"/>
                  </a:lnTo>
                  <a:lnTo>
                    <a:pt x="2065437" y="1627961"/>
                  </a:lnTo>
                  <a:close/>
                </a:path>
                <a:path w="5038725" h="1857375">
                  <a:moveTo>
                    <a:pt x="2181382" y="1721019"/>
                  </a:moveTo>
                  <a:lnTo>
                    <a:pt x="2154418" y="1721019"/>
                  </a:lnTo>
                  <a:lnTo>
                    <a:pt x="2154418" y="1715625"/>
                  </a:lnTo>
                  <a:lnTo>
                    <a:pt x="2175990" y="1715625"/>
                  </a:lnTo>
                  <a:lnTo>
                    <a:pt x="2175990" y="1694046"/>
                  </a:lnTo>
                  <a:lnTo>
                    <a:pt x="2181382" y="1694046"/>
                  </a:lnTo>
                  <a:lnTo>
                    <a:pt x="2181382" y="1721019"/>
                  </a:lnTo>
                  <a:close/>
                </a:path>
                <a:path w="5038725" h="1857375">
                  <a:moveTo>
                    <a:pt x="2065437" y="1830262"/>
                  </a:moveTo>
                  <a:lnTo>
                    <a:pt x="2060045" y="1830262"/>
                  </a:lnTo>
                  <a:lnTo>
                    <a:pt x="2060045" y="1808683"/>
                  </a:lnTo>
                  <a:lnTo>
                    <a:pt x="2065437" y="1808683"/>
                  </a:lnTo>
                  <a:lnTo>
                    <a:pt x="2065437" y="1830262"/>
                  </a:lnTo>
                  <a:close/>
                </a:path>
                <a:path w="5038725" h="1857375">
                  <a:moveTo>
                    <a:pt x="2087009" y="1835656"/>
                  </a:moveTo>
                  <a:lnTo>
                    <a:pt x="2038473" y="1835656"/>
                  </a:lnTo>
                  <a:lnTo>
                    <a:pt x="2038473" y="1830262"/>
                  </a:lnTo>
                  <a:lnTo>
                    <a:pt x="2087009" y="1830262"/>
                  </a:lnTo>
                  <a:lnTo>
                    <a:pt x="2087009" y="1835656"/>
                  </a:lnTo>
                  <a:close/>
                </a:path>
                <a:path w="5038725" h="1857375">
                  <a:moveTo>
                    <a:pt x="2065437" y="1857235"/>
                  </a:moveTo>
                  <a:lnTo>
                    <a:pt x="2060045" y="1857235"/>
                  </a:lnTo>
                  <a:lnTo>
                    <a:pt x="2060045" y="1835656"/>
                  </a:lnTo>
                  <a:lnTo>
                    <a:pt x="2065437" y="1835656"/>
                  </a:lnTo>
                  <a:lnTo>
                    <a:pt x="2065437" y="1857235"/>
                  </a:lnTo>
                  <a:close/>
                </a:path>
                <a:path w="5038725" h="1857375">
                  <a:moveTo>
                    <a:pt x="1859163" y="2810"/>
                  </a:moveTo>
                  <a:lnTo>
                    <a:pt x="1810628" y="2810"/>
                  </a:lnTo>
                  <a:lnTo>
                    <a:pt x="1810628" y="0"/>
                  </a:lnTo>
                  <a:lnTo>
                    <a:pt x="1859163" y="0"/>
                  </a:lnTo>
                  <a:lnTo>
                    <a:pt x="1859163" y="2810"/>
                  </a:lnTo>
                  <a:close/>
                </a:path>
                <a:path w="5038725" h="1857375">
                  <a:moveTo>
                    <a:pt x="1837592" y="24389"/>
                  </a:moveTo>
                  <a:lnTo>
                    <a:pt x="1832199" y="24389"/>
                  </a:lnTo>
                  <a:lnTo>
                    <a:pt x="1832199" y="2810"/>
                  </a:lnTo>
                  <a:lnTo>
                    <a:pt x="1837592" y="2810"/>
                  </a:lnTo>
                  <a:lnTo>
                    <a:pt x="1837592" y="24389"/>
                  </a:lnTo>
                  <a:close/>
                </a:path>
                <a:path w="5038725" h="1857375">
                  <a:moveTo>
                    <a:pt x="1629970" y="2810"/>
                  </a:moveTo>
                  <a:lnTo>
                    <a:pt x="1581435" y="2810"/>
                  </a:lnTo>
                  <a:lnTo>
                    <a:pt x="1581435" y="0"/>
                  </a:lnTo>
                  <a:lnTo>
                    <a:pt x="1629970" y="0"/>
                  </a:lnTo>
                  <a:lnTo>
                    <a:pt x="1629970" y="2810"/>
                  </a:lnTo>
                  <a:close/>
                </a:path>
                <a:path w="5038725" h="1857375">
                  <a:moveTo>
                    <a:pt x="1608398" y="24389"/>
                  </a:moveTo>
                  <a:lnTo>
                    <a:pt x="1603006" y="24389"/>
                  </a:lnTo>
                  <a:lnTo>
                    <a:pt x="1603006" y="2810"/>
                  </a:lnTo>
                  <a:lnTo>
                    <a:pt x="1608398" y="2810"/>
                  </a:lnTo>
                  <a:lnTo>
                    <a:pt x="1608398" y="24389"/>
                  </a:lnTo>
                  <a:close/>
                </a:path>
                <a:path w="5038725" h="1857375">
                  <a:moveTo>
                    <a:pt x="1400776" y="2810"/>
                  </a:moveTo>
                  <a:lnTo>
                    <a:pt x="1352241" y="2810"/>
                  </a:lnTo>
                  <a:lnTo>
                    <a:pt x="1352241" y="0"/>
                  </a:lnTo>
                  <a:lnTo>
                    <a:pt x="1400776" y="0"/>
                  </a:lnTo>
                  <a:lnTo>
                    <a:pt x="1400776" y="2810"/>
                  </a:lnTo>
                  <a:close/>
                </a:path>
                <a:path w="5038725" h="1857375">
                  <a:moveTo>
                    <a:pt x="1379205" y="24389"/>
                  </a:moveTo>
                  <a:lnTo>
                    <a:pt x="1373812" y="24389"/>
                  </a:lnTo>
                  <a:lnTo>
                    <a:pt x="1373812" y="2810"/>
                  </a:lnTo>
                  <a:lnTo>
                    <a:pt x="1379205" y="2810"/>
                  </a:lnTo>
                  <a:lnTo>
                    <a:pt x="1379205" y="24389"/>
                  </a:lnTo>
                  <a:close/>
                </a:path>
                <a:path w="5038725" h="1857375">
                  <a:moveTo>
                    <a:pt x="1171583" y="2810"/>
                  </a:moveTo>
                  <a:lnTo>
                    <a:pt x="1123048" y="2810"/>
                  </a:lnTo>
                  <a:lnTo>
                    <a:pt x="1123048" y="0"/>
                  </a:lnTo>
                  <a:lnTo>
                    <a:pt x="1171583" y="0"/>
                  </a:lnTo>
                  <a:lnTo>
                    <a:pt x="1171583" y="2810"/>
                  </a:lnTo>
                  <a:close/>
                </a:path>
                <a:path w="5038725" h="1857375">
                  <a:moveTo>
                    <a:pt x="1150011" y="24389"/>
                  </a:moveTo>
                  <a:lnTo>
                    <a:pt x="1144619" y="24389"/>
                  </a:lnTo>
                  <a:lnTo>
                    <a:pt x="1144619" y="2810"/>
                  </a:lnTo>
                  <a:lnTo>
                    <a:pt x="1150011" y="2810"/>
                  </a:lnTo>
                  <a:lnTo>
                    <a:pt x="1150011" y="24389"/>
                  </a:lnTo>
                  <a:close/>
                </a:path>
                <a:path w="5038725" h="1857375">
                  <a:moveTo>
                    <a:pt x="1950841" y="112053"/>
                  </a:moveTo>
                  <a:lnTo>
                    <a:pt x="1945448" y="112053"/>
                  </a:lnTo>
                  <a:lnTo>
                    <a:pt x="1945448" y="90474"/>
                  </a:lnTo>
                  <a:lnTo>
                    <a:pt x="1950841" y="90474"/>
                  </a:lnTo>
                  <a:lnTo>
                    <a:pt x="1950841" y="112053"/>
                  </a:lnTo>
                  <a:close/>
                </a:path>
                <a:path w="5038725" h="1857375">
                  <a:moveTo>
                    <a:pt x="1972412" y="117447"/>
                  </a:moveTo>
                  <a:lnTo>
                    <a:pt x="1923877" y="117447"/>
                  </a:lnTo>
                  <a:lnTo>
                    <a:pt x="1923877" y="112053"/>
                  </a:lnTo>
                  <a:lnTo>
                    <a:pt x="1972412" y="112053"/>
                  </a:lnTo>
                  <a:lnTo>
                    <a:pt x="1972412" y="117447"/>
                  </a:lnTo>
                  <a:close/>
                </a:path>
                <a:path w="5038725" h="1857375">
                  <a:moveTo>
                    <a:pt x="1950841" y="139026"/>
                  </a:moveTo>
                  <a:lnTo>
                    <a:pt x="1945448" y="139026"/>
                  </a:lnTo>
                  <a:lnTo>
                    <a:pt x="1945448" y="117447"/>
                  </a:lnTo>
                  <a:lnTo>
                    <a:pt x="1950841" y="117447"/>
                  </a:lnTo>
                  <a:lnTo>
                    <a:pt x="1950841" y="139026"/>
                  </a:lnTo>
                  <a:close/>
                </a:path>
                <a:path w="5038725" h="1857375">
                  <a:moveTo>
                    <a:pt x="1722995" y="112053"/>
                  </a:moveTo>
                  <a:lnTo>
                    <a:pt x="1717603" y="112053"/>
                  </a:lnTo>
                  <a:lnTo>
                    <a:pt x="1717603" y="90474"/>
                  </a:lnTo>
                  <a:lnTo>
                    <a:pt x="1722995" y="90474"/>
                  </a:lnTo>
                  <a:lnTo>
                    <a:pt x="1722995" y="112053"/>
                  </a:lnTo>
                  <a:close/>
                </a:path>
                <a:path w="5038725" h="1857375">
                  <a:moveTo>
                    <a:pt x="1744566" y="117447"/>
                  </a:moveTo>
                  <a:lnTo>
                    <a:pt x="1696031" y="117447"/>
                  </a:lnTo>
                  <a:lnTo>
                    <a:pt x="1696031" y="112053"/>
                  </a:lnTo>
                  <a:lnTo>
                    <a:pt x="1744566" y="112053"/>
                  </a:lnTo>
                  <a:lnTo>
                    <a:pt x="1744566" y="117447"/>
                  </a:lnTo>
                  <a:close/>
                </a:path>
                <a:path w="5038725" h="1857375">
                  <a:moveTo>
                    <a:pt x="1722995" y="139026"/>
                  </a:moveTo>
                  <a:lnTo>
                    <a:pt x="1717603" y="139026"/>
                  </a:lnTo>
                  <a:lnTo>
                    <a:pt x="1717603" y="117447"/>
                  </a:lnTo>
                  <a:lnTo>
                    <a:pt x="1722995" y="117447"/>
                  </a:lnTo>
                  <a:lnTo>
                    <a:pt x="1722995" y="139026"/>
                  </a:lnTo>
                  <a:close/>
                </a:path>
                <a:path w="5038725" h="1857375">
                  <a:moveTo>
                    <a:pt x="1493802" y="112053"/>
                  </a:moveTo>
                  <a:lnTo>
                    <a:pt x="1488409" y="112053"/>
                  </a:lnTo>
                  <a:lnTo>
                    <a:pt x="1488409" y="90474"/>
                  </a:lnTo>
                  <a:lnTo>
                    <a:pt x="1493802" y="90474"/>
                  </a:lnTo>
                  <a:lnTo>
                    <a:pt x="1493802" y="112053"/>
                  </a:lnTo>
                  <a:close/>
                </a:path>
                <a:path w="5038725" h="1857375">
                  <a:moveTo>
                    <a:pt x="1515373" y="117447"/>
                  </a:moveTo>
                  <a:lnTo>
                    <a:pt x="1466838" y="117447"/>
                  </a:lnTo>
                  <a:lnTo>
                    <a:pt x="1466838" y="112053"/>
                  </a:lnTo>
                  <a:lnTo>
                    <a:pt x="1515373" y="112053"/>
                  </a:lnTo>
                  <a:lnTo>
                    <a:pt x="1515373" y="117447"/>
                  </a:lnTo>
                  <a:close/>
                </a:path>
                <a:path w="5038725" h="1857375">
                  <a:moveTo>
                    <a:pt x="1493802" y="139026"/>
                  </a:moveTo>
                  <a:lnTo>
                    <a:pt x="1488409" y="139026"/>
                  </a:lnTo>
                  <a:lnTo>
                    <a:pt x="1488409" y="117447"/>
                  </a:lnTo>
                  <a:lnTo>
                    <a:pt x="1493802" y="117447"/>
                  </a:lnTo>
                  <a:lnTo>
                    <a:pt x="1493802" y="139026"/>
                  </a:lnTo>
                  <a:close/>
                </a:path>
                <a:path w="5038725" h="1857375">
                  <a:moveTo>
                    <a:pt x="1264608" y="112053"/>
                  </a:moveTo>
                  <a:lnTo>
                    <a:pt x="1259215" y="112053"/>
                  </a:lnTo>
                  <a:lnTo>
                    <a:pt x="1259215" y="90474"/>
                  </a:lnTo>
                  <a:lnTo>
                    <a:pt x="1264608" y="90474"/>
                  </a:lnTo>
                  <a:lnTo>
                    <a:pt x="1264608" y="112053"/>
                  </a:lnTo>
                  <a:close/>
                </a:path>
                <a:path w="5038725" h="1857375">
                  <a:moveTo>
                    <a:pt x="1286179" y="117447"/>
                  </a:moveTo>
                  <a:lnTo>
                    <a:pt x="1237644" y="117447"/>
                  </a:lnTo>
                  <a:lnTo>
                    <a:pt x="1237644" y="112053"/>
                  </a:lnTo>
                  <a:lnTo>
                    <a:pt x="1286179" y="112053"/>
                  </a:lnTo>
                  <a:lnTo>
                    <a:pt x="1286179" y="117447"/>
                  </a:lnTo>
                  <a:close/>
                </a:path>
                <a:path w="5038725" h="1857375">
                  <a:moveTo>
                    <a:pt x="1264608" y="139026"/>
                  </a:moveTo>
                  <a:lnTo>
                    <a:pt x="1259215" y="139026"/>
                  </a:lnTo>
                  <a:lnTo>
                    <a:pt x="1259215" y="117447"/>
                  </a:lnTo>
                  <a:lnTo>
                    <a:pt x="1264608" y="117447"/>
                  </a:lnTo>
                  <a:lnTo>
                    <a:pt x="1264608" y="139026"/>
                  </a:lnTo>
                  <a:close/>
                </a:path>
                <a:path w="5038725" h="1857375">
                  <a:moveTo>
                    <a:pt x="1837592" y="226690"/>
                  </a:moveTo>
                  <a:lnTo>
                    <a:pt x="1832199" y="226690"/>
                  </a:lnTo>
                  <a:lnTo>
                    <a:pt x="1832199" y="205111"/>
                  </a:lnTo>
                  <a:lnTo>
                    <a:pt x="1837592" y="205111"/>
                  </a:lnTo>
                  <a:lnTo>
                    <a:pt x="1837592" y="226690"/>
                  </a:lnTo>
                  <a:close/>
                </a:path>
                <a:path w="5038725" h="1857375">
                  <a:moveTo>
                    <a:pt x="1859163" y="232085"/>
                  </a:moveTo>
                  <a:lnTo>
                    <a:pt x="1810628" y="232085"/>
                  </a:lnTo>
                  <a:lnTo>
                    <a:pt x="1810628" y="226690"/>
                  </a:lnTo>
                  <a:lnTo>
                    <a:pt x="1859163" y="226690"/>
                  </a:lnTo>
                  <a:lnTo>
                    <a:pt x="1859163" y="232085"/>
                  </a:lnTo>
                  <a:close/>
                </a:path>
                <a:path w="5038725" h="1857375">
                  <a:moveTo>
                    <a:pt x="1837592" y="253663"/>
                  </a:moveTo>
                  <a:lnTo>
                    <a:pt x="1832199" y="253663"/>
                  </a:lnTo>
                  <a:lnTo>
                    <a:pt x="1832199" y="232085"/>
                  </a:lnTo>
                  <a:lnTo>
                    <a:pt x="1837592" y="232085"/>
                  </a:lnTo>
                  <a:lnTo>
                    <a:pt x="1837592" y="253663"/>
                  </a:lnTo>
                  <a:close/>
                </a:path>
                <a:path w="5038725" h="1857375">
                  <a:moveTo>
                    <a:pt x="1608398" y="226690"/>
                  </a:moveTo>
                  <a:lnTo>
                    <a:pt x="1603006" y="226690"/>
                  </a:lnTo>
                  <a:lnTo>
                    <a:pt x="1603006" y="205111"/>
                  </a:lnTo>
                  <a:lnTo>
                    <a:pt x="1608398" y="205111"/>
                  </a:lnTo>
                  <a:lnTo>
                    <a:pt x="1608398" y="226690"/>
                  </a:lnTo>
                  <a:close/>
                </a:path>
                <a:path w="5038725" h="1857375">
                  <a:moveTo>
                    <a:pt x="1629970" y="232085"/>
                  </a:moveTo>
                  <a:lnTo>
                    <a:pt x="1581435" y="232085"/>
                  </a:lnTo>
                  <a:lnTo>
                    <a:pt x="1581435" y="226690"/>
                  </a:lnTo>
                  <a:lnTo>
                    <a:pt x="1629970" y="226690"/>
                  </a:lnTo>
                  <a:lnTo>
                    <a:pt x="1629970" y="232085"/>
                  </a:lnTo>
                  <a:close/>
                </a:path>
                <a:path w="5038725" h="1857375">
                  <a:moveTo>
                    <a:pt x="1608398" y="253663"/>
                  </a:moveTo>
                  <a:lnTo>
                    <a:pt x="1603006" y="253663"/>
                  </a:lnTo>
                  <a:lnTo>
                    <a:pt x="1603006" y="232085"/>
                  </a:lnTo>
                  <a:lnTo>
                    <a:pt x="1608398" y="232085"/>
                  </a:lnTo>
                  <a:lnTo>
                    <a:pt x="1608398" y="253663"/>
                  </a:lnTo>
                  <a:close/>
                </a:path>
                <a:path w="5038725" h="1857375">
                  <a:moveTo>
                    <a:pt x="1379205" y="226690"/>
                  </a:moveTo>
                  <a:lnTo>
                    <a:pt x="1373812" y="226690"/>
                  </a:lnTo>
                  <a:lnTo>
                    <a:pt x="1373812" y="205111"/>
                  </a:lnTo>
                  <a:lnTo>
                    <a:pt x="1379205" y="205111"/>
                  </a:lnTo>
                  <a:lnTo>
                    <a:pt x="1379205" y="226690"/>
                  </a:lnTo>
                  <a:close/>
                </a:path>
                <a:path w="5038725" h="1857375">
                  <a:moveTo>
                    <a:pt x="1400776" y="232085"/>
                  </a:moveTo>
                  <a:lnTo>
                    <a:pt x="1352241" y="232085"/>
                  </a:lnTo>
                  <a:lnTo>
                    <a:pt x="1352241" y="226690"/>
                  </a:lnTo>
                  <a:lnTo>
                    <a:pt x="1400776" y="226690"/>
                  </a:lnTo>
                  <a:lnTo>
                    <a:pt x="1400776" y="232085"/>
                  </a:lnTo>
                  <a:close/>
                </a:path>
                <a:path w="5038725" h="1857375">
                  <a:moveTo>
                    <a:pt x="1379205" y="253663"/>
                  </a:moveTo>
                  <a:lnTo>
                    <a:pt x="1373812" y="253663"/>
                  </a:lnTo>
                  <a:lnTo>
                    <a:pt x="1373812" y="232085"/>
                  </a:lnTo>
                  <a:lnTo>
                    <a:pt x="1379205" y="232085"/>
                  </a:lnTo>
                  <a:lnTo>
                    <a:pt x="1379205" y="253663"/>
                  </a:lnTo>
                  <a:close/>
                </a:path>
                <a:path w="5038725" h="1857375">
                  <a:moveTo>
                    <a:pt x="1150011" y="226690"/>
                  </a:moveTo>
                  <a:lnTo>
                    <a:pt x="1144619" y="226690"/>
                  </a:lnTo>
                  <a:lnTo>
                    <a:pt x="1144619" y="205111"/>
                  </a:lnTo>
                  <a:lnTo>
                    <a:pt x="1150011" y="205111"/>
                  </a:lnTo>
                  <a:lnTo>
                    <a:pt x="1150011" y="226690"/>
                  </a:lnTo>
                  <a:close/>
                </a:path>
                <a:path w="5038725" h="1857375">
                  <a:moveTo>
                    <a:pt x="1171583" y="232085"/>
                  </a:moveTo>
                  <a:lnTo>
                    <a:pt x="1123048" y="232085"/>
                  </a:lnTo>
                  <a:lnTo>
                    <a:pt x="1123048" y="226690"/>
                  </a:lnTo>
                  <a:lnTo>
                    <a:pt x="1171583" y="226690"/>
                  </a:lnTo>
                  <a:lnTo>
                    <a:pt x="1171583" y="232085"/>
                  </a:lnTo>
                  <a:close/>
                </a:path>
                <a:path w="5038725" h="1857375">
                  <a:moveTo>
                    <a:pt x="1150011" y="253663"/>
                  </a:moveTo>
                  <a:lnTo>
                    <a:pt x="1144619" y="253663"/>
                  </a:lnTo>
                  <a:lnTo>
                    <a:pt x="1144619" y="232085"/>
                  </a:lnTo>
                  <a:lnTo>
                    <a:pt x="1150011" y="232085"/>
                  </a:lnTo>
                  <a:lnTo>
                    <a:pt x="1150011" y="253663"/>
                  </a:lnTo>
                  <a:close/>
                </a:path>
                <a:path w="5038725" h="1857375">
                  <a:moveTo>
                    <a:pt x="1950841" y="341327"/>
                  </a:moveTo>
                  <a:lnTo>
                    <a:pt x="1945448" y="341327"/>
                  </a:lnTo>
                  <a:lnTo>
                    <a:pt x="1945448" y="319748"/>
                  </a:lnTo>
                  <a:lnTo>
                    <a:pt x="1950841" y="319748"/>
                  </a:lnTo>
                  <a:lnTo>
                    <a:pt x="1950841" y="341327"/>
                  </a:lnTo>
                  <a:close/>
                </a:path>
                <a:path w="5038725" h="1857375">
                  <a:moveTo>
                    <a:pt x="1972412" y="346722"/>
                  </a:moveTo>
                  <a:lnTo>
                    <a:pt x="1923877" y="346722"/>
                  </a:lnTo>
                  <a:lnTo>
                    <a:pt x="1923877" y="341327"/>
                  </a:lnTo>
                  <a:lnTo>
                    <a:pt x="1972412" y="341327"/>
                  </a:lnTo>
                  <a:lnTo>
                    <a:pt x="1972412" y="346722"/>
                  </a:lnTo>
                  <a:close/>
                </a:path>
                <a:path w="5038725" h="1857375">
                  <a:moveTo>
                    <a:pt x="1950841" y="368301"/>
                  </a:moveTo>
                  <a:lnTo>
                    <a:pt x="1945448" y="368301"/>
                  </a:lnTo>
                  <a:lnTo>
                    <a:pt x="1945448" y="346722"/>
                  </a:lnTo>
                  <a:lnTo>
                    <a:pt x="1950841" y="346722"/>
                  </a:lnTo>
                  <a:lnTo>
                    <a:pt x="1950841" y="368301"/>
                  </a:lnTo>
                  <a:close/>
                </a:path>
                <a:path w="5038725" h="1857375">
                  <a:moveTo>
                    <a:pt x="1722995" y="341327"/>
                  </a:moveTo>
                  <a:lnTo>
                    <a:pt x="1717603" y="341327"/>
                  </a:lnTo>
                  <a:lnTo>
                    <a:pt x="1717603" y="319748"/>
                  </a:lnTo>
                  <a:lnTo>
                    <a:pt x="1722995" y="319748"/>
                  </a:lnTo>
                  <a:lnTo>
                    <a:pt x="1722995" y="341327"/>
                  </a:lnTo>
                  <a:close/>
                </a:path>
                <a:path w="5038725" h="1857375">
                  <a:moveTo>
                    <a:pt x="1744566" y="346722"/>
                  </a:moveTo>
                  <a:lnTo>
                    <a:pt x="1696031" y="346722"/>
                  </a:lnTo>
                  <a:lnTo>
                    <a:pt x="1696031" y="341327"/>
                  </a:lnTo>
                  <a:lnTo>
                    <a:pt x="1744566" y="341327"/>
                  </a:lnTo>
                  <a:lnTo>
                    <a:pt x="1744566" y="346722"/>
                  </a:lnTo>
                  <a:close/>
                </a:path>
                <a:path w="5038725" h="1857375">
                  <a:moveTo>
                    <a:pt x="1722995" y="368301"/>
                  </a:moveTo>
                  <a:lnTo>
                    <a:pt x="1717603" y="368301"/>
                  </a:lnTo>
                  <a:lnTo>
                    <a:pt x="1717603" y="346722"/>
                  </a:lnTo>
                  <a:lnTo>
                    <a:pt x="1722995" y="346722"/>
                  </a:lnTo>
                  <a:lnTo>
                    <a:pt x="1722995" y="368301"/>
                  </a:lnTo>
                  <a:close/>
                </a:path>
                <a:path w="5038725" h="1857375">
                  <a:moveTo>
                    <a:pt x="1493802" y="341327"/>
                  </a:moveTo>
                  <a:lnTo>
                    <a:pt x="1488409" y="341327"/>
                  </a:lnTo>
                  <a:lnTo>
                    <a:pt x="1488409" y="319748"/>
                  </a:lnTo>
                  <a:lnTo>
                    <a:pt x="1493802" y="319748"/>
                  </a:lnTo>
                  <a:lnTo>
                    <a:pt x="1493802" y="341327"/>
                  </a:lnTo>
                  <a:close/>
                </a:path>
                <a:path w="5038725" h="1857375">
                  <a:moveTo>
                    <a:pt x="1515373" y="346722"/>
                  </a:moveTo>
                  <a:lnTo>
                    <a:pt x="1466838" y="346722"/>
                  </a:lnTo>
                  <a:lnTo>
                    <a:pt x="1466838" y="341327"/>
                  </a:lnTo>
                  <a:lnTo>
                    <a:pt x="1515373" y="341327"/>
                  </a:lnTo>
                  <a:lnTo>
                    <a:pt x="1515373" y="346722"/>
                  </a:lnTo>
                  <a:close/>
                </a:path>
                <a:path w="5038725" h="1857375">
                  <a:moveTo>
                    <a:pt x="1493802" y="368301"/>
                  </a:moveTo>
                  <a:lnTo>
                    <a:pt x="1488409" y="368301"/>
                  </a:lnTo>
                  <a:lnTo>
                    <a:pt x="1488409" y="346722"/>
                  </a:lnTo>
                  <a:lnTo>
                    <a:pt x="1493802" y="346722"/>
                  </a:lnTo>
                  <a:lnTo>
                    <a:pt x="1493802" y="368301"/>
                  </a:lnTo>
                  <a:close/>
                </a:path>
                <a:path w="5038725" h="1857375">
                  <a:moveTo>
                    <a:pt x="1264608" y="341327"/>
                  </a:moveTo>
                  <a:lnTo>
                    <a:pt x="1259215" y="341327"/>
                  </a:lnTo>
                  <a:lnTo>
                    <a:pt x="1259215" y="319748"/>
                  </a:lnTo>
                  <a:lnTo>
                    <a:pt x="1264608" y="319748"/>
                  </a:lnTo>
                  <a:lnTo>
                    <a:pt x="1264608" y="341327"/>
                  </a:lnTo>
                  <a:close/>
                </a:path>
                <a:path w="5038725" h="1857375">
                  <a:moveTo>
                    <a:pt x="1286179" y="346722"/>
                  </a:moveTo>
                  <a:lnTo>
                    <a:pt x="1237644" y="346722"/>
                  </a:lnTo>
                  <a:lnTo>
                    <a:pt x="1237644" y="341327"/>
                  </a:lnTo>
                  <a:lnTo>
                    <a:pt x="1286179" y="341327"/>
                  </a:lnTo>
                  <a:lnTo>
                    <a:pt x="1286179" y="346722"/>
                  </a:lnTo>
                  <a:close/>
                </a:path>
                <a:path w="5038725" h="1857375">
                  <a:moveTo>
                    <a:pt x="1264608" y="368301"/>
                  </a:moveTo>
                  <a:lnTo>
                    <a:pt x="1259215" y="368301"/>
                  </a:lnTo>
                  <a:lnTo>
                    <a:pt x="1259215" y="346722"/>
                  </a:lnTo>
                  <a:lnTo>
                    <a:pt x="1264608" y="346722"/>
                  </a:lnTo>
                  <a:lnTo>
                    <a:pt x="1264608" y="368301"/>
                  </a:lnTo>
                  <a:close/>
                </a:path>
                <a:path w="5038725" h="1857375">
                  <a:moveTo>
                    <a:pt x="1837592" y="455964"/>
                  </a:moveTo>
                  <a:lnTo>
                    <a:pt x="1832199" y="455964"/>
                  </a:lnTo>
                  <a:lnTo>
                    <a:pt x="1832199" y="434386"/>
                  </a:lnTo>
                  <a:lnTo>
                    <a:pt x="1837592" y="434386"/>
                  </a:lnTo>
                  <a:lnTo>
                    <a:pt x="1837592" y="455964"/>
                  </a:lnTo>
                  <a:close/>
                </a:path>
                <a:path w="5038725" h="1857375">
                  <a:moveTo>
                    <a:pt x="1859163" y="461359"/>
                  </a:moveTo>
                  <a:lnTo>
                    <a:pt x="1810628" y="461359"/>
                  </a:lnTo>
                  <a:lnTo>
                    <a:pt x="1810628" y="455964"/>
                  </a:lnTo>
                  <a:lnTo>
                    <a:pt x="1859163" y="455964"/>
                  </a:lnTo>
                  <a:lnTo>
                    <a:pt x="1859163" y="461359"/>
                  </a:lnTo>
                  <a:close/>
                </a:path>
                <a:path w="5038725" h="1857375">
                  <a:moveTo>
                    <a:pt x="1837592" y="482938"/>
                  </a:moveTo>
                  <a:lnTo>
                    <a:pt x="1832199" y="482938"/>
                  </a:lnTo>
                  <a:lnTo>
                    <a:pt x="1832199" y="461359"/>
                  </a:lnTo>
                  <a:lnTo>
                    <a:pt x="1837592" y="461359"/>
                  </a:lnTo>
                  <a:lnTo>
                    <a:pt x="1837592" y="482938"/>
                  </a:lnTo>
                  <a:close/>
                </a:path>
                <a:path w="5038725" h="1857375">
                  <a:moveTo>
                    <a:pt x="1608398" y="455964"/>
                  </a:moveTo>
                  <a:lnTo>
                    <a:pt x="1603006" y="455964"/>
                  </a:lnTo>
                  <a:lnTo>
                    <a:pt x="1603006" y="434386"/>
                  </a:lnTo>
                  <a:lnTo>
                    <a:pt x="1608398" y="434386"/>
                  </a:lnTo>
                  <a:lnTo>
                    <a:pt x="1608398" y="455964"/>
                  </a:lnTo>
                  <a:close/>
                </a:path>
                <a:path w="5038725" h="1857375">
                  <a:moveTo>
                    <a:pt x="1629970" y="461359"/>
                  </a:moveTo>
                  <a:lnTo>
                    <a:pt x="1581435" y="461359"/>
                  </a:lnTo>
                  <a:lnTo>
                    <a:pt x="1581435" y="455964"/>
                  </a:lnTo>
                  <a:lnTo>
                    <a:pt x="1629970" y="455964"/>
                  </a:lnTo>
                  <a:lnTo>
                    <a:pt x="1629970" y="461359"/>
                  </a:lnTo>
                  <a:close/>
                </a:path>
                <a:path w="5038725" h="1857375">
                  <a:moveTo>
                    <a:pt x="1608398" y="482938"/>
                  </a:moveTo>
                  <a:lnTo>
                    <a:pt x="1603006" y="482938"/>
                  </a:lnTo>
                  <a:lnTo>
                    <a:pt x="1603006" y="461359"/>
                  </a:lnTo>
                  <a:lnTo>
                    <a:pt x="1608398" y="461359"/>
                  </a:lnTo>
                  <a:lnTo>
                    <a:pt x="1608398" y="482938"/>
                  </a:lnTo>
                  <a:close/>
                </a:path>
                <a:path w="5038725" h="1857375">
                  <a:moveTo>
                    <a:pt x="1379205" y="455964"/>
                  </a:moveTo>
                  <a:lnTo>
                    <a:pt x="1373812" y="455964"/>
                  </a:lnTo>
                  <a:lnTo>
                    <a:pt x="1373812" y="434386"/>
                  </a:lnTo>
                  <a:lnTo>
                    <a:pt x="1379205" y="434386"/>
                  </a:lnTo>
                  <a:lnTo>
                    <a:pt x="1379205" y="455964"/>
                  </a:lnTo>
                  <a:close/>
                </a:path>
                <a:path w="5038725" h="1857375">
                  <a:moveTo>
                    <a:pt x="1400776" y="461359"/>
                  </a:moveTo>
                  <a:lnTo>
                    <a:pt x="1352241" y="461359"/>
                  </a:lnTo>
                  <a:lnTo>
                    <a:pt x="1352241" y="455964"/>
                  </a:lnTo>
                  <a:lnTo>
                    <a:pt x="1400776" y="455964"/>
                  </a:lnTo>
                  <a:lnTo>
                    <a:pt x="1400776" y="461359"/>
                  </a:lnTo>
                  <a:close/>
                </a:path>
                <a:path w="5038725" h="1857375">
                  <a:moveTo>
                    <a:pt x="1379205" y="482938"/>
                  </a:moveTo>
                  <a:lnTo>
                    <a:pt x="1373812" y="482938"/>
                  </a:lnTo>
                  <a:lnTo>
                    <a:pt x="1373812" y="461359"/>
                  </a:lnTo>
                  <a:lnTo>
                    <a:pt x="1379205" y="461359"/>
                  </a:lnTo>
                  <a:lnTo>
                    <a:pt x="1379205" y="482938"/>
                  </a:lnTo>
                  <a:close/>
                </a:path>
                <a:path w="5038725" h="1857375">
                  <a:moveTo>
                    <a:pt x="1150011" y="455964"/>
                  </a:moveTo>
                  <a:lnTo>
                    <a:pt x="1144619" y="455964"/>
                  </a:lnTo>
                  <a:lnTo>
                    <a:pt x="1144619" y="434386"/>
                  </a:lnTo>
                  <a:lnTo>
                    <a:pt x="1150011" y="434386"/>
                  </a:lnTo>
                  <a:lnTo>
                    <a:pt x="1150011" y="455964"/>
                  </a:lnTo>
                  <a:close/>
                </a:path>
                <a:path w="5038725" h="1857375">
                  <a:moveTo>
                    <a:pt x="1171583" y="461359"/>
                  </a:moveTo>
                  <a:lnTo>
                    <a:pt x="1123048" y="461359"/>
                  </a:lnTo>
                  <a:lnTo>
                    <a:pt x="1123048" y="455964"/>
                  </a:lnTo>
                  <a:lnTo>
                    <a:pt x="1171583" y="455964"/>
                  </a:lnTo>
                  <a:lnTo>
                    <a:pt x="1171583" y="461359"/>
                  </a:lnTo>
                  <a:close/>
                </a:path>
                <a:path w="5038725" h="1857375">
                  <a:moveTo>
                    <a:pt x="1150011" y="482938"/>
                  </a:moveTo>
                  <a:lnTo>
                    <a:pt x="1144619" y="482938"/>
                  </a:lnTo>
                  <a:lnTo>
                    <a:pt x="1144619" y="461359"/>
                  </a:lnTo>
                  <a:lnTo>
                    <a:pt x="1150011" y="461359"/>
                  </a:lnTo>
                  <a:lnTo>
                    <a:pt x="1150011" y="482938"/>
                  </a:lnTo>
                  <a:close/>
                </a:path>
                <a:path w="5038725" h="1857375">
                  <a:moveTo>
                    <a:pt x="1950841" y="570601"/>
                  </a:moveTo>
                  <a:lnTo>
                    <a:pt x="1945448" y="570601"/>
                  </a:lnTo>
                  <a:lnTo>
                    <a:pt x="1945448" y="549023"/>
                  </a:lnTo>
                  <a:lnTo>
                    <a:pt x="1950841" y="549023"/>
                  </a:lnTo>
                  <a:lnTo>
                    <a:pt x="1950841" y="570601"/>
                  </a:lnTo>
                  <a:close/>
                </a:path>
                <a:path w="5038725" h="1857375">
                  <a:moveTo>
                    <a:pt x="1972412" y="575996"/>
                  </a:moveTo>
                  <a:lnTo>
                    <a:pt x="1923877" y="575996"/>
                  </a:lnTo>
                  <a:lnTo>
                    <a:pt x="1923877" y="570601"/>
                  </a:lnTo>
                  <a:lnTo>
                    <a:pt x="1972412" y="570601"/>
                  </a:lnTo>
                  <a:lnTo>
                    <a:pt x="1972412" y="575996"/>
                  </a:lnTo>
                  <a:close/>
                </a:path>
                <a:path w="5038725" h="1857375">
                  <a:moveTo>
                    <a:pt x="1950841" y="597575"/>
                  </a:moveTo>
                  <a:lnTo>
                    <a:pt x="1945448" y="597575"/>
                  </a:lnTo>
                  <a:lnTo>
                    <a:pt x="1945448" y="575996"/>
                  </a:lnTo>
                  <a:lnTo>
                    <a:pt x="1950841" y="575996"/>
                  </a:lnTo>
                  <a:lnTo>
                    <a:pt x="1950841" y="597575"/>
                  </a:lnTo>
                  <a:close/>
                </a:path>
                <a:path w="5038725" h="1857375">
                  <a:moveTo>
                    <a:pt x="1722995" y="570601"/>
                  </a:moveTo>
                  <a:lnTo>
                    <a:pt x="1717603" y="570601"/>
                  </a:lnTo>
                  <a:lnTo>
                    <a:pt x="1717603" y="549023"/>
                  </a:lnTo>
                  <a:lnTo>
                    <a:pt x="1722995" y="549023"/>
                  </a:lnTo>
                  <a:lnTo>
                    <a:pt x="1722995" y="570601"/>
                  </a:lnTo>
                  <a:close/>
                </a:path>
                <a:path w="5038725" h="1857375">
                  <a:moveTo>
                    <a:pt x="1744566" y="575996"/>
                  </a:moveTo>
                  <a:lnTo>
                    <a:pt x="1696031" y="575996"/>
                  </a:lnTo>
                  <a:lnTo>
                    <a:pt x="1696031" y="570601"/>
                  </a:lnTo>
                  <a:lnTo>
                    <a:pt x="1744566" y="570601"/>
                  </a:lnTo>
                  <a:lnTo>
                    <a:pt x="1744566" y="575996"/>
                  </a:lnTo>
                  <a:close/>
                </a:path>
                <a:path w="5038725" h="1857375">
                  <a:moveTo>
                    <a:pt x="1722995" y="597575"/>
                  </a:moveTo>
                  <a:lnTo>
                    <a:pt x="1717603" y="597575"/>
                  </a:lnTo>
                  <a:lnTo>
                    <a:pt x="1717603" y="575996"/>
                  </a:lnTo>
                  <a:lnTo>
                    <a:pt x="1722995" y="575996"/>
                  </a:lnTo>
                  <a:lnTo>
                    <a:pt x="1722995" y="597575"/>
                  </a:lnTo>
                  <a:close/>
                </a:path>
                <a:path w="5038725" h="1857375">
                  <a:moveTo>
                    <a:pt x="1493802" y="570601"/>
                  </a:moveTo>
                  <a:lnTo>
                    <a:pt x="1488409" y="570601"/>
                  </a:lnTo>
                  <a:lnTo>
                    <a:pt x="1488409" y="549023"/>
                  </a:lnTo>
                  <a:lnTo>
                    <a:pt x="1493802" y="549023"/>
                  </a:lnTo>
                  <a:lnTo>
                    <a:pt x="1493802" y="570601"/>
                  </a:lnTo>
                  <a:close/>
                </a:path>
                <a:path w="5038725" h="1857375">
                  <a:moveTo>
                    <a:pt x="1515373" y="575996"/>
                  </a:moveTo>
                  <a:lnTo>
                    <a:pt x="1466838" y="575996"/>
                  </a:lnTo>
                  <a:lnTo>
                    <a:pt x="1466838" y="570601"/>
                  </a:lnTo>
                  <a:lnTo>
                    <a:pt x="1515373" y="570601"/>
                  </a:lnTo>
                  <a:lnTo>
                    <a:pt x="1515373" y="575996"/>
                  </a:lnTo>
                  <a:close/>
                </a:path>
                <a:path w="5038725" h="1857375">
                  <a:moveTo>
                    <a:pt x="1493802" y="597575"/>
                  </a:moveTo>
                  <a:lnTo>
                    <a:pt x="1488409" y="597575"/>
                  </a:lnTo>
                  <a:lnTo>
                    <a:pt x="1488409" y="575996"/>
                  </a:lnTo>
                  <a:lnTo>
                    <a:pt x="1493802" y="575996"/>
                  </a:lnTo>
                  <a:lnTo>
                    <a:pt x="1493802" y="597575"/>
                  </a:lnTo>
                  <a:close/>
                </a:path>
                <a:path w="5038725" h="1857375">
                  <a:moveTo>
                    <a:pt x="1264608" y="570601"/>
                  </a:moveTo>
                  <a:lnTo>
                    <a:pt x="1259215" y="570601"/>
                  </a:lnTo>
                  <a:lnTo>
                    <a:pt x="1259215" y="549023"/>
                  </a:lnTo>
                  <a:lnTo>
                    <a:pt x="1264608" y="549023"/>
                  </a:lnTo>
                  <a:lnTo>
                    <a:pt x="1264608" y="570601"/>
                  </a:lnTo>
                  <a:close/>
                </a:path>
                <a:path w="5038725" h="1857375">
                  <a:moveTo>
                    <a:pt x="1286179" y="575996"/>
                  </a:moveTo>
                  <a:lnTo>
                    <a:pt x="1237644" y="575996"/>
                  </a:lnTo>
                  <a:lnTo>
                    <a:pt x="1237644" y="570601"/>
                  </a:lnTo>
                  <a:lnTo>
                    <a:pt x="1286179" y="570601"/>
                  </a:lnTo>
                  <a:lnTo>
                    <a:pt x="1286179" y="575996"/>
                  </a:lnTo>
                  <a:close/>
                </a:path>
                <a:path w="5038725" h="1857375">
                  <a:moveTo>
                    <a:pt x="1264608" y="597575"/>
                  </a:moveTo>
                  <a:lnTo>
                    <a:pt x="1259215" y="597575"/>
                  </a:lnTo>
                  <a:lnTo>
                    <a:pt x="1259215" y="575996"/>
                  </a:lnTo>
                  <a:lnTo>
                    <a:pt x="1264608" y="575996"/>
                  </a:lnTo>
                  <a:lnTo>
                    <a:pt x="1264608" y="597575"/>
                  </a:lnTo>
                  <a:close/>
                </a:path>
                <a:path w="5038725" h="1857375">
                  <a:moveTo>
                    <a:pt x="1837592" y="685239"/>
                  </a:moveTo>
                  <a:lnTo>
                    <a:pt x="1832199" y="685239"/>
                  </a:lnTo>
                  <a:lnTo>
                    <a:pt x="1832199" y="663660"/>
                  </a:lnTo>
                  <a:lnTo>
                    <a:pt x="1837592" y="663660"/>
                  </a:lnTo>
                  <a:lnTo>
                    <a:pt x="1837592" y="685239"/>
                  </a:lnTo>
                  <a:close/>
                </a:path>
                <a:path w="5038725" h="1857375">
                  <a:moveTo>
                    <a:pt x="1859163" y="690633"/>
                  </a:moveTo>
                  <a:lnTo>
                    <a:pt x="1810628" y="690633"/>
                  </a:lnTo>
                  <a:lnTo>
                    <a:pt x="1810628" y="685239"/>
                  </a:lnTo>
                  <a:lnTo>
                    <a:pt x="1859163" y="685239"/>
                  </a:lnTo>
                  <a:lnTo>
                    <a:pt x="1859163" y="690633"/>
                  </a:lnTo>
                  <a:close/>
                </a:path>
                <a:path w="5038725" h="1857375">
                  <a:moveTo>
                    <a:pt x="1837592" y="712212"/>
                  </a:moveTo>
                  <a:lnTo>
                    <a:pt x="1832199" y="712212"/>
                  </a:lnTo>
                  <a:lnTo>
                    <a:pt x="1832199" y="690633"/>
                  </a:lnTo>
                  <a:lnTo>
                    <a:pt x="1837592" y="690633"/>
                  </a:lnTo>
                  <a:lnTo>
                    <a:pt x="1837592" y="712212"/>
                  </a:lnTo>
                  <a:close/>
                </a:path>
                <a:path w="5038725" h="1857375">
                  <a:moveTo>
                    <a:pt x="1608398" y="685239"/>
                  </a:moveTo>
                  <a:lnTo>
                    <a:pt x="1603006" y="685239"/>
                  </a:lnTo>
                  <a:lnTo>
                    <a:pt x="1603006" y="663660"/>
                  </a:lnTo>
                  <a:lnTo>
                    <a:pt x="1608398" y="663660"/>
                  </a:lnTo>
                  <a:lnTo>
                    <a:pt x="1608398" y="685239"/>
                  </a:lnTo>
                  <a:close/>
                </a:path>
                <a:path w="5038725" h="1857375">
                  <a:moveTo>
                    <a:pt x="1629970" y="690633"/>
                  </a:moveTo>
                  <a:lnTo>
                    <a:pt x="1581435" y="690633"/>
                  </a:lnTo>
                  <a:lnTo>
                    <a:pt x="1581435" y="685239"/>
                  </a:lnTo>
                  <a:lnTo>
                    <a:pt x="1629970" y="685239"/>
                  </a:lnTo>
                  <a:lnTo>
                    <a:pt x="1629970" y="690633"/>
                  </a:lnTo>
                  <a:close/>
                </a:path>
                <a:path w="5038725" h="1857375">
                  <a:moveTo>
                    <a:pt x="1608398" y="712212"/>
                  </a:moveTo>
                  <a:lnTo>
                    <a:pt x="1603006" y="712212"/>
                  </a:lnTo>
                  <a:lnTo>
                    <a:pt x="1603006" y="690633"/>
                  </a:lnTo>
                  <a:lnTo>
                    <a:pt x="1608398" y="690633"/>
                  </a:lnTo>
                  <a:lnTo>
                    <a:pt x="1608398" y="712212"/>
                  </a:lnTo>
                  <a:close/>
                </a:path>
                <a:path w="5038725" h="1857375">
                  <a:moveTo>
                    <a:pt x="1379205" y="685239"/>
                  </a:moveTo>
                  <a:lnTo>
                    <a:pt x="1373812" y="685239"/>
                  </a:lnTo>
                  <a:lnTo>
                    <a:pt x="1373812" y="663660"/>
                  </a:lnTo>
                  <a:lnTo>
                    <a:pt x="1379205" y="663660"/>
                  </a:lnTo>
                  <a:lnTo>
                    <a:pt x="1379205" y="685239"/>
                  </a:lnTo>
                  <a:close/>
                </a:path>
                <a:path w="5038725" h="1857375">
                  <a:moveTo>
                    <a:pt x="1400776" y="690633"/>
                  </a:moveTo>
                  <a:lnTo>
                    <a:pt x="1352241" y="690633"/>
                  </a:lnTo>
                  <a:lnTo>
                    <a:pt x="1352241" y="685239"/>
                  </a:lnTo>
                  <a:lnTo>
                    <a:pt x="1400776" y="685239"/>
                  </a:lnTo>
                  <a:lnTo>
                    <a:pt x="1400776" y="690633"/>
                  </a:lnTo>
                  <a:close/>
                </a:path>
                <a:path w="5038725" h="1857375">
                  <a:moveTo>
                    <a:pt x="1379205" y="712212"/>
                  </a:moveTo>
                  <a:lnTo>
                    <a:pt x="1373812" y="712212"/>
                  </a:lnTo>
                  <a:lnTo>
                    <a:pt x="1373812" y="690633"/>
                  </a:lnTo>
                  <a:lnTo>
                    <a:pt x="1379205" y="690633"/>
                  </a:lnTo>
                  <a:lnTo>
                    <a:pt x="1379205" y="712212"/>
                  </a:lnTo>
                  <a:close/>
                </a:path>
                <a:path w="5038725" h="1857375">
                  <a:moveTo>
                    <a:pt x="1150011" y="685239"/>
                  </a:moveTo>
                  <a:lnTo>
                    <a:pt x="1144619" y="685239"/>
                  </a:lnTo>
                  <a:lnTo>
                    <a:pt x="1144619" y="663660"/>
                  </a:lnTo>
                  <a:lnTo>
                    <a:pt x="1150011" y="663660"/>
                  </a:lnTo>
                  <a:lnTo>
                    <a:pt x="1150011" y="685239"/>
                  </a:lnTo>
                  <a:close/>
                </a:path>
                <a:path w="5038725" h="1857375">
                  <a:moveTo>
                    <a:pt x="1171583" y="690633"/>
                  </a:moveTo>
                  <a:lnTo>
                    <a:pt x="1123048" y="690633"/>
                  </a:lnTo>
                  <a:lnTo>
                    <a:pt x="1123048" y="685239"/>
                  </a:lnTo>
                  <a:lnTo>
                    <a:pt x="1171583" y="685239"/>
                  </a:lnTo>
                  <a:lnTo>
                    <a:pt x="1171583" y="690633"/>
                  </a:lnTo>
                  <a:close/>
                </a:path>
                <a:path w="5038725" h="1857375">
                  <a:moveTo>
                    <a:pt x="1150011" y="712212"/>
                  </a:moveTo>
                  <a:lnTo>
                    <a:pt x="1144619" y="712212"/>
                  </a:lnTo>
                  <a:lnTo>
                    <a:pt x="1144619" y="690633"/>
                  </a:lnTo>
                  <a:lnTo>
                    <a:pt x="1150011" y="690633"/>
                  </a:lnTo>
                  <a:lnTo>
                    <a:pt x="1150011" y="712212"/>
                  </a:lnTo>
                  <a:close/>
                </a:path>
                <a:path w="5038725" h="1857375">
                  <a:moveTo>
                    <a:pt x="1950841" y="799876"/>
                  </a:moveTo>
                  <a:lnTo>
                    <a:pt x="1945448" y="799876"/>
                  </a:lnTo>
                  <a:lnTo>
                    <a:pt x="1945448" y="778297"/>
                  </a:lnTo>
                  <a:lnTo>
                    <a:pt x="1950841" y="778297"/>
                  </a:lnTo>
                  <a:lnTo>
                    <a:pt x="1950841" y="799876"/>
                  </a:lnTo>
                  <a:close/>
                </a:path>
                <a:path w="5038725" h="1857375">
                  <a:moveTo>
                    <a:pt x="1972412" y="805270"/>
                  </a:moveTo>
                  <a:lnTo>
                    <a:pt x="1923877" y="805270"/>
                  </a:lnTo>
                  <a:lnTo>
                    <a:pt x="1923877" y="799876"/>
                  </a:lnTo>
                  <a:lnTo>
                    <a:pt x="1972412" y="799876"/>
                  </a:lnTo>
                  <a:lnTo>
                    <a:pt x="1972412" y="805270"/>
                  </a:lnTo>
                  <a:close/>
                </a:path>
                <a:path w="5038725" h="1857375">
                  <a:moveTo>
                    <a:pt x="1950841" y="826849"/>
                  </a:moveTo>
                  <a:lnTo>
                    <a:pt x="1945448" y="826849"/>
                  </a:lnTo>
                  <a:lnTo>
                    <a:pt x="1945448" y="805270"/>
                  </a:lnTo>
                  <a:lnTo>
                    <a:pt x="1950841" y="805270"/>
                  </a:lnTo>
                  <a:lnTo>
                    <a:pt x="1950841" y="826849"/>
                  </a:lnTo>
                  <a:close/>
                </a:path>
                <a:path w="5038725" h="1857375">
                  <a:moveTo>
                    <a:pt x="1722995" y="799876"/>
                  </a:moveTo>
                  <a:lnTo>
                    <a:pt x="1717603" y="799876"/>
                  </a:lnTo>
                  <a:lnTo>
                    <a:pt x="1717603" y="778297"/>
                  </a:lnTo>
                  <a:lnTo>
                    <a:pt x="1722995" y="778297"/>
                  </a:lnTo>
                  <a:lnTo>
                    <a:pt x="1722995" y="799876"/>
                  </a:lnTo>
                  <a:close/>
                </a:path>
                <a:path w="5038725" h="1857375">
                  <a:moveTo>
                    <a:pt x="1744566" y="805270"/>
                  </a:moveTo>
                  <a:lnTo>
                    <a:pt x="1696031" y="805270"/>
                  </a:lnTo>
                  <a:lnTo>
                    <a:pt x="1696031" y="799876"/>
                  </a:lnTo>
                  <a:lnTo>
                    <a:pt x="1744566" y="799876"/>
                  </a:lnTo>
                  <a:lnTo>
                    <a:pt x="1744566" y="805270"/>
                  </a:lnTo>
                  <a:close/>
                </a:path>
                <a:path w="5038725" h="1857375">
                  <a:moveTo>
                    <a:pt x="1722995" y="826849"/>
                  </a:moveTo>
                  <a:lnTo>
                    <a:pt x="1717603" y="826849"/>
                  </a:lnTo>
                  <a:lnTo>
                    <a:pt x="1717603" y="805270"/>
                  </a:lnTo>
                  <a:lnTo>
                    <a:pt x="1722995" y="805270"/>
                  </a:lnTo>
                  <a:lnTo>
                    <a:pt x="1722995" y="826849"/>
                  </a:lnTo>
                  <a:close/>
                </a:path>
                <a:path w="5038725" h="1857375">
                  <a:moveTo>
                    <a:pt x="1493802" y="799876"/>
                  </a:moveTo>
                  <a:lnTo>
                    <a:pt x="1488409" y="799876"/>
                  </a:lnTo>
                  <a:lnTo>
                    <a:pt x="1488409" y="778297"/>
                  </a:lnTo>
                  <a:lnTo>
                    <a:pt x="1493802" y="778297"/>
                  </a:lnTo>
                  <a:lnTo>
                    <a:pt x="1493802" y="799876"/>
                  </a:lnTo>
                  <a:close/>
                </a:path>
                <a:path w="5038725" h="1857375">
                  <a:moveTo>
                    <a:pt x="1515373" y="805270"/>
                  </a:moveTo>
                  <a:lnTo>
                    <a:pt x="1466838" y="805270"/>
                  </a:lnTo>
                  <a:lnTo>
                    <a:pt x="1466838" y="799876"/>
                  </a:lnTo>
                  <a:lnTo>
                    <a:pt x="1515373" y="799876"/>
                  </a:lnTo>
                  <a:lnTo>
                    <a:pt x="1515373" y="805270"/>
                  </a:lnTo>
                  <a:close/>
                </a:path>
                <a:path w="5038725" h="1857375">
                  <a:moveTo>
                    <a:pt x="1493802" y="826849"/>
                  </a:moveTo>
                  <a:lnTo>
                    <a:pt x="1488409" y="826849"/>
                  </a:lnTo>
                  <a:lnTo>
                    <a:pt x="1488409" y="805270"/>
                  </a:lnTo>
                  <a:lnTo>
                    <a:pt x="1493802" y="805270"/>
                  </a:lnTo>
                  <a:lnTo>
                    <a:pt x="1493802" y="826849"/>
                  </a:lnTo>
                  <a:close/>
                </a:path>
                <a:path w="5038725" h="1857375">
                  <a:moveTo>
                    <a:pt x="1264608" y="799876"/>
                  </a:moveTo>
                  <a:lnTo>
                    <a:pt x="1259215" y="799876"/>
                  </a:lnTo>
                  <a:lnTo>
                    <a:pt x="1259215" y="778297"/>
                  </a:lnTo>
                  <a:lnTo>
                    <a:pt x="1264608" y="778297"/>
                  </a:lnTo>
                  <a:lnTo>
                    <a:pt x="1264608" y="799876"/>
                  </a:lnTo>
                  <a:close/>
                </a:path>
                <a:path w="5038725" h="1857375">
                  <a:moveTo>
                    <a:pt x="1286179" y="805270"/>
                  </a:moveTo>
                  <a:lnTo>
                    <a:pt x="1237644" y="805270"/>
                  </a:lnTo>
                  <a:lnTo>
                    <a:pt x="1237644" y="799876"/>
                  </a:lnTo>
                  <a:lnTo>
                    <a:pt x="1286179" y="799876"/>
                  </a:lnTo>
                  <a:lnTo>
                    <a:pt x="1286179" y="805270"/>
                  </a:lnTo>
                  <a:close/>
                </a:path>
                <a:path w="5038725" h="1857375">
                  <a:moveTo>
                    <a:pt x="1264608" y="826849"/>
                  </a:moveTo>
                  <a:lnTo>
                    <a:pt x="1259215" y="826849"/>
                  </a:lnTo>
                  <a:lnTo>
                    <a:pt x="1259215" y="805270"/>
                  </a:lnTo>
                  <a:lnTo>
                    <a:pt x="1264608" y="805270"/>
                  </a:lnTo>
                  <a:lnTo>
                    <a:pt x="1264608" y="826849"/>
                  </a:lnTo>
                  <a:close/>
                </a:path>
                <a:path w="5038725" h="1857375">
                  <a:moveTo>
                    <a:pt x="1837592" y="914513"/>
                  </a:moveTo>
                  <a:lnTo>
                    <a:pt x="1832199" y="914513"/>
                  </a:lnTo>
                  <a:lnTo>
                    <a:pt x="1832199" y="892934"/>
                  </a:lnTo>
                  <a:lnTo>
                    <a:pt x="1837592" y="892934"/>
                  </a:lnTo>
                  <a:lnTo>
                    <a:pt x="1837592" y="914513"/>
                  </a:lnTo>
                  <a:close/>
                </a:path>
                <a:path w="5038725" h="1857375">
                  <a:moveTo>
                    <a:pt x="1859163" y="919908"/>
                  </a:moveTo>
                  <a:lnTo>
                    <a:pt x="1810628" y="919908"/>
                  </a:lnTo>
                  <a:lnTo>
                    <a:pt x="1810628" y="914513"/>
                  </a:lnTo>
                  <a:lnTo>
                    <a:pt x="1859163" y="914513"/>
                  </a:lnTo>
                  <a:lnTo>
                    <a:pt x="1859163" y="919908"/>
                  </a:lnTo>
                  <a:close/>
                </a:path>
                <a:path w="5038725" h="1857375">
                  <a:moveTo>
                    <a:pt x="1837592" y="941486"/>
                  </a:moveTo>
                  <a:lnTo>
                    <a:pt x="1832199" y="941486"/>
                  </a:lnTo>
                  <a:lnTo>
                    <a:pt x="1832199" y="919908"/>
                  </a:lnTo>
                  <a:lnTo>
                    <a:pt x="1837592" y="919908"/>
                  </a:lnTo>
                  <a:lnTo>
                    <a:pt x="1837592" y="941486"/>
                  </a:lnTo>
                  <a:close/>
                </a:path>
                <a:path w="5038725" h="1857375">
                  <a:moveTo>
                    <a:pt x="1608398" y="914513"/>
                  </a:moveTo>
                  <a:lnTo>
                    <a:pt x="1603006" y="914513"/>
                  </a:lnTo>
                  <a:lnTo>
                    <a:pt x="1603006" y="892934"/>
                  </a:lnTo>
                  <a:lnTo>
                    <a:pt x="1608398" y="892934"/>
                  </a:lnTo>
                  <a:lnTo>
                    <a:pt x="1608398" y="914513"/>
                  </a:lnTo>
                  <a:close/>
                </a:path>
                <a:path w="5038725" h="1857375">
                  <a:moveTo>
                    <a:pt x="1629970" y="919908"/>
                  </a:moveTo>
                  <a:lnTo>
                    <a:pt x="1581435" y="919908"/>
                  </a:lnTo>
                  <a:lnTo>
                    <a:pt x="1581435" y="914513"/>
                  </a:lnTo>
                  <a:lnTo>
                    <a:pt x="1629970" y="914513"/>
                  </a:lnTo>
                  <a:lnTo>
                    <a:pt x="1629970" y="919908"/>
                  </a:lnTo>
                  <a:close/>
                </a:path>
                <a:path w="5038725" h="1857375">
                  <a:moveTo>
                    <a:pt x="1608398" y="941486"/>
                  </a:moveTo>
                  <a:lnTo>
                    <a:pt x="1603006" y="941486"/>
                  </a:lnTo>
                  <a:lnTo>
                    <a:pt x="1603006" y="919908"/>
                  </a:lnTo>
                  <a:lnTo>
                    <a:pt x="1608398" y="919908"/>
                  </a:lnTo>
                  <a:lnTo>
                    <a:pt x="1608398" y="941486"/>
                  </a:lnTo>
                  <a:close/>
                </a:path>
                <a:path w="5038725" h="1857375">
                  <a:moveTo>
                    <a:pt x="1379205" y="914513"/>
                  </a:moveTo>
                  <a:lnTo>
                    <a:pt x="1373812" y="914513"/>
                  </a:lnTo>
                  <a:lnTo>
                    <a:pt x="1373812" y="892934"/>
                  </a:lnTo>
                  <a:lnTo>
                    <a:pt x="1379205" y="892934"/>
                  </a:lnTo>
                  <a:lnTo>
                    <a:pt x="1379205" y="914513"/>
                  </a:lnTo>
                  <a:close/>
                </a:path>
                <a:path w="5038725" h="1857375">
                  <a:moveTo>
                    <a:pt x="1400776" y="919908"/>
                  </a:moveTo>
                  <a:lnTo>
                    <a:pt x="1352241" y="919908"/>
                  </a:lnTo>
                  <a:lnTo>
                    <a:pt x="1352241" y="914513"/>
                  </a:lnTo>
                  <a:lnTo>
                    <a:pt x="1400776" y="914513"/>
                  </a:lnTo>
                  <a:lnTo>
                    <a:pt x="1400776" y="919908"/>
                  </a:lnTo>
                  <a:close/>
                </a:path>
                <a:path w="5038725" h="1857375">
                  <a:moveTo>
                    <a:pt x="1379205" y="941486"/>
                  </a:moveTo>
                  <a:lnTo>
                    <a:pt x="1373812" y="941486"/>
                  </a:lnTo>
                  <a:lnTo>
                    <a:pt x="1373812" y="919908"/>
                  </a:lnTo>
                  <a:lnTo>
                    <a:pt x="1379205" y="919908"/>
                  </a:lnTo>
                  <a:lnTo>
                    <a:pt x="1379205" y="941486"/>
                  </a:lnTo>
                  <a:close/>
                </a:path>
                <a:path w="5038725" h="1857375">
                  <a:moveTo>
                    <a:pt x="1150011" y="914513"/>
                  </a:moveTo>
                  <a:lnTo>
                    <a:pt x="1144619" y="914513"/>
                  </a:lnTo>
                  <a:lnTo>
                    <a:pt x="1144619" y="892934"/>
                  </a:lnTo>
                  <a:lnTo>
                    <a:pt x="1150011" y="892934"/>
                  </a:lnTo>
                  <a:lnTo>
                    <a:pt x="1150011" y="914513"/>
                  </a:lnTo>
                  <a:close/>
                </a:path>
                <a:path w="5038725" h="1857375">
                  <a:moveTo>
                    <a:pt x="1171583" y="919908"/>
                  </a:moveTo>
                  <a:lnTo>
                    <a:pt x="1123048" y="919908"/>
                  </a:lnTo>
                  <a:lnTo>
                    <a:pt x="1123048" y="914513"/>
                  </a:lnTo>
                  <a:lnTo>
                    <a:pt x="1171583" y="914513"/>
                  </a:lnTo>
                  <a:lnTo>
                    <a:pt x="1171583" y="919908"/>
                  </a:lnTo>
                  <a:close/>
                </a:path>
                <a:path w="5038725" h="1857375">
                  <a:moveTo>
                    <a:pt x="1150011" y="941486"/>
                  </a:moveTo>
                  <a:lnTo>
                    <a:pt x="1144619" y="941486"/>
                  </a:lnTo>
                  <a:lnTo>
                    <a:pt x="1144619" y="919908"/>
                  </a:lnTo>
                  <a:lnTo>
                    <a:pt x="1150011" y="919908"/>
                  </a:lnTo>
                  <a:lnTo>
                    <a:pt x="1150011" y="941486"/>
                  </a:lnTo>
                  <a:close/>
                </a:path>
                <a:path w="5038725" h="1857375">
                  <a:moveTo>
                    <a:pt x="1950841" y="1027802"/>
                  </a:moveTo>
                  <a:lnTo>
                    <a:pt x="1945448" y="1027802"/>
                  </a:lnTo>
                  <a:lnTo>
                    <a:pt x="1945448" y="1006223"/>
                  </a:lnTo>
                  <a:lnTo>
                    <a:pt x="1950841" y="1006223"/>
                  </a:lnTo>
                  <a:lnTo>
                    <a:pt x="1950841" y="1027802"/>
                  </a:lnTo>
                  <a:close/>
                </a:path>
                <a:path w="5038725" h="1857375">
                  <a:moveTo>
                    <a:pt x="1972412" y="1033196"/>
                  </a:moveTo>
                  <a:lnTo>
                    <a:pt x="1923877" y="1033196"/>
                  </a:lnTo>
                  <a:lnTo>
                    <a:pt x="1923877" y="1027802"/>
                  </a:lnTo>
                  <a:lnTo>
                    <a:pt x="1972412" y="1027802"/>
                  </a:lnTo>
                  <a:lnTo>
                    <a:pt x="1972412" y="1033196"/>
                  </a:lnTo>
                  <a:close/>
                </a:path>
                <a:path w="5038725" h="1857375">
                  <a:moveTo>
                    <a:pt x="1950841" y="1054775"/>
                  </a:moveTo>
                  <a:lnTo>
                    <a:pt x="1945448" y="1054775"/>
                  </a:lnTo>
                  <a:lnTo>
                    <a:pt x="1945448" y="1033196"/>
                  </a:lnTo>
                  <a:lnTo>
                    <a:pt x="1950841" y="1033196"/>
                  </a:lnTo>
                  <a:lnTo>
                    <a:pt x="1950841" y="1054775"/>
                  </a:lnTo>
                  <a:close/>
                </a:path>
                <a:path w="5038725" h="1857375">
                  <a:moveTo>
                    <a:pt x="1722995" y="1027802"/>
                  </a:moveTo>
                  <a:lnTo>
                    <a:pt x="1717603" y="1027802"/>
                  </a:lnTo>
                  <a:lnTo>
                    <a:pt x="1717603" y="1006223"/>
                  </a:lnTo>
                  <a:lnTo>
                    <a:pt x="1722995" y="1006223"/>
                  </a:lnTo>
                  <a:lnTo>
                    <a:pt x="1722995" y="1027802"/>
                  </a:lnTo>
                  <a:close/>
                </a:path>
                <a:path w="5038725" h="1857375">
                  <a:moveTo>
                    <a:pt x="1744566" y="1033196"/>
                  </a:moveTo>
                  <a:lnTo>
                    <a:pt x="1696031" y="1033196"/>
                  </a:lnTo>
                  <a:lnTo>
                    <a:pt x="1696031" y="1027802"/>
                  </a:lnTo>
                  <a:lnTo>
                    <a:pt x="1744566" y="1027802"/>
                  </a:lnTo>
                  <a:lnTo>
                    <a:pt x="1744566" y="1033196"/>
                  </a:lnTo>
                  <a:close/>
                </a:path>
                <a:path w="5038725" h="1857375">
                  <a:moveTo>
                    <a:pt x="1722995" y="1054775"/>
                  </a:moveTo>
                  <a:lnTo>
                    <a:pt x="1717603" y="1054775"/>
                  </a:lnTo>
                  <a:lnTo>
                    <a:pt x="1717603" y="1033196"/>
                  </a:lnTo>
                  <a:lnTo>
                    <a:pt x="1722995" y="1033196"/>
                  </a:lnTo>
                  <a:lnTo>
                    <a:pt x="1722995" y="1054775"/>
                  </a:lnTo>
                  <a:close/>
                </a:path>
                <a:path w="5038725" h="1857375">
                  <a:moveTo>
                    <a:pt x="1493802" y="1027802"/>
                  </a:moveTo>
                  <a:lnTo>
                    <a:pt x="1488409" y="1027802"/>
                  </a:lnTo>
                  <a:lnTo>
                    <a:pt x="1488409" y="1006223"/>
                  </a:lnTo>
                  <a:lnTo>
                    <a:pt x="1493802" y="1006223"/>
                  </a:lnTo>
                  <a:lnTo>
                    <a:pt x="1493802" y="1027802"/>
                  </a:lnTo>
                  <a:close/>
                </a:path>
                <a:path w="5038725" h="1857375">
                  <a:moveTo>
                    <a:pt x="1515373" y="1033196"/>
                  </a:moveTo>
                  <a:lnTo>
                    <a:pt x="1466838" y="1033196"/>
                  </a:lnTo>
                  <a:lnTo>
                    <a:pt x="1466838" y="1027802"/>
                  </a:lnTo>
                  <a:lnTo>
                    <a:pt x="1515373" y="1027802"/>
                  </a:lnTo>
                  <a:lnTo>
                    <a:pt x="1515373" y="1033196"/>
                  </a:lnTo>
                  <a:close/>
                </a:path>
                <a:path w="5038725" h="1857375">
                  <a:moveTo>
                    <a:pt x="1493802" y="1054775"/>
                  </a:moveTo>
                  <a:lnTo>
                    <a:pt x="1488409" y="1054775"/>
                  </a:lnTo>
                  <a:lnTo>
                    <a:pt x="1488409" y="1033196"/>
                  </a:lnTo>
                  <a:lnTo>
                    <a:pt x="1493802" y="1033196"/>
                  </a:lnTo>
                  <a:lnTo>
                    <a:pt x="1493802" y="1054775"/>
                  </a:lnTo>
                  <a:close/>
                </a:path>
                <a:path w="5038725" h="1857375">
                  <a:moveTo>
                    <a:pt x="1264608" y="1027802"/>
                  </a:moveTo>
                  <a:lnTo>
                    <a:pt x="1259215" y="1027802"/>
                  </a:lnTo>
                  <a:lnTo>
                    <a:pt x="1259215" y="1006223"/>
                  </a:lnTo>
                  <a:lnTo>
                    <a:pt x="1264608" y="1006223"/>
                  </a:lnTo>
                  <a:lnTo>
                    <a:pt x="1264608" y="1027802"/>
                  </a:lnTo>
                  <a:close/>
                </a:path>
                <a:path w="5038725" h="1857375">
                  <a:moveTo>
                    <a:pt x="1286179" y="1033196"/>
                  </a:moveTo>
                  <a:lnTo>
                    <a:pt x="1237644" y="1033196"/>
                  </a:lnTo>
                  <a:lnTo>
                    <a:pt x="1237644" y="1027802"/>
                  </a:lnTo>
                  <a:lnTo>
                    <a:pt x="1286179" y="1027802"/>
                  </a:lnTo>
                  <a:lnTo>
                    <a:pt x="1286179" y="1033196"/>
                  </a:lnTo>
                  <a:close/>
                </a:path>
                <a:path w="5038725" h="1857375">
                  <a:moveTo>
                    <a:pt x="1264608" y="1054775"/>
                  </a:moveTo>
                  <a:lnTo>
                    <a:pt x="1259215" y="1054775"/>
                  </a:lnTo>
                  <a:lnTo>
                    <a:pt x="1259215" y="1033196"/>
                  </a:lnTo>
                  <a:lnTo>
                    <a:pt x="1264608" y="1033196"/>
                  </a:lnTo>
                  <a:lnTo>
                    <a:pt x="1264608" y="1054775"/>
                  </a:lnTo>
                  <a:close/>
                </a:path>
                <a:path w="5038725" h="1857375">
                  <a:moveTo>
                    <a:pt x="1837592" y="1142439"/>
                  </a:moveTo>
                  <a:lnTo>
                    <a:pt x="1832199" y="1142439"/>
                  </a:lnTo>
                  <a:lnTo>
                    <a:pt x="1832199" y="1120860"/>
                  </a:lnTo>
                  <a:lnTo>
                    <a:pt x="1837592" y="1120860"/>
                  </a:lnTo>
                  <a:lnTo>
                    <a:pt x="1837592" y="1142439"/>
                  </a:lnTo>
                  <a:close/>
                </a:path>
                <a:path w="5038725" h="1857375">
                  <a:moveTo>
                    <a:pt x="1859163" y="1147833"/>
                  </a:moveTo>
                  <a:lnTo>
                    <a:pt x="1810628" y="1147833"/>
                  </a:lnTo>
                  <a:lnTo>
                    <a:pt x="1810628" y="1142439"/>
                  </a:lnTo>
                  <a:lnTo>
                    <a:pt x="1859163" y="1142439"/>
                  </a:lnTo>
                  <a:lnTo>
                    <a:pt x="1859163" y="1147833"/>
                  </a:lnTo>
                  <a:close/>
                </a:path>
                <a:path w="5038725" h="1857375">
                  <a:moveTo>
                    <a:pt x="1837592" y="1169412"/>
                  </a:moveTo>
                  <a:lnTo>
                    <a:pt x="1832199" y="1169412"/>
                  </a:lnTo>
                  <a:lnTo>
                    <a:pt x="1832199" y="1147833"/>
                  </a:lnTo>
                  <a:lnTo>
                    <a:pt x="1837592" y="1147833"/>
                  </a:lnTo>
                  <a:lnTo>
                    <a:pt x="1837592" y="1169412"/>
                  </a:lnTo>
                  <a:close/>
                </a:path>
                <a:path w="5038725" h="1857375">
                  <a:moveTo>
                    <a:pt x="1608398" y="1142439"/>
                  </a:moveTo>
                  <a:lnTo>
                    <a:pt x="1603006" y="1142439"/>
                  </a:lnTo>
                  <a:lnTo>
                    <a:pt x="1603006" y="1120860"/>
                  </a:lnTo>
                  <a:lnTo>
                    <a:pt x="1608398" y="1120860"/>
                  </a:lnTo>
                  <a:lnTo>
                    <a:pt x="1608398" y="1142439"/>
                  </a:lnTo>
                  <a:close/>
                </a:path>
                <a:path w="5038725" h="1857375">
                  <a:moveTo>
                    <a:pt x="1629970" y="1147833"/>
                  </a:moveTo>
                  <a:lnTo>
                    <a:pt x="1581435" y="1147833"/>
                  </a:lnTo>
                  <a:lnTo>
                    <a:pt x="1581435" y="1142439"/>
                  </a:lnTo>
                  <a:lnTo>
                    <a:pt x="1629970" y="1142439"/>
                  </a:lnTo>
                  <a:lnTo>
                    <a:pt x="1629970" y="1147833"/>
                  </a:lnTo>
                  <a:close/>
                </a:path>
                <a:path w="5038725" h="1857375">
                  <a:moveTo>
                    <a:pt x="1608398" y="1169412"/>
                  </a:moveTo>
                  <a:lnTo>
                    <a:pt x="1603006" y="1169412"/>
                  </a:lnTo>
                  <a:lnTo>
                    <a:pt x="1603006" y="1147833"/>
                  </a:lnTo>
                  <a:lnTo>
                    <a:pt x="1608398" y="1147833"/>
                  </a:lnTo>
                  <a:lnTo>
                    <a:pt x="1608398" y="1169412"/>
                  </a:lnTo>
                  <a:close/>
                </a:path>
                <a:path w="5038725" h="1857375">
                  <a:moveTo>
                    <a:pt x="1379205" y="1142439"/>
                  </a:moveTo>
                  <a:lnTo>
                    <a:pt x="1373812" y="1142439"/>
                  </a:lnTo>
                  <a:lnTo>
                    <a:pt x="1373812" y="1120860"/>
                  </a:lnTo>
                  <a:lnTo>
                    <a:pt x="1379205" y="1120860"/>
                  </a:lnTo>
                  <a:lnTo>
                    <a:pt x="1379205" y="1142439"/>
                  </a:lnTo>
                  <a:close/>
                </a:path>
                <a:path w="5038725" h="1857375">
                  <a:moveTo>
                    <a:pt x="1400776" y="1147833"/>
                  </a:moveTo>
                  <a:lnTo>
                    <a:pt x="1352241" y="1147833"/>
                  </a:lnTo>
                  <a:lnTo>
                    <a:pt x="1352241" y="1142439"/>
                  </a:lnTo>
                  <a:lnTo>
                    <a:pt x="1400776" y="1142439"/>
                  </a:lnTo>
                  <a:lnTo>
                    <a:pt x="1400776" y="1147833"/>
                  </a:lnTo>
                  <a:close/>
                </a:path>
                <a:path w="5038725" h="1857375">
                  <a:moveTo>
                    <a:pt x="1379205" y="1169412"/>
                  </a:moveTo>
                  <a:lnTo>
                    <a:pt x="1373812" y="1169412"/>
                  </a:lnTo>
                  <a:lnTo>
                    <a:pt x="1373812" y="1147833"/>
                  </a:lnTo>
                  <a:lnTo>
                    <a:pt x="1379205" y="1147833"/>
                  </a:lnTo>
                  <a:lnTo>
                    <a:pt x="1379205" y="1169412"/>
                  </a:lnTo>
                  <a:close/>
                </a:path>
                <a:path w="5038725" h="1857375">
                  <a:moveTo>
                    <a:pt x="1150011" y="1142439"/>
                  </a:moveTo>
                  <a:lnTo>
                    <a:pt x="1144619" y="1142439"/>
                  </a:lnTo>
                  <a:lnTo>
                    <a:pt x="1144619" y="1120860"/>
                  </a:lnTo>
                  <a:lnTo>
                    <a:pt x="1150011" y="1120860"/>
                  </a:lnTo>
                  <a:lnTo>
                    <a:pt x="1150011" y="1142439"/>
                  </a:lnTo>
                  <a:close/>
                </a:path>
                <a:path w="5038725" h="1857375">
                  <a:moveTo>
                    <a:pt x="1171583" y="1147833"/>
                  </a:moveTo>
                  <a:lnTo>
                    <a:pt x="1123048" y="1147833"/>
                  </a:lnTo>
                  <a:lnTo>
                    <a:pt x="1123048" y="1142439"/>
                  </a:lnTo>
                  <a:lnTo>
                    <a:pt x="1171583" y="1142439"/>
                  </a:lnTo>
                  <a:lnTo>
                    <a:pt x="1171583" y="1147833"/>
                  </a:lnTo>
                  <a:close/>
                </a:path>
                <a:path w="5038725" h="1857375">
                  <a:moveTo>
                    <a:pt x="1150011" y="1169412"/>
                  </a:moveTo>
                  <a:lnTo>
                    <a:pt x="1144619" y="1169412"/>
                  </a:lnTo>
                  <a:lnTo>
                    <a:pt x="1144619" y="1147833"/>
                  </a:lnTo>
                  <a:lnTo>
                    <a:pt x="1150011" y="1147833"/>
                  </a:lnTo>
                  <a:lnTo>
                    <a:pt x="1150011" y="1169412"/>
                  </a:lnTo>
                  <a:close/>
                </a:path>
                <a:path w="5038725" h="1857375">
                  <a:moveTo>
                    <a:pt x="1950841" y="1257076"/>
                  </a:moveTo>
                  <a:lnTo>
                    <a:pt x="1945448" y="1257076"/>
                  </a:lnTo>
                  <a:lnTo>
                    <a:pt x="1945448" y="1235497"/>
                  </a:lnTo>
                  <a:lnTo>
                    <a:pt x="1950841" y="1235497"/>
                  </a:lnTo>
                  <a:lnTo>
                    <a:pt x="1950841" y="1257076"/>
                  </a:lnTo>
                  <a:close/>
                </a:path>
                <a:path w="5038725" h="1857375">
                  <a:moveTo>
                    <a:pt x="1972412" y="1262471"/>
                  </a:moveTo>
                  <a:lnTo>
                    <a:pt x="1923877" y="1262471"/>
                  </a:lnTo>
                  <a:lnTo>
                    <a:pt x="1923877" y="1257076"/>
                  </a:lnTo>
                  <a:lnTo>
                    <a:pt x="1972412" y="1257076"/>
                  </a:lnTo>
                  <a:lnTo>
                    <a:pt x="1972412" y="1262471"/>
                  </a:lnTo>
                  <a:close/>
                </a:path>
                <a:path w="5038725" h="1857375">
                  <a:moveTo>
                    <a:pt x="1950841" y="1284049"/>
                  </a:moveTo>
                  <a:lnTo>
                    <a:pt x="1945448" y="1284049"/>
                  </a:lnTo>
                  <a:lnTo>
                    <a:pt x="1945448" y="1262471"/>
                  </a:lnTo>
                  <a:lnTo>
                    <a:pt x="1950841" y="1262471"/>
                  </a:lnTo>
                  <a:lnTo>
                    <a:pt x="1950841" y="1284049"/>
                  </a:lnTo>
                  <a:close/>
                </a:path>
                <a:path w="5038725" h="1857375">
                  <a:moveTo>
                    <a:pt x="1722995" y="1257076"/>
                  </a:moveTo>
                  <a:lnTo>
                    <a:pt x="1717603" y="1257076"/>
                  </a:lnTo>
                  <a:lnTo>
                    <a:pt x="1717603" y="1235497"/>
                  </a:lnTo>
                  <a:lnTo>
                    <a:pt x="1722995" y="1235497"/>
                  </a:lnTo>
                  <a:lnTo>
                    <a:pt x="1722995" y="1257076"/>
                  </a:lnTo>
                  <a:close/>
                </a:path>
                <a:path w="5038725" h="1857375">
                  <a:moveTo>
                    <a:pt x="1744566" y="1262471"/>
                  </a:moveTo>
                  <a:lnTo>
                    <a:pt x="1696031" y="1262471"/>
                  </a:lnTo>
                  <a:lnTo>
                    <a:pt x="1696031" y="1257076"/>
                  </a:lnTo>
                  <a:lnTo>
                    <a:pt x="1744566" y="1257076"/>
                  </a:lnTo>
                  <a:lnTo>
                    <a:pt x="1744566" y="1262471"/>
                  </a:lnTo>
                  <a:close/>
                </a:path>
                <a:path w="5038725" h="1857375">
                  <a:moveTo>
                    <a:pt x="1722995" y="1284049"/>
                  </a:moveTo>
                  <a:lnTo>
                    <a:pt x="1717603" y="1284049"/>
                  </a:lnTo>
                  <a:lnTo>
                    <a:pt x="1717603" y="1262471"/>
                  </a:lnTo>
                  <a:lnTo>
                    <a:pt x="1722995" y="1262471"/>
                  </a:lnTo>
                  <a:lnTo>
                    <a:pt x="1722995" y="1284049"/>
                  </a:lnTo>
                  <a:close/>
                </a:path>
                <a:path w="5038725" h="1857375">
                  <a:moveTo>
                    <a:pt x="1493802" y="1257076"/>
                  </a:moveTo>
                  <a:lnTo>
                    <a:pt x="1488409" y="1257076"/>
                  </a:lnTo>
                  <a:lnTo>
                    <a:pt x="1488409" y="1235497"/>
                  </a:lnTo>
                  <a:lnTo>
                    <a:pt x="1493802" y="1235497"/>
                  </a:lnTo>
                  <a:lnTo>
                    <a:pt x="1493802" y="1257076"/>
                  </a:lnTo>
                  <a:close/>
                </a:path>
                <a:path w="5038725" h="1857375">
                  <a:moveTo>
                    <a:pt x="1515373" y="1262471"/>
                  </a:moveTo>
                  <a:lnTo>
                    <a:pt x="1466838" y="1262471"/>
                  </a:lnTo>
                  <a:lnTo>
                    <a:pt x="1466838" y="1257076"/>
                  </a:lnTo>
                  <a:lnTo>
                    <a:pt x="1515373" y="1257076"/>
                  </a:lnTo>
                  <a:lnTo>
                    <a:pt x="1515373" y="1262471"/>
                  </a:lnTo>
                  <a:close/>
                </a:path>
                <a:path w="5038725" h="1857375">
                  <a:moveTo>
                    <a:pt x="1493802" y="1284049"/>
                  </a:moveTo>
                  <a:lnTo>
                    <a:pt x="1488409" y="1284049"/>
                  </a:lnTo>
                  <a:lnTo>
                    <a:pt x="1488409" y="1262471"/>
                  </a:lnTo>
                  <a:lnTo>
                    <a:pt x="1493802" y="1262471"/>
                  </a:lnTo>
                  <a:lnTo>
                    <a:pt x="1493802" y="1284049"/>
                  </a:lnTo>
                  <a:close/>
                </a:path>
                <a:path w="5038725" h="1857375">
                  <a:moveTo>
                    <a:pt x="1264608" y="1257076"/>
                  </a:moveTo>
                  <a:lnTo>
                    <a:pt x="1259215" y="1257076"/>
                  </a:lnTo>
                  <a:lnTo>
                    <a:pt x="1259215" y="1235497"/>
                  </a:lnTo>
                  <a:lnTo>
                    <a:pt x="1264608" y="1235497"/>
                  </a:lnTo>
                  <a:lnTo>
                    <a:pt x="1264608" y="1257076"/>
                  </a:lnTo>
                  <a:close/>
                </a:path>
                <a:path w="5038725" h="1857375">
                  <a:moveTo>
                    <a:pt x="1286179" y="1262471"/>
                  </a:moveTo>
                  <a:lnTo>
                    <a:pt x="1237644" y="1262471"/>
                  </a:lnTo>
                  <a:lnTo>
                    <a:pt x="1237644" y="1257076"/>
                  </a:lnTo>
                  <a:lnTo>
                    <a:pt x="1286179" y="1257076"/>
                  </a:lnTo>
                  <a:lnTo>
                    <a:pt x="1286179" y="1262471"/>
                  </a:lnTo>
                  <a:close/>
                </a:path>
                <a:path w="5038725" h="1857375">
                  <a:moveTo>
                    <a:pt x="1264608" y="1284049"/>
                  </a:moveTo>
                  <a:lnTo>
                    <a:pt x="1259215" y="1284049"/>
                  </a:lnTo>
                  <a:lnTo>
                    <a:pt x="1259215" y="1262471"/>
                  </a:lnTo>
                  <a:lnTo>
                    <a:pt x="1264608" y="1262471"/>
                  </a:lnTo>
                  <a:lnTo>
                    <a:pt x="1264608" y="1284049"/>
                  </a:lnTo>
                  <a:close/>
                </a:path>
                <a:path w="5038725" h="1857375">
                  <a:moveTo>
                    <a:pt x="1837592" y="1371713"/>
                  </a:moveTo>
                  <a:lnTo>
                    <a:pt x="1832199" y="1371713"/>
                  </a:lnTo>
                  <a:lnTo>
                    <a:pt x="1832199" y="1350134"/>
                  </a:lnTo>
                  <a:lnTo>
                    <a:pt x="1837592" y="1350134"/>
                  </a:lnTo>
                  <a:lnTo>
                    <a:pt x="1837592" y="1371713"/>
                  </a:lnTo>
                  <a:close/>
                </a:path>
                <a:path w="5038725" h="1857375">
                  <a:moveTo>
                    <a:pt x="1859163" y="1377108"/>
                  </a:moveTo>
                  <a:lnTo>
                    <a:pt x="1810628" y="1377108"/>
                  </a:lnTo>
                  <a:lnTo>
                    <a:pt x="1810628" y="1371713"/>
                  </a:lnTo>
                  <a:lnTo>
                    <a:pt x="1859163" y="1371713"/>
                  </a:lnTo>
                  <a:lnTo>
                    <a:pt x="1859163" y="1377108"/>
                  </a:lnTo>
                  <a:close/>
                </a:path>
                <a:path w="5038725" h="1857375">
                  <a:moveTo>
                    <a:pt x="1837592" y="1398687"/>
                  </a:moveTo>
                  <a:lnTo>
                    <a:pt x="1832199" y="1398687"/>
                  </a:lnTo>
                  <a:lnTo>
                    <a:pt x="1832199" y="1377108"/>
                  </a:lnTo>
                  <a:lnTo>
                    <a:pt x="1837592" y="1377108"/>
                  </a:lnTo>
                  <a:lnTo>
                    <a:pt x="1837592" y="1398687"/>
                  </a:lnTo>
                  <a:close/>
                </a:path>
                <a:path w="5038725" h="1857375">
                  <a:moveTo>
                    <a:pt x="1608398" y="1371713"/>
                  </a:moveTo>
                  <a:lnTo>
                    <a:pt x="1603006" y="1371713"/>
                  </a:lnTo>
                  <a:lnTo>
                    <a:pt x="1603006" y="1350134"/>
                  </a:lnTo>
                  <a:lnTo>
                    <a:pt x="1608398" y="1350134"/>
                  </a:lnTo>
                  <a:lnTo>
                    <a:pt x="1608398" y="1371713"/>
                  </a:lnTo>
                  <a:close/>
                </a:path>
                <a:path w="5038725" h="1857375">
                  <a:moveTo>
                    <a:pt x="1629970" y="1377108"/>
                  </a:moveTo>
                  <a:lnTo>
                    <a:pt x="1581435" y="1377108"/>
                  </a:lnTo>
                  <a:lnTo>
                    <a:pt x="1581435" y="1371713"/>
                  </a:lnTo>
                  <a:lnTo>
                    <a:pt x="1629970" y="1371713"/>
                  </a:lnTo>
                  <a:lnTo>
                    <a:pt x="1629970" y="1377108"/>
                  </a:lnTo>
                  <a:close/>
                </a:path>
                <a:path w="5038725" h="1857375">
                  <a:moveTo>
                    <a:pt x="1608398" y="1398687"/>
                  </a:moveTo>
                  <a:lnTo>
                    <a:pt x="1603006" y="1398687"/>
                  </a:lnTo>
                  <a:lnTo>
                    <a:pt x="1603006" y="1377108"/>
                  </a:lnTo>
                  <a:lnTo>
                    <a:pt x="1608398" y="1377108"/>
                  </a:lnTo>
                  <a:lnTo>
                    <a:pt x="1608398" y="1398687"/>
                  </a:lnTo>
                  <a:close/>
                </a:path>
                <a:path w="5038725" h="1857375">
                  <a:moveTo>
                    <a:pt x="1379205" y="1371713"/>
                  </a:moveTo>
                  <a:lnTo>
                    <a:pt x="1373812" y="1371713"/>
                  </a:lnTo>
                  <a:lnTo>
                    <a:pt x="1373812" y="1350134"/>
                  </a:lnTo>
                  <a:lnTo>
                    <a:pt x="1379205" y="1350134"/>
                  </a:lnTo>
                  <a:lnTo>
                    <a:pt x="1379205" y="1371713"/>
                  </a:lnTo>
                  <a:close/>
                </a:path>
                <a:path w="5038725" h="1857375">
                  <a:moveTo>
                    <a:pt x="1400776" y="1377108"/>
                  </a:moveTo>
                  <a:lnTo>
                    <a:pt x="1352241" y="1377108"/>
                  </a:lnTo>
                  <a:lnTo>
                    <a:pt x="1352241" y="1371713"/>
                  </a:lnTo>
                  <a:lnTo>
                    <a:pt x="1400776" y="1371713"/>
                  </a:lnTo>
                  <a:lnTo>
                    <a:pt x="1400776" y="1377108"/>
                  </a:lnTo>
                  <a:close/>
                </a:path>
                <a:path w="5038725" h="1857375">
                  <a:moveTo>
                    <a:pt x="1379205" y="1398687"/>
                  </a:moveTo>
                  <a:lnTo>
                    <a:pt x="1373812" y="1398687"/>
                  </a:lnTo>
                  <a:lnTo>
                    <a:pt x="1373812" y="1377108"/>
                  </a:lnTo>
                  <a:lnTo>
                    <a:pt x="1379205" y="1377108"/>
                  </a:lnTo>
                  <a:lnTo>
                    <a:pt x="1379205" y="1398687"/>
                  </a:lnTo>
                  <a:close/>
                </a:path>
                <a:path w="5038725" h="1857375">
                  <a:moveTo>
                    <a:pt x="1950841" y="1486350"/>
                  </a:moveTo>
                  <a:lnTo>
                    <a:pt x="1945448" y="1486350"/>
                  </a:lnTo>
                  <a:lnTo>
                    <a:pt x="1945448" y="1464771"/>
                  </a:lnTo>
                  <a:lnTo>
                    <a:pt x="1950841" y="1464771"/>
                  </a:lnTo>
                  <a:lnTo>
                    <a:pt x="1950841" y="1486350"/>
                  </a:lnTo>
                  <a:close/>
                </a:path>
                <a:path w="5038725" h="1857375">
                  <a:moveTo>
                    <a:pt x="1972412" y="1491745"/>
                  </a:moveTo>
                  <a:lnTo>
                    <a:pt x="1923877" y="1491745"/>
                  </a:lnTo>
                  <a:lnTo>
                    <a:pt x="1923877" y="1486350"/>
                  </a:lnTo>
                  <a:lnTo>
                    <a:pt x="1972412" y="1486350"/>
                  </a:lnTo>
                  <a:lnTo>
                    <a:pt x="1972412" y="1491745"/>
                  </a:lnTo>
                  <a:close/>
                </a:path>
                <a:path w="5038725" h="1857375">
                  <a:moveTo>
                    <a:pt x="1950841" y="1513324"/>
                  </a:moveTo>
                  <a:lnTo>
                    <a:pt x="1945448" y="1513324"/>
                  </a:lnTo>
                  <a:lnTo>
                    <a:pt x="1945448" y="1491745"/>
                  </a:lnTo>
                  <a:lnTo>
                    <a:pt x="1950841" y="1491745"/>
                  </a:lnTo>
                  <a:lnTo>
                    <a:pt x="1950841" y="1513324"/>
                  </a:lnTo>
                  <a:close/>
                </a:path>
                <a:path w="5038725" h="1857375">
                  <a:moveTo>
                    <a:pt x="1722995" y="1486350"/>
                  </a:moveTo>
                  <a:lnTo>
                    <a:pt x="1717603" y="1486350"/>
                  </a:lnTo>
                  <a:lnTo>
                    <a:pt x="1717603" y="1464771"/>
                  </a:lnTo>
                  <a:lnTo>
                    <a:pt x="1722995" y="1464771"/>
                  </a:lnTo>
                  <a:lnTo>
                    <a:pt x="1722995" y="1486350"/>
                  </a:lnTo>
                  <a:close/>
                </a:path>
                <a:path w="5038725" h="1857375">
                  <a:moveTo>
                    <a:pt x="1744566" y="1491745"/>
                  </a:moveTo>
                  <a:lnTo>
                    <a:pt x="1696031" y="1491745"/>
                  </a:lnTo>
                  <a:lnTo>
                    <a:pt x="1696031" y="1486350"/>
                  </a:lnTo>
                  <a:lnTo>
                    <a:pt x="1744566" y="1486350"/>
                  </a:lnTo>
                  <a:lnTo>
                    <a:pt x="1744566" y="1491745"/>
                  </a:lnTo>
                  <a:close/>
                </a:path>
                <a:path w="5038725" h="1857375">
                  <a:moveTo>
                    <a:pt x="1722995" y="1513324"/>
                  </a:moveTo>
                  <a:lnTo>
                    <a:pt x="1717603" y="1513324"/>
                  </a:lnTo>
                  <a:lnTo>
                    <a:pt x="1717603" y="1491745"/>
                  </a:lnTo>
                  <a:lnTo>
                    <a:pt x="1722995" y="1491745"/>
                  </a:lnTo>
                  <a:lnTo>
                    <a:pt x="1722995" y="1513324"/>
                  </a:lnTo>
                  <a:close/>
                </a:path>
                <a:path w="5038725" h="1857375">
                  <a:moveTo>
                    <a:pt x="1493802" y="1486350"/>
                  </a:moveTo>
                  <a:lnTo>
                    <a:pt x="1488409" y="1486350"/>
                  </a:lnTo>
                  <a:lnTo>
                    <a:pt x="1488409" y="1464771"/>
                  </a:lnTo>
                  <a:lnTo>
                    <a:pt x="1493802" y="1464771"/>
                  </a:lnTo>
                  <a:lnTo>
                    <a:pt x="1493802" y="1486350"/>
                  </a:lnTo>
                  <a:close/>
                </a:path>
                <a:path w="5038725" h="1857375">
                  <a:moveTo>
                    <a:pt x="1515373" y="1491745"/>
                  </a:moveTo>
                  <a:lnTo>
                    <a:pt x="1466838" y="1491745"/>
                  </a:lnTo>
                  <a:lnTo>
                    <a:pt x="1466838" y="1486350"/>
                  </a:lnTo>
                  <a:lnTo>
                    <a:pt x="1515373" y="1486350"/>
                  </a:lnTo>
                  <a:lnTo>
                    <a:pt x="1515373" y="1491745"/>
                  </a:lnTo>
                  <a:close/>
                </a:path>
                <a:path w="5038725" h="1857375">
                  <a:moveTo>
                    <a:pt x="1493802" y="1513324"/>
                  </a:moveTo>
                  <a:lnTo>
                    <a:pt x="1488409" y="1513324"/>
                  </a:lnTo>
                  <a:lnTo>
                    <a:pt x="1488409" y="1491745"/>
                  </a:lnTo>
                  <a:lnTo>
                    <a:pt x="1493802" y="1491745"/>
                  </a:lnTo>
                  <a:lnTo>
                    <a:pt x="1493802" y="1513324"/>
                  </a:lnTo>
                  <a:close/>
                </a:path>
                <a:path w="5038725" h="1857375">
                  <a:moveTo>
                    <a:pt x="1837592" y="1600987"/>
                  </a:moveTo>
                  <a:lnTo>
                    <a:pt x="1832199" y="1600987"/>
                  </a:lnTo>
                  <a:lnTo>
                    <a:pt x="1832199" y="1579409"/>
                  </a:lnTo>
                  <a:lnTo>
                    <a:pt x="1837592" y="1579409"/>
                  </a:lnTo>
                  <a:lnTo>
                    <a:pt x="1837592" y="1600987"/>
                  </a:lnTo>
                  <a:close/>
                </a:path>
                <a:path w="5038725" h="1857375">
                  <a:moveTo>
                    <a:pt x="1859163" y="1606382"/>
                  </a:moveTo>
                  <a:lnTo>
                    <a:pt x="1810628" y="1606382"/>
                  </a:lnTo>
                  <a:lnTo>
                    <a:pt x="1810628" y="1600987"/>
                  </a:lnTo>
                  <a:lnTo>
                    <a:pt x="1859163" y="1600987"/>
                  </a:lnTo>
                  <a:lnTo>
                    <a:pt x="1859163" y="1606382"/>
                  </a:lnTo>
                  <a:close/>
                </a:path>
                <a:path w="5038725" h="1857375">
                  <a:moveTo>
                    <a:pt x="1837592" y="1627961"/>
                  </a:moveTo>
                  <a:lnTo>
                    <a:pt x="1832199" y="1627961"/>
                  </a:lnTo>
                  <a:lnTo>
                    <a:pt x="1832199" y="1606382"/>
                  </a:lnTo>
                  <a:lnTo>
                    <a:pt x="1837592" y="1606382"/>
                  </a:lnTo>
                  <a:lnTo>
                    <a:pt x="1837592" y="1627961"/>
                  </a:lnTo>
                  <a:close/>
                </a:path>
                <a:path w="5038725" h="1857375">
                  <a:moveTo>
                    <a:pt x="1950841" y="1715625"/>
                  </a:moveTo>
                  <a:lnTo>
                    <a:pt x="1945448" y="1715625"/>
                  </a:lnTo>
                  <a:lnTo>
                    <a:pt x="1945448" y="1694046"/>
                  </a:lnTo>
                  <a:lnTo>
                    <a:pt x="1950841" y="1694046"/>
                  </a:lnTo>
                  <a:lnTo>
                    <a:pt x="1950841" y="1715625"/>
                  </a:lnTo>
                  <a:close/>
                </a:path>
                <a:path w="5038725" h="1857375">
                  <a:moveTo>
                    <a:pt x="1972412" y="1721019"/>
                  </a:moveTo>
                  <a:lnTo>
                    <a:pt x="1923877" y="1721019"/>
                  </a:lnTo>
                  <a:lnTo>
                    <a:pt x="1923877" y="1715625"/>
                  </a:lnTo>
                  <a:lnTo>
                    <a:pt x="1972412" y="1715625"/>
                  </a:lnTo>
                  <a:lnTo>
                    <a:pt x="1972412" y="1721019"/>
                  </a:lnTo>
                  <a:close/>
                </a:path>
                <a:path w="5038725" h="1857375">
                  <a:moveTo>
                    <a:pt x="1950841" y="1742598"/>
                  </a:moveTo>
                  <a:lnTo>
                    <a:pt x="1945448" y="1742598"/>
                  </a:lnTo>
                  <a:lnTo>
                    <a:pt x="1945448" y="1721019"/>
                  </a:lnTo>
                  <a:lnTo>
                    <a:pt x="1950841" y="1721019"/>
                  </a:lnTo>
                  <a:lnTo>
                    <a:pt x="1950841" y="1742598"/>
                  </a:lnTo>
                  <a:close/>
                </a:path>
                <a:path w="5038725" h="1857375">
                  <a:moveTo>
                    <a:pt x="942389" y="2810"/>
                  </a:moveTo>
                  <a:lnTo>
                    <a:pt x="893854" y="2810"/>
                  </a:lnTo>
                  <a:lnTo>
                    <a:pt x="893854" y="0"/>
                  </a:lnTo>
                  <a:lnTo>
                    <a:pt x="942389" y="0"/>
                  </a:lnTo>
                  <a:lnTo>
                    <a:pt x="942389" y="2810"/>
                  </a:lnTo>
                  <a:close/>
                </a:path>
                <a:path w="5038725" h="1857375">
                  <a:moveTo>
                    <a:pt x="920818" y="24389"/>
                  </a:moveTo>
                  <a:lnTo>
                    <a:pt x="915425" y="24389"/>
                  </a:lnTo>
                  <a:lnTo>
                    <a:pt x="915425" y="2810"/>
                  </a:lnTo>
                  <a:lnTo>
                    <a:pt x="920818" y="2810"/>
                  </a:lnTo>
                  <a:lnTo>
                    <a:pt x="920818" y="24389"/>
                  </a:lnTo>
                  <a:close/>
                </a:path>
                <a:path w="5038725" h="1857375">
                  <a:moveTo>
                    <a:pt x="713196" y="2810"/>
                  </a:moveTo>
                  <a:lnTo>
                    <a:pt x="664661" y="2810"/>
                  </a:lnTo>
                  <a:lnTo>
                    <a:pt x="664661" y="0"/>
                  </a:lnTo>
                  <a:lnTo>
                    <a:pt x="713196" y="0"/>
                  </a:lnTo>
                  <a:lnTo>
                    <a:pt x="713196" y="2810"/>
                  </a:lnTo>
                  <a:close/>
                </a:path>
                <a:path w="5038725" h="1857375">
                  <a:moveTo>
                    <a:pt x="691625" y="24389"/>
                  </a:moveTo>
                  <a:lnTo>
                    <a:pt x="686232" y="24389"/>
                  </a:lnTo>
                  <a:lnTo>
                    <a:pt x="686232" y="2810"/>
                  </a:lnTo>
                  <a:lnTo>
                    <a:pt x="691625" y="2810"/>
                  </a:lnTo>
                  <a:lnTo>
                    <a:pt x="691625" y="24389"/>
                  </a:lnTo>
                  <a:close/>
                </a:path>
                <a:path w="5038725" h="1857375">
                  <a:moveTo>
                    <a:pt x="484002" y="2810"/>
                  </a:moveTo>
                  <a:lnTo>
                    <a:pt x="435467" y="2810"/>
                  </a:lnTo>
                  <a:lnTo>
                    <a:pt x="435467" y="0"/>
                  </a:lnTo>
                  <a:lnTo>
                    <a:pt x="484002" y="0"/>
                  </a:lnTo>
                  <a:lnTo>
                    <a:pt x="484002" y="2810"/>
                  </a:lnTo>
                  <a:close/>
                </a:path>
                <a:path w="5038725" h="1857375">
                  <a:moveTo>
                    <a:pt x="462431" y="24389"/>
                  </a:moveTo>
                  <a:lnTo>
                    <a:pt x="457038" y="24389"/>
                  </a:lnTo>
                  <a:lnTo>
                    <a:pt x="457038" y="2810"/>
                  </a:lnTo>
                  <a:lnTo>
                    <a:pt x="462431" y="2810"/>
                  </a:lnTo>
                  <a:lnTo>
                    <a:pt x="462431" y="24389"/>
                  </a:lnTo>
                  <a:close/>
                </a:path>
                <a:path w="5038725" h="1857375">
                  <a:moveTo>
                    <a:pt x="1035415" y="112053"/>
                  </a:moveTo>
                  <a:lnTo>
                    <a:pt x="1030022" y="112053"/>
                  </a:lnTo>
                  <a:lnTo>
                    <a:pt x="1030022" y="90474"/>
                  </a:lnTo>
                  <a:lnTo>
                    <a:pt x="1035415" y="90474"/>
                  </a:lnTo>
                  <a:lnTo>
                    <a:pt x="1035415" y="112053"/>
                  </a:lnTo>
                  <a:close/>
                </a:path>
                <a:path w="5038725" h="1857375">
                  <a:moveTo>
                    <a:pt x="1056986" y="117447"/>
                  </a:moveTo>
                  <a:lnTo>
                    <a:pt x="1008451" y="117447"/>
                  </a:lnTo>
                  <a:lnTo>
                    <a:pt x="1008451" y="112053"/>
                  </a:lnTo>
                  <a:lnTo>
                    <a:pt x="1056986" y="112053"/>
                  </a:lnTo>
                  <a:lnTo>
                    <a:pt x="1056986" y="117447"/>
                  </a:lnTo>
                  <a:close/>
                </a:path>
                <a:path w="5038725" h="1857375">
                  <a:moveTo>
                    <a:pt x="1035415" y="139026"/>
                  </a:moveTo>
                  <a:lnTo>
                    <a:pt x="1030022" y="139026"/>
                  </a:lnTo>
                  <a:lnTo>
                    <a:pt x="1030022" y="117447"/>
                  </a:lnTo>
                  <a:lnTo>
                    <a:pt x="1035415" y="117447"/>
                  </a:lnTo>
                  <a:lnTo>
                    <a:pt x="1035415" y="139026"/>
                  </a:lnTo>
                  <a:close/>
                </a:path>
                <a:path w="5038725" h="1857375">
                  <a:moveTo>
                    <a:pt x="806221" y="112053"/>
                  </a:moveTo>
                  <a:lnTo>
                    <a:pt x="800828" y="112053"/>
                  </a:lnTo>
                  <a:lnTo>
                    <a:pt x="800828" y="90474"/>
                  </a:lnTo>
                  <a:lnTo>
                    <a:pt x="806221" y="90474"/>
                  </a:lnTo>
                  <a:lnTo>
                    <a:pt x="806221" y="112053"/>
                  </a:lnTo>
                  <a:close/>
                </a:path>
                <a:path w="5038725" h="1857375">
                  <a:moveTo>
                    <a:pt x="827792" y="117447"/>
                  </a:moveTo>
                  <a:lnTo>
                    <a:pt x="779257" y="117447"/>
                  </a:lnTo>
                  <a:lnTo>
                    <a:pt x="779257" y="112053"/>
                  </a:lnTo>
                  <a:lnTo>
                    <a:pt x="827792" y="112053"/>
                  </a:lnTo>
                  <a:lnTo>
                    <a:pt x="827792" y="117447"/>
                  </a:lnTo>
                  <a:close/>
                </a:path>
                <a:path w="5038725" h="1857375">
                  <a:moveTo>
                    <a:pt x="806221" y="139026"/>
                  </a:moveTo>
                  <a:lnTo>
                    <a:pt x="800828" y="139026"/>
                  </a:lnTo>
                  <a:lnTo>
                    <a:pt x="800828" y="117447"/>
                  </a:lnTo>
                  <a:lnTo>
                    <a:pt x="806221" y="117447"/>
                  </a:lnTo>
                  <a:lnTo>
                    <a:pt x="806221" y="139026"/>
                  </a:lnTo>
                  <a:close/>
                </a:path>
                <a:path w="5038725" h="1857375">
                  <a:moveTo>
                    <a:pt x="577028" y="112053"/>
                  </a:moveTo>
                  <a:lnTo>
                    <a:pt x="571635" y="112053"/>
                  </a:lnTo>
                  <a:lnTo>
                    <a:pt x="571635" y="90474"/>
                  </a:lnTo>
                  <a:lnTo>
                    <a:pt x="577028" y="90474"/>
                  </a:lnTo>
                  <a:lnTo>
                    <a:pt x="577028" y="112053"/>
                  </a:lnTo>
                  <a:close/>
                </a:path>
                <a:path w="5038725" h="1857375">
                  <a:moveTo>
                    <a:pt x="598599" y="117447"/>
                  </a:moveTo>
                  <a:lnTo>
                    <a:pt x="550064" y="117447"/>
                  </a:lnTo>
                  <a:lnTo>
                    <a:pt x="550064" y="112053"/>
                  </a:lnTo>
                  <a:lnTo>
                    <a:pt x="598599" y="112053"/>
                  </a:lnTo>
                  <a:lnTo>
                    <a:pt x="598599" y="117447"/>
                  </a:lnTo>
                  <a:close/>
                </a:path>
                <a:path w="5038725" h="1857375">
                  <a:moveTo>
                    <a:pt x="577028" y="139026"/>
                  </a:moveTo>
                  <a:lnTo>
                    <a:pt x="571635" y="139026"/>
                  </a:lnTo>
                  <a:lnTo>
                    <a:pt x="571635" y="117447"/>
                  </a:lnTo>
                  <a:lnTo>
                    <a:pt x="577028" y="117447"/>
                  </a:lnTo>
                  <a:lnTo>
                    <a:pt x="577028" y="139026"/>
                  </a:lnTo>
                  <a:close/>
                </a:path>
                <a:path w="5038725" h="1857375">
                  <a:moveTo>
                    <a:pt x="347834" y="112053"/>
                  </a:moveTo>
                  <a:lnTo>
                    <a:pt x="342442" y="112053"/>
                  </a:lnTo>
                  <a:lnTo>
                    <a:pt x="342442" y="90474"/>
                  </a:lnTo>
                  <a:lnTo>
                    <a:pt x="347834" y="90474"/>
                  </a:lnTo>
                  <a:lnTo>
                    <a:pt x="347834" y="112053"/>
                  </a:lnTo>
                  <a:close/>
                </a:path>
                <a:path w="5038725" h="1857375">
                  <a:moveTo>
                    <a:pt x="369405" y="117447"/>
                  </a:moveTo>
                  <a:lnTo>
                    <a:pt x="320870" y="117447"/>
                  </a:lnTo>
                  <a:lnTo>
                    <a:pt x="320870" y="112053"/>
                  </a:lnTo>
                  <a:lnTo>
                    <a:pt x="369405" y="112053"/>
                  </a:lnTo>
                  <a:lnTo>
                    <a:pt x="369405" y="117447"/>
                  </a:lnTo>
                  <a:close/>
                </a:path>
                <a:path w="5038725" h="1857375">
                  <a:moveTo>
                    <a:pt x="347834" y="139026"/>
                  </a:moveTo>
                  <a:lnTo>
                    <a:pt x="342442" y="139026"/>
                  </a:lnTo>
                  <a:lnTo>
                    <a:pt x="342442" y="117447"/>
                  </a:lnTo>
                  <a:lnTo>
                    <a:pt x="347834" y="117447"/>
                  </a:lnTo>
                  <a:lnTo>
                    <a:pt x="347834" y="139026"/>
                  </a:lnTo>
                  <a:close/>
                </a:path>
                <a:path w="5038725" h="1857375">
                  <a:moveTo>
                    <a:pt x="920818" y="226690"/>
                  </a:moveTo>
                  <a:lnTo>
                    <a:pt x="915425" y="226690"/>
                  </a:lnTo>
                  <a:lnTo>
                    <a:pt x="915425" y="205111"/>
                  </a:lnTo>
                  <a:lnTo>
                    <a:pt x="920818" y="205111"/>
                  </a:lnTo>
                  <a:lnTo>
                    <a:pt x="920818" y="226690"/>
                  </a:lnTo>
                  <a:close/>
                </a:path>
                <a:path w="5038725" h="1857375">
                  <a:moveTo>
                    <a:pt x="942389" y="232085"/>
                  </a:moveTo>
                  <a:lnTo>
                    <a:pt x="893854" y="232085"/>
                  </a:lnTo>
                  <a:lnTo>
                    <a:pt x="893854" y="226690"/>
                  </a:lnTo>
                  <a:lnTo>
                    <a:pt x="942389" y="226690"/>
                  </a:lnTo>
                  <a:lnTo>
                    <a:pt x="942389" y="232085"/>
                  </a:lnTo>
                  <a:close/>
                </a:path>
                <a:path w="5038725" h="1857375">
                  <a:moveTo>
                    <a:pt x="920818" y="253663"/>
                  </a:moveTo>
                  <a:lnTo>
                    <a:pt x="915425" y="253663"/>
                  </a:lnTo>
                  <a:lnTo>
                    <a:pt x="915425" y="232085"/>
                  </a:lnTo>
                  <a:lnTo>
                    <a:pt x="920818" y="232085"/>
                  </a:lnTo>
                  <a:lnTo>
                    <a:pt x="920818" y="253663"/>
                  </a:lnTo>
                  <a:close/>
                </a:path>
                <a:path w="5038725" h="1857375">
                  <a:moveTo>
                    <a:pt x="691625" y="226690"/>
                  </a:moveTo>
                  <a:lnTo>
                    <a:pt x="686232" y="226690"/>
                  </a:lnTo>
                  <a:lnTo>
                    <a:pt x="686232" y="205111"/>
                  </a:lnTo>
                  <a:lnTo>
                    <a:pt x="691625" y="205111"/>
                  </a:lnTo>
                  <a:lnTo>
                    <a:pt x="691625" y="226690"/>
                  </a:lnTo>
                  <a:close/>
                </a:path>
                <a:path w="5038725" h="1857375">
                  <a:moveTo>
                    <a:pt x="713196" y="232085"/>
                  </a:moveTo>
                  <a:lnTo>
                    <a:pt x="664661" y="232085"/>
                  </a:lnTo>
                  <a:lnTo>
                    <a:pt x="664661" y="226690"/>
                  </a:lnTo>
                  <a:lnTo>
                    <a:pt x="713196" y="226690"/>
                  </a:lnTo>
                  <a:lnTo>
                    <a:pt x="713196" y="232085"/>
                  </a:lnTo>
                  <a:close/>
                </a:path>
                <a:path w="5038725" h="1857375">
                  <a:moveTo>
                    <a:pt x="691625" y="253663"/>
                  </a:moveTo>
                  <a:lnTo>
                    <a:pt x="686232" y="253663"/>
                  </a:lnTo>
                  <a:lnTo>
                    <a:pt x="686232" y="232085"/>
                  </a:lnTo>
                  <a:lnTo>
                    <a:pt x="691625" y="232085"/>
                  </a:lnTo>
                  <a:lnTo>
                    <a:pt x="691625" y="253663"/>
                  </a:lnTo>
                  <a:close/>
                </a:path>
                <a:path w="5038725" h="1857375">
                  <a:moveTo>
                    <a:pt x="462431" y="226690"/>
                  </a:moveTo>
                  <a:lnTo>
                    <a:pt x="457038" y="226690"/>
                  </a:lnTo>
                  <a:lnTo>
                    <a:pt x="457038" y="205111"/>
                  </a:lnTo>
                  <a:lnTo>
                    <a:pt x="462431" y="205111"/>
                  </a:lnTo>
                  <a:lnTo>
                    <a:pt x="462431" y="226690"/>
                  </a:lnTo>
                  <a:close/>
                </a:path>
                <a:path w="5038725" h="1857375">
                  <a:moveTo>
                    <a:pt x="484002" y="232085"/>
                  </a:moveTo>
                  <a:lnTo>
                    <a:pt x="435467" y="232085"/>
                  </a:lnTo>
                  <a:lnTo>
                    <a:pt x="435467" y="226690"/>
                  </a:lnTo>
                  <a:lnTo>
                    <a:pt x="484002" y="226690"/>
                  </a:lnTo>
                  <a:lnTo>
                    <a:pt x="484002" y="232085"/>
                  </a:lnTo>
                  <a:close/>
                </a:path>
                <a:path w="5038725" h="1857375">
                  <a:moveTo>
                    <a:pt x="462431" y="253663"/>
                  </a:moveTo>
                  <a:lnTo>
                    <a:pt x="457038" y="253663"/>
                  </a:lnTo>
                  <a:lnTo>
                    <a:pt x="457038" y="232085"/>
                  </a:lnTo>
                  <a:lnTo>
                    <a:pt x="462431" y="232085"/>
                  </a:lnTo>
                  <a:lnTo>
                    <a:pt x="462431" y="253663"/>
                  </a:lnTo>
                  <a:close/>
                </a:path>
                <a:path w="5038725" h="1857375">
                  <a:moveTo>
                    <a:pt x="233238" y="226690"/>
                  </a:moveTo>
                  <a:lnTo>
                    <a:pt x="227845" y="226690"/>
                  </a:lnTo>
                  <a:lnTo>
                    <a:pt x="227845" y="205111"/>
                  </a:lnTo>
                  <a:lnTo>
                    <a:pt x="233238" y="205111"/>
                  </a:lnTo>
                  <a:lnTo>
                    <a:pt x="233238" y="226690"/>
                  </a:lnTo>
                  <a:close/>
                </a:path>
                <a:path w="5038725" h="1857375">
                  <a:moveTo>
                    <a:pt x="254809" y="232085"/>
                  </a:moveTo>
                  <a:lnTo>
                    <a:pt x="206274" y="232085"/>
                  </a:lnTo>
                  <a:lnTo>
                    <a:pt x="206274" y="226690"/>
                  </a:lnTo>
                  <a:lnTo>
                    <a:pt x="254809" y="226690"/>
                  </a:lnTo>
                  <a:lnTo>
                    <a:pt x="254809" y="232085"/>
                  </a:lnTo>
                  <a:close/>
                </a:path>
                <a:path w="5038725" h="1857375">
                  <a:moveTo>
                    <a:pt x="233238" y="253663"/>
                  </a:moveTo>
                  <a:lnTo>
                    <a:pt x="227845" y="253663"/>
                  </a:lnTo>
                  <a:lnTo>
                    <a:pt x="227845" y="232085"/>
                  </a:lnTo>
                  <a:lnTo>
                    <a:pt x="233238" y="232085"/>
                  </a:lnTo>
                  <a:lnTo>
                    <a:pt x="233238" y="253663"/>
                  </a:lnTo>
                  <a:close/>
                </a:path>
                <a:path w="5038725" h="1857375">
                  <a:moveTo>
                    <a:pt x="1035415" y="341327"/>
                  </a:moveTo>
                  <a:lnTo>
                    <a:pt x="1030022" y="341327"/>
                  </a:lnTo>
                  <a:lnTo>
                    <a:pt x="1030022" y="319748"/>
                  </a:lnTo>
                  <a:lnTo>
                    <a:pt x="1035415" y="319748"/>
                  </a:lnTo>
                  <a:lnTo>
                    <a:pt x="1035415" y="341327"/>
                  </a:lnTo>
                  <a:close/>
                </a:path>
                <a:path w="5038725" h="1857375">
                  <a:moveTo>
                    <a:pt x="1056986" y="346722"/>
                  </a:moveTo>
                  <a:lnTo>
                    <a:pt x="1008451" y="346722"/>
                  </a:lnTo>
                  <a:lnTo>
                    <a:pt x="1008451" y="341327"/>
                  </a:lnTo>
                  <a:lnTo>
                    <a:pt x="1056986" y="341327"/>
                  </a:lnTo>
                  <a:lnTo>
                    <a:pt x="1056986" y="346722"/>
                  </a:lnTo>
                  <a:close/>
                </a:path>
                <a:path w="5038725" h="1857375">
                  <a:moveTo>
                    <a:pt x="1035415" y="368301"/>
                  </a:moveTo>
                  <a:lnTo>
                    <a:pt x="1030022" y="368301"/>
                  </a:lnTo>
                  <a:lnTo>
                    <a:pt x="1030022" y="346722"/>
                  </a:lnTo>
                  <a:lnTo>
                    <a:pt x="1035415" y="346722"/>
                  </a:lnTo>
                  <a:lnTo>
                    <a:pt x="1035415" y="368301"/>
                  </a:lnTo>
                  <a:close/>
                </a:path>
                <a:path w="5038725" h="1857375">
                  <a:moveTo>
                    <a:pt x="806221" y="341327"/>
                  </a:moveTo>
                  <a:lnTo>
                    <a:pt x="800828" y="341327"/>
                  </a:lnTo>
                  <a:lnTo>
                    <a:pt x="800828" y="319748"/>
                  </a:lnTo>
                  <a:lnTo>
                    <a:pt x="806221" y="319748"/>
                  </a:lnTo>
                  <a:lnTo>
                    <a:pt x="806221" y="341327"/>
                  </a:lnTo>
                  <a:close/>
                </a:path>
                <a:path w="5038725" h="1857375">
                  <a:moveTo>
                    <a:pt x="827792" y="346722"/>
                  </a:moveTo>
                  <a:lnTo>
                    <a:pt x="779257" y="346722"/>
                  </a:lnTo>
                  <a:lnTo>
                    <a:pt x="779257" y="341327"/>
                  </a:lnTo>
                  <a:lnTo>
                    <a:pt x="827792" y="341327"/>
                  </a:lnTo>
                  <a:lnTo>
                    <a:pt x="827792" y="346722"/>
                  </a:lnTo>
                  <a:close/>
                </a:path>
                <a:path w="5038725" h="1857375">
                  <a:moveTo>
                    <a:pt x="806221" y="368301"/>
                  </a:moveTo>
                  <a:lnTo>
                    <a:pt x="800828" y="368301"/>
                  </a:lnTo>
                  <a:lnTo>
                    <a:pt x="800828" y="346722"/>
                  </a:lnTo>
                  <a:lnTo>
                    <a:pt x="806221" y="346722"/>
                  </a:lnTo>
                  <a:lnTo>
                    <a:pt x="806221" y="368301"/>
                  </a:lnTo>
                  <a:close/>
                </a:path>
                <a:path w="5038725" h="1857375">
                  <a:moveTo>
                    <a:pt x="577028" y="341327"/>
                  </a:moveTo>
                  <a:lnTo>
                    <a:pt x="571635" y="341327"/>
                  </a:lnTo>
                  <a:lnTo>
                    <a:pt x="571635" y="319748"/>
                  </a:lnTo>
                  <a:lnTo>
                    <a:pt x="577028" y="319748"/>
                  </a:lnTo>
                  <a:lnTo>
                    <a:pt x="577028" y="341327"/>
                  </a:lnTo>
                  <a:close/>
                </a:path>
                <a:path w="5038725" h="1857375">
                  <a:moveTo>
                    <a:pt x="598599" y="346722"/>
                  </a:moveTo>
                  <a:lnTo>
                    <a:pt x="550064" y="346722"/>
                  </a:lnTo>
                  <a:lnTo>
                    <a:pt x="550064" y="341327"/>
                  </a:lnTo>
                  <a:lnTo>
                    <a:pt x="598599" y="341327"/>
                  </a:lnTo>
                  <a:lnTo>
                    <a:pt x="598599" y="346722"/>
                  </a:lnTo>
                  <a:close/>
                </a:path>
                <a:path w="5038725" h="1857375">
                  <a:moveTo>
                    <a:pt x="577028" y="368301"/>
                  </a:moveTo>
                  <a:lnTo>
                    <a:pt x="571635" y="368301"/>
                  </a:lnTo>
                  <a:lnTo>
                    <a:pt x="571635" y="346722"/>
                  </a:lnTo>
                  <a:lnTo>
                    <a:pt x="577028" y="346722"/>
                  </a:lnTo>
                  <a:lnTo>
                    <a:pt x="577028" y="368301"/>
                  </a:lnTo>
                  <a:close/>
                </a:path>
                <a:path w="5038725" h="1857375">
                  <a:moveTo>
                    <a:pt x="347834" y="341327"/>
                  </a:moveTo>
                  <a:lnTo>
                    <a:pt x="342442" y="341327"/>
                  </a:lnTo>
                  <a:lnTo>
                    <a:pt x="342442" y="319748"/>
                  </a:lnTo>
                  <a:lnTo>
                    <a:pt x="347834" y="319748"/>
                  </a:lnTo>
                  <a:lnTo>
                    <a:pt x="347834" y="341327"/>
                  </a:lnTo>
                  <a:close/>
                </a:path>
                <a:path w="5038725" h="1857375">
                  <a:moveTo>
                    <a:pt x="369405" y="346722"/>
                  </a:moveTo>
                  <a:lnTo>
                    <a:pt x="320870" y="346722"/>
                  </a:lnTo>
                  <a:lnTo>
                    <a:pt x="320870" y="341327"/>
                  </a:lnTo>
                  <a:lnTo>
                    <a:pt x="369405" y="341327"/>
                  </a:lnTo>
                  <a:lnTo>
                    <a:pt x="369405" y="346722"/>
                  </a:lnTo>
                  <a:close/>
                </a:path>
                <a:path w="5038725" h="1857375">
                  <a:moveTo>
                    <a:pt x="347834" y="368301"/>
                  </a:moveTo>
                  <a:lnTo>
                    <a:pt x="342442" y="368301"/>
                  </a:lnTo>
                  <a:lnTo>
                    <a:pt x="342442" y="346722"/>
                  </a:lnTo>
                  <a:lnTo>
                    <a:pt x="347834" y="346722"/>
                  </a:lnTo>
                  <a:lnTo>
                    <a:pt x="347834" y="368301"/>
                  </a:lnTo>
                  <a:close/>
                </a:path>
                <a:path w="5038725" h="1857375">
                  <a:moveTo>
                    <a:pt x="920818" y="455964"/>
                  </a:moveTo>
                  <a:lnTo>
                    <a:pt x="915425" y="455964"/>
                  </a:lnTo>
                  <a:lnTo>
                    <a:pt x="915425" y="434386"/>
                  </a:lnTo>
                  <a:lnTo>
                    <a:pt x="920818" y="434386"/>
                  </a:lnTo>
                  <a:lnTo>
                    <a:pt x="920818" y="455964"/>
                  </a:lnTo>
                  <a:close/>
                </a:path>
                <a:path w="5038725" h="1857375">
                  <a:moveTo>
                    <a:pt x="942389" y="461359"/>
                  </a:moveTo>
                  <a:lnTo>
                    <a:pt x="893854" y="461359"/>
                  </a:lnTo>
                  <a:lnTo>
                    <a:pt x="893854" y="455964"/>
                  </a:lnTo>
                  <a:lnTo>
                    <a:pt x="942389" y="455964"/>
                  </a:lnTo>
                  <a:lnTo>
                    <a:pt x="942389" y="461359"/>
                  </a:lnTo>
                  <a:close/>
                </a:path>
                <a:path w="5038725" h="1857375">
                  <a:moveTo>
                    <a:pt x="920818" y="482938"/>
                  </a:moveTo>
                  <a:lnTo>
                    <a:pt x="915425" y="482938"/>
                  </a:lnTo>
                  <a:lnTo>
                    <a:pt x="915425" y="461359"/>
                  </a:lnTo>
                  <a:lnTo>
                    <a:pt x="920818" y="461359"/>
                  </a:lnTo>
                  <a:lnTo>
                    <a:pt x="920818" y="482938"/>
                  </a:lnTo>
                  <a:close/>
                </a:path>
                <a:path w="5038725" h="1857375">
                  <a:moveTo>
                    <a:pt x="691625" y="455964"/>
                  </a:moveTo>
                  <a:lnTo>
                    <a:pt x="686232" y="455964"/>
                  </a:lnTo>
                  <a:lnTo>
                    <a:pt x="686232" y="434386"/>
                  </a:lnTo>
                  <a:lnTo>
                    <a:pt x="691625" y="434386"/>
                  </a:lnTo>
                  <a:lnTo>
                    <a:pt x="691625" y="455964"/>
                  </a:lnTo>
                  <a:close/>
                </a:path>
                <a:path w="5038725" h="1857375">
                  <a:moveTo>
                    <a:pt x="713196" y="461359"/>
                  </a:moveTo>
                  <a:lnTo>
                    <a:pt x="664661" y="461359"/>
                  </a:lnTo>
                  <a:lnTo>
                    <a:pt x="664661" y="455964"/>
                  </a:lnTo>
                  <a:lnTo>
                    <a:pt x="713196" y="455964"/>
                  </a:lnTo>
                  <a:lnTo>
                    <a:pt x="713196" y="461359"/>
                  </a:lnTo>
                  <a:close/>
                </a:path>
                <a:path w="5038725" h="1857375">
                  <a:moveTo>
                    <a:pt x="691625" y="482938"/>
                  </a:moveTo>
                  <a:lnTo>
                    <a:pt x="686232" y="482938"/>
                  </a:lnTo>
                  <a:lnTo>
                    <a:pt x="686232" y="461359"/>
                  </a:lnTo>
                  <a:lnTo>
                    <a:pt x="691625" y="461359"/>
                  </a:lnTo>
                  <a:lnTo>
                    <a:pt x="691625" y="482938"/>
                  </a:lnTo>
                  <a:close/>
                </a:path>
                <a:path w="5038725" h="1857375">
                  <a:moveTo>
                    <a:pt x="462431" y="455964"/>
                  </a:moveTo>
                  <a:lnTo>
                    <a:pt x="457038" y="455964"/>
                  </a:lnTo>
                  <a:lnTo>
                    <a:pt x="457038" y="434386"/>
                  </a:lnTo>
                  <a:lnTo>
                    <a:pt x="462431" y="434386"/>
                  </a:lnTo>
                  <a:lnTo>
                    <a:pt x="462431" y="455964"/>
                  </a:lnTo>
                  <a:close/>
                </a:path>
                <a:path w="5038725" h="1857375">
                  <a:moveTo>
                    <a:pt x="484002" y="461359"/>
                  </a:moveTo>
                  <a:lnTo>
                    <a:pt x="435467" y="461359"/>
                  </a:lnTo>
                  <a:lnTo>
                    <a:pt x="435467" y="455964"/>
                  </a:lnTo>
                  <a:lnTo>
                    <a:pt x="484002" y="455964"/>
                  </a:lnTo>
                  <a:lnTo>
                    <a:pt x="484002" y="461359"/>
                  </a:lnTo>
                  <a:close/>
                </a:path>
                <a:path w="5038725" h="1857375">
                  <a:moveTo>
                    <a:pt x="462431" y="482938"/>
                  </a:moveTo>
                  <a:lnTo>
                    <a:pt x="457038" y="482938"/>
                  </a:lnTo>
                  <a:lnTo>
                    <a:pt x="457038" y="461359"/>
                  </a:lnTo>
                  <a:lnTo>
                    <a:pt x="462431" y="461359"/>
                  </a:lnTo>
                  <a:lnTo>
                    <a:pt x="462431" y="482938"/>
                  </a:lnTo>
                  <a:close/>
                </a:path>
                <a:path w="5038725" h="1857375">
                  <a:moveTo>
                    <a:pt x="233238" y="455964"/>
                  </a:moveTo>
                  <a:lnTo>
                    <a:pt x="227845" y="455964"/>
                  </a:lnTo>
                  <a:lnTo>
                    <a:pt x="227845" y="434386"/>
                  </a:lnTo>
                  <a:lnTo>
                    <a:pt x="233238" y="434386"/>
                  </a:lnTo>
                  <a:lnTo>
                    <a:pt x="233238" y="455964"/>
                  </a:lnTo>
                  <a:close/>
                </a:path>
                <a:path w="5038725" h="1857375">
                  <a:moveTo>
                    <a:pt x="254809" y="461359"/>
                  </a:moveTo>
                  <a:lnTo>
                    <a:pt x="206274" y="461359"/>
                  </a:lnTo>
                  <a:lnTo>
                    <a:pt x="206274" y="455964"/>
                  </a:lnTo>
                  <a:lnTo>
                    <a:pt x="254809" y="455964"/>
                  </a:lnTo>
                  <a:lnTo>
                    <a:pt x="254809" y="461359"/>
                  </a:lnTo>
                  <a:close/>
                </a:path>
                <a:path w="5038725" h="1857375">
                  <a:moveTo>
                    <a:pt x="233238" y="482938"/>
                  </a:moveTo>
                  <a:lnTo>
                    <a:pt x="227845" y="482938"/>
                  </a:lnTo>
                  <a:lnTo>
                    <a:pt x="227845" y="461359"/>
                  </a:lnTo>
                  <a:lnTo>
                    <a:pt x="233238" y="461359"/>
                  </a:lnTo>
                  <a:lnTo>
                    <a:pt x="233238" y="482938"/>
                  </a:lnTo>
                  <a:close/>
                </a:path>
                <a:path w="5038725" h="1857375">
                  <a:moveTo>
                    <a:pt x="1035415" y="570601"/>
                  </a:moveTo>
                  <a:lnTo>
                    <a:pt x="1030022" y="570601"/>
                  </a:lnTo>
                  <a:lnTo>
                    <a:pt x="1030022" y="549023"/>
                  </a:lnTo>
                  <a:lnTo>
                    <a:pt x="1035415" y="549023"/>
                  </a:lnTo>
                  <a:lnTo>
                    <a:pt x="1035415" y="570601"/>
                  </a:lnTo>
                  <a:close/>
                </a:path>
                <a:path w="5038725" h="1857375">
                  <a:moveTo>
                    <a:pt x="1056986" y="575996"/>
                  </a:moveTo>
                  <a:lnTo>
                    <a:pt x="1008451" y="575996"/>
                  </a:lnTo>
                  <a:lnTo>
                    <a:pt x="1008451" y="570601"/>
                  </a:lnTo>
                  <a:lnTo>
                    <a:pt x="1056986" y="570601"/>
                  </a:lnTo>
                  <a:lnTo>
                    <a:pt x="1056986" y="575996"/>
                  </a:lnTo>
                  <a:close/>
                </a:path>
                <a:path w="5038725" h="1857375">
                  <a:moveTo>
                    <a:pt x="1035415" y="597575"/>
                  </a:moveTo>
                  <a:lnTo>
                    <a:pt x="1030022" y="597575"/>
                  </a:lnTo>
                  <a:lnTo>
                    <a:pt x="1030022" y="575996"/>
                  </a:lnTo>
                  <a:lnTo>
                    <a:pt x="1035415" y="575996"/>
                  </a:lnTo>
                  <a:lnTo>
                    <a:pt x="1035415" y="597575"/>
                  </a:lnTo>
                  <a:close/>
                </a:path>
                <a:path w="5038725" h="1857375">
                  <a:moveTo>
                    <a:pt x="806221" y="570601"/>
                  </a:moveTo>
                  <a:lnTo>
                    <a:pt x="800828" y="570601"/>
                  </a:lnTo>
                  <a:lnTo>
                    <a:pt x="800828" y="549023"/>
                  </a:lnTo>
                  <a:lnTo>
                    <a:pt x="806221" y="549023"/>
                  </a:lnTo>
                  <a:lnTo>
                    <a:pt x="806221" y="570601"/>
                  </a:lnTo>
                  <a:close/>
                </a:path>
                <a:path w="5038725" h="1857375">
                  <a:moveTo>
                    <a:pt x="827792" y="575996"/>
                  </a:moveTo>
                  <a:lnTo>
                    <a:pt x="779257" y="575996"/>
                  </a:lnTo>
                  <a:lnTo>
                    <a:pt x="779257" y="570601"/>
                  </a:lnTo>
                  <a:lnTo>
                    <a:pt x="827792" y="570601"/>
                  </a:lnTo>
                  <a:lnTo>
                    <a:pt x="827792" y="575996"/>
                  </a:lnTo>
                  <a:close/>
                </a:path>
                <a:path w="5038725" h="1857375">
                  <a:moveTo>
                    <a:pt x="806221" y="597575"/>
                  </a:moveTo>
                  <a:lnTo>
                    <a:pt x="800828" y="597575"/>
                  </a:lnTo>
                  <a:lnTo>
                    <a:pt x="800828" y="575996"/>
                  </a:lnTo>
                  <a:lnTo>
                    <a:pt x="806221" y="575996"/>
                  </a:lnTo>
                  <a:lnTo>
                    <a:pt x="806221" y="597575"/>
                  </a:lnTo>
                  <a:close/>
                </a:path>
                <a:path w="5038725" h="1857375">
                  <a:moveTo>
                    <a:pt x="577028" y="570601"/>
                  </a:moveTo>
                  <a:lnTo>
                    <a:pt x="571635" y="570601"/>
                  </a:lnTo>
                  <a:lnTo>
                    <a:pt x="571635" y="549023"/>
                  </a:lnTo>
                  <a:lnTo>
                    <a:pt x="577028" y="549023"/>
                  </a:lnTo>
                  <a:lnTo>
                    <a:pt x="577028" y="570601"/>
                  </a:lnTo>
                  <a:close/>
                </a:path>
                <a:path w="5038725" h="1857375">
                  <a:moveTo>
                    <a:pt x="598599" y="575996"/>
                  </a:moveTo>
                  <a:lnTo>
                    <a:pt x="550064" y="575996"/>
                  </a:lnTo>
                  <a:lnTo>
                    <a:pt x="550064" y="570601"/>
                  </a:lnTo>
                  <a:lnTo>
                    <a:pt x="598599" y="570601"/>
                  </a:lnTo>
                  <a:lnTo>
                    <a:pt x="598599" y="575996"/>
                  </a:lnTo>
                  <a:close/>
                </a:path>
                <a:path w="5038725" h="1857375">
                  <a:moveTo>
                    <a:pt x="577028" y="597575"/>
                  </a:moveTo>
                  <a:lnTo>
                    <a:pt x="571635" y="597575"/>
                  </a:lnTo>
                  <a:lnTo>
                    <a:pt x="571635" y="575996"/>
                  </a:lnTo>
                  <a:lnTo>
                    <a:pt x="577028" y="575996"/>
                  </a:lnTo>
                  <a:lnTo>
                    <a:pt x="577028" y="597575"/>
                  </a:lnTo>
                  <a:close/>
                </a:path>
                <a:path w="5038725" h="1857375">
                  <a:moveTo>
                    <a:pt x="347834" y="570601"/>
                  </a:moveTo>
                  <a:lnTo>
                    <a:pt x="342442" y="570601"/>
                  </a:lnTo>
                  <a:lnTo>
                    <a:pt x="342442" y="549023"/>
                  </a:lnTo>
                  <a:lnTo>
                    <a:pt x="347834" y="549023"/>
                  </a:lnTo>
                  <a:lnTo>
                    <a:pt x="347834" y="570601"/>
                  </a:lnTo>
                  <a:close/>
                </a:path>
                <a:path w="5038725" h="1857375">
                  <a:moveTo>
                    <a:pt x="369405" y="575996"/>
                  </a:moveTo>
                  <a:lnTo>
                    <a:pt x="320870" y="575996"/>
                  </a:lnTo>
                  <a:lnTo>
                    <a:pt x="320870" y="570601"/>
                  </a:lnTo>
                  <a:lnTo>
                    <a:pt x="369405" y="570601"/>
                  </a:lnTo>
                  <a:lnTo>
                    <a:pt x="369405" y="575996"/>
                  </a:lnTo>
                  <a:close/>
                </a:path>
                <a:path w="5038725" h="1857375">
                  <a:moveTo>
                    <a:pt x="347834" y="597575"/>
                  </a:moveTo>
                  <a:lnTo>
                    <a:pt x="342442" y="597575"/>
                  </a:lnTo>
                  <a:lnTo>
                    <a:pt x="342442" y="575996"/>
                  </a:lnTo>
                  <a:lnTo>
                    <a:pt x="347834" y="575996"/>
                  </a:lnTo>
                  <a:lnTo>
                    <a:pt x="347834" y="597575"/>
                  </a:lnTo>
                  <a:close/>
                </a:path>
                <a:path w="5038725" h="1857375">
                  <a:moveTo>
                    <a:pt x="920818" y="685239"/>
                  </a:moveTo>
                  <a:lnTo>
                    <a:pt x="915425" y="685239"/>
                  </a:lnTo>
                  <a:lnTo>
                    <a:pt x="915425" y="663660"/>
                  </a:lnTo>
                  <a:lnTo>
                    <a:pt x="920818" y="663660"/>
                  </a:lnTo>
                  <a:lnTo>
                    <a:pt x="920818" y="685239"/>
                  </a:lnTo>
                  <a:close/>
                </a:path>
                <a:path w="5038725" h="1857375">
                  <a:moveTo>
                    <a:pt x="942389" y="690633"/>
                  </a:moveTo>
                  <a:lnTo>
                    <a:pt x="893854" y="690633"/>
                  </a:lnTo>
                  <a:lnTo>
                    <a:pt x="893854" y="685239"/>
                  </a:lnTo>
                  <a:lnTo>
                    <a:pt x="942389" y="685239"/>
                  </a:lnTo>
                  <a:lnTo>
                    <a:pt x="942389" y="690633"/>
                  </a:lnTo>
                  <a:close/>
                </a:path>
                <a:path w="5038725" h="1857375">
                  <a:moveTo>
                    <a:pt x="920818" y="712212"/>
                  </a:moveTo>
                  <a:lnTo>
                    <a:pt x="915425" y="712212"/>
                  </a:lnTo>
                  <a:lnTo>
                    <a:pt x="915425" y="690633"/>
                  </a:lnTo>
                  <a:lnTo>
                    <a:pt x="920818" y="690633"/>
                  </a:lnTo>
                  <a:lnTo>
                    <a:pt x="920818" y="712212"/>
                  </a:lnTo>
                  <a:close/>
                </a:path>
                <a:path w="5038725" h="1857375">
                  <a:moveTo>
                    <a:pt x="691625" y="685239"/>
                  </a:moveTo>
                  <a:lnTo>
                    <a:pt x="686232" y="685239"/>
                  </a:lnTo>
                  <a:lnTo>
                    <a:pt x="686232" y="663660"/>
                  </a:lnTo>
                  <a:lnTo>
                    <a:pt x="691625" y="663660"/>
                  </a:lnTo>
                  <a:lnTo>
                    <a:pt x="691625" y="685239"/>
                  </a:lnTo>
                  <a:close/>
                </a:path>
                <a:path w="5038725" h="1857375">
                  <a:moveTo>
                    <a:pt x="713196" y="690633"/>
                  </a:moveTo>
                  <a:lnTo>
                    <a:pt x="664661" y="690633"/>
                  </a:lnTo>
                  <a:lnTo>
                    <a:pt x="664661" y="685239"/>
                  </a:lnTo>
                  <a:lnTo>
                    <a:pt x="713196" y="685239"/>
                  </a:lnTo>
                  <a:lnTo>
                    <a:pt x="713196" y="690633"/>
                  </a:lnTo>
                  <a:close/>
                </a:path>
                <a:path w="5038725" h="1857375">
                  <a:moveTo>
                    <a:pt x="691625" y="712212"/>
                  </a:moveTo>
                  <a:lnTo>
                    <a:pt x="686232" y="712212"/>
                  </a:lnTo>
                  <a:lnTo>
                    <a:pt x="686232" y="690633"/>
                  </a:lnTo>
                  <a:lnTo>
                    <a:pt x="691625" y="690633"/>
                  </a:lnTo>
                  <a:lnTo>
                    <a:pt x="691625" y="712212"/>
                  </a:lnTo>
                  <a:close/>
                </a:path>
                <a:path w="5038725" h="1857375">
                  <a:moveTo>
                    <a:pt x="462431" y="685239"/>
                  </a:moveTo>
                  <a:lnTo>
                    <a:pt x="457038" y="685239"/>
                  </a:lnTo>
                  <a:lnTo>
                    <a:pt x="457038" y="663660"/>
                  </a:lnTo>
                  <a:lnTo>
                    <a:pt x="462431" y="663660"/>
                  </a:lnTo>
                  <a:lnTo>
                    <a:pt x="462431" y="685239"/>
                  </a:lnTo>
                  <a:close/>
                </a:path>
                <a:path w="5038725" h="1857375">
                  <a:moveTo>
                    <a:pt x="484002" y="690633"/>
                  </a:moveTo>
                  <a:lnTo>
                    <a:pt x="435467" y="690633"/>
                  </a:lnTo>
                  <a:lnTo>
                    <a:pt x="435467" y="685239"/>
                  </a:lnTo>
                  <a:lnTo>
                    <a:pt x="484002" y="685239"/>
                  </a:lnTo>
                  <a:lnTo>
                    <a:pt x="484002" y="690633"/>
                  </a:lnTo>
                  <a:close/>
                </a:path>
                <a:path w="5038725" h="1857375">
                  <a:moveTo>
                    <a:pt x="462431" y="712212"/>
                  </a:moveTo>
                  <a:lnTo>
                    <a:pt x="457038" y="712212"/>
                  </a:lnTo>
                  <a:lnTo>
                    <a:pt x="457038" y="690633"/>
                  </a:lnTo>
                  <a:lnTo>
                    <a:pt x="462431" y="690633"/>
                  </a:lnTo>
                  <a:lnTo>
                    <a:pt x="462431" y="712212"/>
                  </a:lnTo>
                  <a:close/>
                </a:path>
                <a:path w="5038725" h="1857375">
                  <a:moveTo>
                    <a:pt x="233238" y="685239"/>
                  </a:moveTo>
                  <a:lnTo>
                    <a:pt x="227845" y="685239"/>
                  </a:lnTo>
                  <a:lnTo>
                    <a:pt x="227845" y="663660"/>
                  </a:lnTo>
                  <a:lnTo>
                    <a:pt x="233238" y="663660"/>
                  </a:lnTo>
                  <a:lnTo>
                    <a:pt x="233238" y="685239"/>
                  </a:lnTo>
                  <a:close/>
                </a:path>
                <a:path w="5038725" h="1857375">
                  <a:moveTo>
                    <a:pt x="254809" y="690633"/>
                  </a:moveTo>
                  <a:lnTo>
                    <a:pt x="206274" y="690633"/>
                  </a:lnTo>
                  <a:lnTo>
                    <a:pt x="206274" y="685239"/>
                  </a:lnTo>
                  <a:lnTo>
                    <a:pt x="254809" y="685239"/>
                  </a:lnTo>
                  <a:lnTo>
                    <a:pt x="254809" y="690633"/>
                  </a:lnTo>
                  <a:close/>
                </a:path>
                <a:path w="5038725" h="1857375">
                  <a:moveTo>
                    <a:pt x="233238" y="712212"/>
                  </a:moveTo>
                  <a:lnTo>
                    <a:pt x="227845" y="712212"/>
                  </a:lnTo>
                  <a:lnTo>
                    <a:pt x="227845" y="690633"/>
                  </a:lnTo>
                  <a:lnTo>
                    <a:pt x="233238" y="690633"/>
                  </a:lnTo>
                  <a:lnTo>
                    <a:pt x="233238" y="712212"/>
                  </a:lnTo>
                  <a:close/>
                </a:path>
                <a:path w="5038725" h="1857375">
                  <a:moveTo>
                    <a:pt x="1035415" y="799876"/>
                  </a:moveTo>
                  <a:lnTo>
                    <a:pt x="1030022" y="799876"/>
                  </a:lnTo>
                  <a:lnTo>
                    <a:pt x="1030022" y="778297"/>
                  </a:lnTo>
                  <a:lnTo>
                    <a:pt x="1035415" y="778297"/>
                  </a:lnTo>
                  <a:lnTo>
                    <a:pt x="1035415" y="799876"/>
                  </a:lnTo>
                  <a:close/>
                </a:path>
                <a:path w="5038725" h="1857375">
                  <a:moveTo>
                    <a:pt x="1056986" y="805270"/>
                  </a:moveTo>
                  <a:lnTo>
                    <a:pt x="1008451" y="805270"/>
                  </a:lnTo>
                  <a:lnTo>
                    <a:pt x="1008451" y="799876"/>
                  </a:lnTo>
                  <a:lnTo>
                    <a:pt x="1056986" y="799876"/>
                  </a:lnTo>
                  <a:lnTo>
                    <a:pt x="1056986" y="805270"/>
                  </a:lnTo>
                  <a:close/>
                </a:path>
                <a:path w="5038725" h="1857375">
                  <a:moveTo>
                    <a:pt x="1035415" y="826849"/>
                  </a:moveTo>
                  <a:lnTo>
                    <a:pt x="1030022" y="826849"/>
                  </a:lnTo>
                  <a:lnTo>
                    <a:pt x="1030022" y="805270"/>
                  </a:lnTo>
                  <a:lnTo>
                    <a:pt x="1035415" y="805270"/>
                  </a:lnTo>
                  <a:lnTo>
                    <a:pt x="1035415" y="826849"/>
                  </a:lnTo>
                  <a:close/>
                </a:path>
                <a:path w="5038725" h="1857375">
                  <a:moveTo>
                    <a:pt x="806221" y="799876"/>
                  </a:moveTo>
                  <a:lnTo>
                    <a:pt x="800828" y="799876"/>
                  </a:lnTo>
                  <a:lnTo>
                    <a:pt x="800828" y="778297"/>
                  </a:lnTo>
                  <a:lnTo>
                    <a:pt x="806221" y="778297"/>
                  </a:lnTo>
                  <a:lnTo>
                    <a:pt x="806221" y="799876"/>
                  </a:lnTo>
                  <a:close/>
                </a:path>
                <a:path w="5038725" h="1857375">
                  <a:moveTo>
                    <a:pt x="827792" y="805270"/>
                  </a:moveTo>
                  <a:lnTo>
                    <a:pt x="779257" y="805270"/>
                  </a:lnTo>
                  <a:lnTo>
                    <a:pt x="779257" y="799876"/>
                  </a:lnTo>
                  <a:lnTo>
                    <a:pt x="827792" y="799876"/>
                  </a:lnTo>
                  <a:lnTo>
                    <a:pt x="827792" y="805270"/>
                  </a:lnTo>
                  <a:close/>
                </a:path>
                <a:path w="5038725" h="1857375">
                  <a:moveTo>
                    <a:pt x="806221" y="826849"/>
                  </a:moveTo>
                  <a:lnTo>
                    <a:pt x="800828" y="826849"/>
                  </a:lnTo>
                  <a:lnTo>
                    <a:pt x="800828" y="805270"/>
                  </a:lnTo>
                  <a:lnTo>
                    <a:pt x="806221" y="805270"/>
                  </a:lnTo>
                  <a:lnTo>
                    <a:pt x="806221" y="826849"/>
                  </a:lnTo>
                  <a:close/>
                </a:path>
                <a:path w="5038725" h="1857375">
                  <a:moveTo>
                    <a:pt x="577028" y="799876"/>
                  </a:moveTo>
                  <a:lnTo>
                    <a:pt x="571635" y="799876"/>
                  </a:lnTo>
                  <a:lnTo>
                    <a:pt x="571635" y="778297"/>
                  </a:lnTo>
                  <a:lnTo>
                    <a:pt x="577028" y="778297"/>
                  </a:lnTo>
                  <a:lnTo>
                    <a:pt x="577028" y="799876"/>
                  </a:lnTo>
                  <a:close/>
                </a:path>
                <a:path w="5038725" h="1857375">
                  <a:moveTo>
                    <a:pt x="598599" y="805270"/>
                  </a:moveTo>
                  <a:lnTo>
                    <a:pt x="550064" y="805270"/>
                  </a:lnTo>
                  <a:lnTo>
                    <a:pt x="550064" y="799876"/>
                  </a:lnTo>
                  <a:lnTo>
                    <a:pt x="598599" y="799876"/>
                  </a:lnTo>
                  <a:lnTo>
                    <a:pt x="598599" y="805270"/>
                  </a:lnTo>
                  <a:close/>
                </a:path>
                <a:path w="5038725" h="1857375">
                  <a:moveTo>
                    <a:pt x="577028" y="826849"/>
                  </a:moveTo>
                  <a:lnTo>
                    <a:pt x="571635" y="826849"/>
                  </a:lnTo>
                  <a:lnTo>
                    <a:pt x="571635" y="805270"/>
                  </a:lnTo>
                  <a:lnTo>
                    <a:pt x="577028" y="805270"/>
                  </a:lnTo>
                  <a:lnTo>
                    <a:pt x="577028" y="826849"/>
                  </a:lnTo>
                  <a:close/>
                </a:path>
                <a:path w="5038725" h="1857375">
                  <a:moveTo>
                    <a:pt x="347834" y="799876"/>
                  </a:moveTo>
                  <a:lnTo>
                    <a:pt x="342442" y="799876"/>
                  </a:lnTo>
                  <a:lnTo>
                    <a:pt x="342442" y="778297"/>
                  </a:lnTo>
                  <a:lnTo>
                    <a:pt x="347834" y="778297"/>
                  </a:lnTo>
                  <a:lnTo>
                    <a:pt x="347834" y="799876"/>
                  </a:lnTo>
                  <a:close/>
                </a:path>
                <a:path w="5038725" h="1857375">
                  <a:moveTo>
                    <a:pt x="369405" y="805270"/>
                  </a:moveTo>
                  <a:lnTo>
                    <a:pt x="320870" y="805270"/>
                  </a:lnTo>
                  <a:lnTo>
                    <a:pt x="320870" y="799876"/>
                  </a:lnTo>
                  <a:lnTo>
                    <a:pt x="369405" y="799876"/>
                  </a:lnTo>
                  <a:lnTo>
                    <a:pt x="369405" y="805270"/>
                  </a:lnTo>
                  <a:close/>
                </a:path>
                <a:path w="5038725" h="1857375">
                  <a:moveTo>
                    <a:pt x="347834" y="826849"/>
                  </a:moveTo>
                  <a:lnTo>
                    <a:pt x="342442" y="826849"/>
                  </a:lnTo>
                  <a:lnTo>
                    <a:pt x="342442" y="805270"/>
                  </a:lnTo>
                  <a:lnTo>
                    <a:pt x="347834" y="805270"/>
                  </a:lnTo>
                  <a:lnTo>
                    <a:pt x="347834" y="826849"/>
                  </a:lnTo>
                  <a:close/>
                </a:path>
                <a:path w="5038725" h="1857375">
                  <a:moveTo>
                    <a:pt x="920818" y="914513"/>
                  </a:moveTo>
                  <a:lnTo>
                    <a:pt x="915425" y="914513"/>
                  </a:lnTo>
                  <a:lnTo>
                    <a:pt x="915425" y="892934"/>
                  </a:lnTo>
                  <a:lnTo>
                    <a:pt x="920818" y="892934"/>
                  </a:lnTo>
                  <a:lnTo>
                    <a:pt x="920818" y="914513"/>
                  </a:lnTo>
                  <a:close/>
                </a:path>
                <a:path w="5038725" h="1857375">
                  <a:moveTo>
                    <a:pt x="942389" y="919908"/>
                  </a:moveTo>
                  <a:lnTo>
                    <a:pt x="893854" y="919908"/>
                  </a:lnTo>
                  <a:lnTo>
                    <a:pt x="893854" y="914513"/>
                  </a:lnTo>
                  <a:lnTo>
                    <a:pt x="942389" y="914513"/>
                  </a:lnTo>
                  <a:lnTo>
                    <a:pt x="942389" y="919908"/>
                  </a:lnTo>
                  <a:close/>
                </a:path>
                <a:path w="5038725" h="1857375">
                  <a:moveTo>
                    <a:pt x="920818" y="941486"/>
                  </a:moveTo>
                  <a:lnTo>
                    <a:pt x="915425" y="941486"/>
                  </a:lnTo>
                  <a:lnTo>
                    <a:pt x="915425" y="919908"/>
                  </a:lnTo>
                  <a:lnTo>
                    <a:pt x="920818" y="919908"/>
                  </a:lnTo>
                  <a:lnTo>
                    <a:pt x="920818" y="941486"/>
                  </a:lnTo>
                  <a:close/>
                </a:path>
                <a:path w="5038725" h="1857375">
                  <a:moveTo>
                    <a:pt x="691625" y="914513"/>
                  </a:moveTo>
                  <a:lnTo>
                    <a:pt x="686232" y="914513"/>
                  </a:lnTo>
                  <a:lnTo>
                    <a:pt x="686232" y="892934"/>
                  </a:lnTo>
                  <a:lnTo>
                    <a:pt x="691625" y="892934"/>
                  </a:lnTo>
                  <a:lnTo>
                    <a:pt x="691625" y="914513"/>
                  </a:lnTo>
                  <a:close/>
                </a:path>
                <a:path w="5038725" h="1857375">
                  <a:moveTo>
                    <a:pt x="713196" y="919908"/>
                  </a:moveTo>
                  <a:lnTo>
                    <a:pt x="664661" y="919908"/>
                  </a:lnTo>
                  <a:lnTo>
                    <a:pt x="664661" y="914513"/>
                  </a:lnTo>
                  <a:lnTo>
                    <a:pt x="713196" y="914513"/>
                  </a:lnTo>
                  <a:lnTo>
                    <a:pt x="713196" y="919908"/>
                  </a:lnTo>
                  <a:close/>
                </a:path>
                <a:path w="5038725" h="1857375">
                  <a:moveTo>
                    <a:pt x="691625" y="941486"/>
                  </a:moveTo>
                  <a:lnTo>
                    <a:pt x="686232" y="941486"/>
                  </a:lnTo>
                  <a:lnTo>
                    <a:pt x="686232" y="919908"/>
                  </a:lnTo>
                  <a:lnTo>
                    <a:pt x="691625" y="919908"/>
                  </a:lnTo>
                  <a:lnTo>
                    <a:pt x="691625" y="941486"/>
                  </a:lnTo>
                  <a:close/>
                </a:path>
                <a:path w="5038725" h="1857375">
                  <a:moveTo>
                    <a:pt x="462431" y="914513"/>
                  </a:moveTo>
                  <a:lnTo>
                    <a:pt x="457038" y="914513"/>
                  </a:lnTo>
                  <a:lnTo>
                    <a:pt x="457038" y="892934"/>
                  </a:lnTo>
                  <a:lnTo>
                    <a:pt x="462431" y="892934"/>
                  </a:lnTo>
                  <a:lnTo>
                    <a:pt x="462431" y="914513"/>
                  </a:lnTo>
                  <a:close/>
                </a:path>
                <a:path w="5038725" h="1857375">
                  <a:moveTo>
                    <a:pt x="484002" y="919908"/>
                  </a:moveTo>
                  <a:lnTo>
                    <a:pt x="435467" y="919908"/>
                  </a:lnTo>
                  <a:lnTo>
                    <a:pt x="435467" y="914513"/>
                  </a:lnTo>
                  <a:lnTo>
                    <a:pt x="484002" y="914513"/>
                  </a:lnTo>
                  <a:lnTo>
                    <a:pt x="484002" y="919908"/>
                  </a:lnTo>
                  <a:close/>
                </a:path>
                <a:path w="5038725" h="1857375">
                  <a:moveTo>
                    <a:pt x="462431" y="941486"/>
                  </a:moveTo>
                  <a:lnTo>
                    <a:pt x="457038" y="941486"/>
                  </a:lnTo>
                  <a:lnTo>
                    <a:pt x="457038" y="919908"/>
                  </a:lnTo>
                  <a:lnTo>
                    <a:pt x="462431" y="919908"/>
                  </a:lnTo>
                  <a:lnTo>
                    <a:pt x="462431" y="941486"/>
                  </a:lnTo>
                  <a:close/>
                </a:path>
                <a:path w="5038725" h="1857375">
                  <a:moveTo>
                    <a:pt x="1035415" y="1027802"/>
                  </a:moveTo>
                  <a:lnTo>
                    <a:pt x="1030022" y="1027802"/>
                  </a:lnTo>
                  <a:lnTo>
                    <a:pt x="1030022" y="1006223"/>
                  </a:lnTo>
                  <a:lnTo>
                    <a:pt x="1035415" y="1006223"/>
                  </a:lnTo>
                  <a:lnTo>
                    <a:pt x="1035415" y="1027802"/>
                  </a:lnTo>
                  <a:close/>
                </a:path>
                <a:path w="5038725" h="1857375">
                  <a:moveTo>
                    <a:pt x="1056986" y="1033196"/>
                  </a:moveTo>
                  <a:lnTo>
                    <a:pt x="1008451" y="1033196"/>
                  </a:lnTo>
                  <a:lnTo>
                    <a:pt x="1008451" y="1027802"/>
                  </a:lnTo>
                  <a:lnTo>
                    <a:pt x="1056986" y="1027802"/>
                  </a:lnTo>
                  <a:lnTo>
                    <a:pt x="1056986" y="1033196"/>
                  </a:lnTo>
                  <a:close/>
                </a:path>
                <a:path w="5038725" h="1857375">
                  <a:moveTo>
                    <a:pt x="1035415" y="1054775"/>
                  </a:moveTo>
                  <a:lnTo>
                    <a:pt x="1030022" y="1054775"/>
                  </a:lnTo>
                  <a:lnTo>
                    <a:pt x="1030022" y="1033196"/>
                  </a:lnTo>
                  <a:lnTo>
                    <a:pt x="1035415" y="1033196"/>
                  </a:lnTo>
                  <a:lnTo>
                    <a:pt x="1035415" y="1054775"/>
                  </a:lnTo>
                  <a:close/>
                </a:path>
                <a:path w="5038725" h="1857375">
                  <a:moveTo>
                    <a:pt x="806221" y="1027802"/>
                  </a:moveTo>
                  <a:lnTo>
                    <a:pt x="800828" y="1027802"/>
                  </a:lnTo>
                  <a:lnTo>
                    <a:pt x="800828" y="1006223"/>
                  </a:lnTo>
                  <a:lnTo>
                    <a:pt x="806221" y="1006223"/>
                  </a:lnTo>
                  <a:lnTo>
                    <a:pt x="806221" y="1027802"/>
                  </a:lnTo>
                  <a:close/>
                </a:path>
                <a:path w="5038725" h="1857375">
                  <a:moveTo>
                    <a:pt x="827792" y="1033196"/>
                  </a:moveTo>
                  <a:lnTo>
                    <a:pt x="779257" y="1033196"/>
                  </a:lnTo>
                  <a:lnTo>
                    <a:pt x="779257" y="1027802"/>
                  </a:lnTo>
                  <a:lnTo>
                    <a:pt x="827792" y="1027802"/>
                  </a:lnTo>
                  <a:lnTo>
                    <a:pt x="827792" y="1033196"/>
                  </a:lnTo>
                  <a:close/>
                </a:path>
                <a:path w="5038725" h="1857375">
                  <a:moveTo>
                    <a:pt x="806221" y="1054775"/>
                  </a:moveTo>
                  <a:lnTo>
                    <a:pt x="800828" y="1054775"/>
                  </a:lnTo>
                  <a:lnTo>
                    <a:pt x="800828" y="1033196"/>
                  </a:lnTo>
                  <a:lnTo>
                    <a:pt x="806221" y="1033196"/>
                  </a:lnTo>
                  <a:lnTo>
                    <a:pt x="806221" y="1054775"/>
                  </a:lnTo>
                  <a:close/>
                </a:path>
                <a:path w="5038725" h="1857375">
                  <a:moveTo>
                    <a:pt x="920818" y="1142439"/>
                  </a:moveTo>
                  <a:lnTo>
                    <a:pt x="915425" y="1142439"/>
                  </a:lnTo>
                  <a:lnTo>
                    <a:pt x="915425" y="1120860"/>
                  </a:lnTo>
                  <a:lnTo>
                    <a:pt x="920818" y="1120860"/>
                  </a:lnTo>
                  <a:lnTo>
                    <a:pt x="920818" y="1142439"/>
                  </a:lnTo>
                  <a:close/>
                </a:path>
                <a:path w="5038725" h="1857375">
                  <a:moveTo>
                    <a:pt x="942389" y="1147833"/>
                  </a:moveTo>
                  <a:lnTo>
                    <a:pt x="893854" y="1147833"/>
                  </a:lnTo>
                  <a:lnTo>
                    <a:pt x="893854" y="1142439"/>
                  </a:lnTo>
                  <a:lnTo>
                    <a:pt x="942389" y="1142439"/>
                  </a:lnTo>
                  <a:lnTo>
                    <a:pt x="942389" y="1147833"/>
                  </a:lnTo>
                  <a:close/>
                </a:path>
                <a:path w="5038725" h="1857375">
                  <a:moveTo>
                    <a:pt x="920818" y="1169412"/>
                  </a:moveTo>
                  <a:lnTo>
                    <a:pt x="915425" y="1169412"/>
                  </a:lnTo>
                  <a:lnTo>
                    <a:pt x="915425" y="1147833"/>
                  </a:lnTo>
                  <a:lnTo>
                    <a:pt x="920818" y="1147833"/>
                  </a:lnTo>
                  <a:lnTo>
                    <a:pt x="920818" y="1169412"/>
                  </a:lnTo>
                  <a:close/>
                </a:path>
                <a:path w="5038725" h="1857375">
                  <a:moveTo>
                    <a:pt x="1036763" y="1270563"/>
                  </a:moveTo>
                  <a:lnTo>
                    <a:pt x="1020584" y="1262470"/>
                  </a:lnTo>
                  <a:lnTo>
                    <a:pt x="1012495" y="1257076"/>
                  </a:lnTo>
                  <a:lnTo>
                    <a:pt x="1030022" y="1257076"/>
                  </a:lnTo>
                  <a:lnTo>
                    <a:pt x="1030022" y="1235497"/>
                  </a:lnTo>
                  <a:lnTo>
                    <a:pt x="1036763" y="1235497"/>
                  </a:lnTo>
                  <a:lnTo>
                    <a:pt x="1036763" y="1257076"/>
                  </a:lnTo>
                  <a:lnTo>
                    <a:pt x="1058334" y="1257076"/>
                  </a:lnTo>
                  <a:lnTo>
                    <a:pt x="1058334" y="1262470"/>
                  </a:lnTo>
                  <a:lnTo>
                    <a:pt x="1036763" y="1262470"/>
                  </a:lnTo>
                  <a:lnTo>
                    <a:pt x="1036763" y="1270563"/>
                  </a:lnTo>
                  <a:close/>
                </a:path>
                <a:path w="5038725" h="1857375">
                  <a:moveTo>
                    <a:pt x="26963" y="689285"/>
                  </a:moveTo>
                  <a:lnTo>
                    <a:pt x="24267" y="689285"/>
                  </a:lnTo>
                  <a:lnTo>
                    <a:pt x="14830" y="683890"/>
                  </a:lnTo>
                  <a:lnTo>
                    <a:pt x="26963" y="683890"/>
                  </a:lnTo>
                  <a:lnTo>
                    <a:pt x="26963" y="689285"/>
                  </a:lnTo>
                  <a:close/>
                </a:path>
                <a:path w="5038725" h="1857375">
                  <a:moveTo>
                    <a:pt x="118641" y="570601"/>
                  </a:moveTo>
                  <a:lnTo>
                    <a:pt x="113248" y="570601"/>
                  </a:lnTo>
                  <a:lnTo>
                    <a:pt x="113248" y="549023"/>
                  </a:lnTo>
                  <a:lnTo>
                    <a:pt x="118641" y="549023"/>
                  </a:lnTo>
                  <a:lnTo>
                    <a:pt x="118641" y="570601"/>
                  </a:lnTo>
                  <a:close/>
                </a:path>
                <a:path w="5038725" h="1857375">
                  <a:moveTo>
                    <a:pt x="140212" y="575996"/>
                  </a:moveTo>
                  <a:lnTo>
                    <a:pt x="91677" y="575996"/>
                  </a:lnTo>
                  <a:lnTo>
                    <a:pt x="91677" y="570601"/>
                  </a:lnTo>
                  <a:lnTo>
                    <a:pt x="140212" y="570601"/>
                  </a:lnTo>
                  <a:lnTo>
                    <a:pt x="140212" y="575996"/>
                  </a:lnTo>
                  <a:close/>
                </a:path>
                <a:path w="5038725" h="1857375">
                  <a:moveTo>
                    <a:pt x="118641" y="597575"/>
                  </a:moveTo>
                  <a:lnTo>
                    <a:pt x="113248" y="597575"/>
                  </a:lnTo>
                  <a:lnTo>
                    <a:pt x="113248" y="575996"/>
                  </a:lnTo>
                  <a:lnTo>
                    <a:pt x="118641" y="575996"/>
                  </a:lnTo>
                  <a:lnTo>
                    <a:pt x="118641" y="597575"/>
                  </a:lnTo>
                  <a:close/>
                </a:path>
                <a:path w="5038725" h="1857375">
                  <a:moveTo>
                    <a:pt x="5392" y="678495"/>
                  </a:moveTo>
                  <a:lnTo>
                    <a:pt x="0" y="675798"/>
                  </a:lnTo>
                  <a:lnTo>
                    <a:pt x="0" y="663660"/>
                  </a:lnTo>
                  <a:lnTo>
                    <a:pt x="5392" y="663660"/>
                  </a:lnTo>
                  <a:lnTo>
                    <a:pt x="5392" y="678495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802383" y="0"/>
              <a:ext cx="4030345" cy="1638300"/>
            </a:xfrm>
            <a:custGeom>
              <a:avLst/>
              <a:gdLst/>
              <a:ahLst/>
              <a:cxnLst/>
              <a:rect l="l" t="t" r="r" b="b"/>
              <a:pathLst>
                <a:path w="4030345" h="1638300">
                  <a:moveTo>
                    <a:pt x="0" y="165100"/>
                  </a:moveTo>
                  <a:lnTo>
                    <a:pt x="52579" y="63500"/>
                  </a:lnTo>
                  <a:lnTo>
                    <a:pt x="99265" y="50800"/>
                  </a:lnTo>
                  <a:lnTo>
                    <a:pt x="145891" y="50800"/>
                  </a:lnTo>
                  <a:lnTo>
                    <a:pt x="239226" y="25400"/>
                  </a:lnTo>
                  <a:lnTo>
                    <a:pt x="286064" y="25400"/>
                  </a:lnTo>
                  <a:lnTo>
                    <a:pt x="333104" y="12700"/>
                  </a:lnTo>
                  <a:lnTo>
                    <a:pt x="380410" y="12700"/>
                  </a:lnTo>
                  <a:lnTo>
                    <a:pt x="428047" y="0"/>
                  </a:lnTo>
                  <a:lnTo>
                    <a:pt x="882458" y="0"/>
                  </a:lnTo>
                  <a:lnTo>
                    <a:pt x="1042655" y="38100"/>
                  </a:lnTo>
                  <a:lnTo>
                    <a:pt x="1193372" y="76200"/>
                  </a:lnTo>
                  <a:lnTo>
                    <a:pt x="502768" y="76200"/>
                  </a:lnTo>
                  <a:lnTo>
                    <a:pt x="451898" y="88900"/>
                  </a:lnTo>
                  <a:lnTo>
                    <a:pt x="401576" y="88900"/>
                  </a:lnTo>
                  <a:lnTo>
                    <a:pt x="351751" y="101600"/>
                  </a:lnTo>
                  <a:lnTo>
                    <a:pt x="302371" y="101600"/>
                  </a:lnTo>
                  <a:lnTo>
                    <a:pt x="156390" y="139700"/>
                  </a:lnTo>
                  <a:lnTo>
                    <a:pt x="117166" y="139700"/>
                  </a:lnTo>
                  <a:lnTo>
                    <a:pt x="78195" y="152400"/>
                  </a:lnTo>
                  <a:lnTo>
                    <a:pt x="39224" y="152400"/>
                  </a:lnTo>
                  <a:lnTo>
                    <a:pt x="0" y="165100"/>
                  </a:lnTo>
                  <a:close/>
                </a:path>
                <a:path w="4030345" h="1638300">
                  <a:moveTo>
                    <a:pt x="2276924" y="215900"/>
                  </a:moveTo>
                  <a:lnTo>
                    <a:pt x="1665191" y="215900"/>
                  </a:lnTo>
                  <a:lnTo>
                    <a:pt x="1709264" y="203200"/>
                  </a:lnTo>
                  <a:lnTo>
                    <a:pt x="2115320" y="203200"/>
                  </a:lnTo>
                  <a:lnTo>
                    <a:pt x="2144151" y="165100"/>
                  </a:lnTo>
                  <a:lnTo>
                    <a:pt x="2176921" y="127000"/>
                  </a:lnTo>
                  <a:lnTo>
                    <a:pt x="2212780" y="88900"/>
                  </a:lnTo>
                  <a:lnTo>
                    <a:pt x="2250879" y="50800"/>
                  </a:lnTo>
                  <a:lnTo>
                    <a:pt x="2290370" y="12700"/>
                  </a:lnTo>
                  <a:lnTo>
                    <a:pt x="2308541" y="0"/>
                  </a:lnTo>
                  <a:lnTo>
                    <a:pt x="2493594" y="0"/>
                  </a:lnTo>
                  <a:lnTo>
                    <a:pt x="2476637" y="12700"/>
                  </a:lnTo>
                  <a:lnTo>
                    <a:pt x="2439232" y="50800"/>
                  </a:lnTo>
                  <a:lnTo>
                    <a:pt x="2401957" y="76200"/>
                  </a:lnTo>
                  <a:lnTo>
                    <a:pt x="2365588" y="114300"/>
                  </a:lnTo>
                  <a:lnTo>
                    <a:pt x="2330902" y="152400"/>
                  </a:lnTo>
                  <a:lnTo>
                    <a:pt x="2298675" y="190500"/>
                  </a:lnTo>
                  <a:lnTo>
                    <a:pt x="2276924" y="215900"/>
                  </a:lnTo>
                  <a:close/>
                </a:path>
                <a:path w="4030345" h="1638300">
                  <a:moveTo>
                    <a:pt x="3078035" y="101600"/>
                  </a:moveTo>
                  <a:lnTo>
                    <a:pt x="3009175" y="101600"/>
                  </a:lnTo>
                  <a:lnTo>
                    <a:pt x="2958474" y="88900"/>
                  </a:lnTo>
                  <a:lnTo>
                    <a:pt x="2908373" y="88900"/>
                  </a:lnTo>
                  <a:lnTo>
                    <a:pt x="2762792" y="50800"/>
                  </a:lnTo>
                  <a:lnTo>
                    <a:pt x="2716217" y="25400"/>
                  </a:lnTo>
                  <a:lnTo>
                    <a:pt x="2670807" y="12700"/>
                  </a:lnTo>
                  <a:lnTo>
                    <a:pt x="2637727" y="0"/>
                  </a:lnTo>
                  <a:lnTo>
                    <a:pt x="2907730" y="0"/>
                  </a:lnTo>
                  <a:lnTo>
                    <a:pt x="2954797" y="12700"/>
                  </a:lnTo>
                  <a:lnTo>
                    <a:pt x="3283476" y="12700"/>
                  </a:lnTo>
                  <a:lnTo>
                    <a:pt x="3268703" y="25400"/>
                  </a:lnTo>
                  <a:lnTo>
                    <a:pt x="3232522" y="50800"/>
                  </a:lnTo>
                  <a:lnTo>
                    <a:pt x="3189094" y="76200"/>
                  </a:lnTo>
                  <a:lnTo>
                    <a:pt x="3137803" y="88900"/>
                  </a:lnTo>
                  <a:lnTo>
                    <a:pt x="3078035" y="101600"/>
                  </a:lnTo>
                  <a:close/>
                </a:path>
                <a:path w="4030345" h="1638300">
                  <a:moveTo>
                    <a:pt x="3283476" y="12700"/>
                  </a:moveTo>
                  <a:lnTo>
                    <a:pt x="3044171" y="12700"/>
                  </a:lnTo>
                  <a:lnTo>
                    <a:pt x="3085046" y="0"/>
                  </a:lnTo>
                  <a:lnTo>
                    <a:pt x="3298250" y="0"/>
                  </a:lnTo>
                  <a:lnTo>
                    <a:pt x="3283476" y="12700"/>
                  </a:lnTo>
                  <a:close/>
                </a:path>
                <a:path w="4030345" h="1638300">
                  <a:moveTo>
                    <a:pt x="1773995" y="292100"/>
                  </a:moveTo>
                  <a:lnTo>
                    <a:pt x="1525509" y="292100"/>
                  </a:lnTo>
                  <a:lnTo>
                    <a:pt x="1472824" y="279400"/>
                  </a:lnTo>
                  <a:lnTo>
                    <a:pt x="1420999" y="254000"/>
                  </a:lnTo>
                  <a:lnTo>
                    <a:pt x="1327524" y="228600"/>
                  </a:lnTo>
                  <a:lnTo>
                    <a:pt x="1281966" y="203200"/>
                  </a:lnTo>
                  <a:lnTo>
                    <a:pt x="1236745" y="190500"/>
                  </a:lnTo>
                  <a:lnTo>
                    <a:pt x="1191525" y="165100"/>
                  </a:lnTo>
                  <a:lnTo>
                    <a:pt x="1056821" y="127000"/>
                  </a:lnTo>
                  <a:lnTo>
                    <a:pt x="870605" y="76200"/>
                  </a:lnTo>
                  <a:lnTo>
                    <a:pt x="1193372" y="76200"/>
                  </a:lnTo>
                  <a:lnTo>
                    <a:pt x="1241689" y="101600"/>
                  </a:lnTo>
                  <a:lnTo>
                    <a:pt x="1286123" y="114300"/>
                  </a:lnTo>
                  <a:lnTo>
                    <a:pt x="1330670" y="139700"/>
                  </a:lnTo>
                  <a:lnTo>
                    <a:pt x="1421449" y="165100"/>
                  </a:lnTo>
                  <a:lnTo>
                    <a:pt x="1468355" y="190500"/>
                  </a:lnTo>
                  <a:lnTo>
                    <a:pt x="1516721" y="203200"/>
                  </a:lnTo>
                  <a:lnTo>
                    <a:pt x="1571130" y="215900"/>
                  </a:lnTo>
                  <a:lnTo>
                    <a:pt x="2276924" y="215900"/>
                  </a:lnTo>
                  <a:lnTo>
                    <a:pt x="2266048" y="228600"/>
                  </a:lnTo>
                  <a:lnTo>
                    <a:pt x="2246917" y="266700"/>
                  </a:lnTo>
                  <a:lnTo>
                    <a:pt x="1851727" y="266700"/>
                  </a:lnTo>
                  <a:lnTo>
                    <a:pt x="1773995" y="292100"/>
                  </a:lnTo>
                  <a:close/>
                </a:path>
                <a:path w="4030345" h="1638300">
                  <a:moveTo>
                    <a:pt x="1956402" y="190500"/>
                  </a:moveTo>
                  <a:lnTo>
                    <a:pt x="1852578" y="190500"/>
                  </a:lnTo>
                  <a:lnTo>
                    <a:pt x="1904003" y="177800"/>
                  </a:lnTo>
                  <a:lnTo>
                    <a:pt x="1956402" y="190500"/>
                  </a:lnTo>
                  <a:close/>
                </a:path>
                <a:path w="4030345" h="1638300">
                  <a:moveTo>
                    <a:pt x="2115320" y="203200"/>
                  </a:moveTo>
                  <a:lnTo>
                    <a:pt x="1754310" y="203200"/>
                  </a:lnTo>
                  <a:lnTo>
                    <a:pt x="1802539" y="190500"/>
                  </a:lnTo>
                  <a:lnTo>
                    <a:pt x="2062472" y="190500"/>
                  </a:lnTo>
                  <a:lnTo>
                    <a:pt x="2115320" y="203200"/>
                  </a:lnTo>
                  <a:close/>
                </a:path>
                <a:path w="4030345" h="1638300">
                  <a:moveTo>
                    <a:pt x="1797652" y="939800"/>
                  </a:moveTo>
                  <a:lnTo>
                    <a:pt x="1541176" y="939800"/>
                  </a:lnTo>
                  <a:lnTo>
                    <a:pt x="1445367" y="914400"/>
                  </a:lnTo>
                  <a:lnTo>
                    <a:pt x="1397751" y="914400"/>
                  </a:lnTo>
                  <a:lnTo>
                    <a:pt x="1255125" y="876300"/>
                  </a:lnTo>
                  <a:lnTo>
                    <a:pt x="1207398" y="876300"/>
                  </a:lnTo>
                  <a:lnTo>
                    <a:pt x="1159449" y="863600"/>
                  </a:lnTo>
                  <a:lnTo>
                    <a:pt x="1662943" y="863600"/>
                  </a:lnTo>
                  <a:lnTo>
                    <a:pt x="1708686" y="850900"/>
                  </a:lnTo>
                  <a:lnTo>
                    <a:pt x="1795153" y="850900"/>
                  </a:lnTo>
                  <a:lnTo>
                    <a:pt x="1835442" y="838200"/>
                  </a:lnTo>
                  <a:lnTo>
                    <a:pt x="1873479" y="812800"/>
                  </a:lnTo>
                  <a:lnTo>
                    <a:pt x="1909047" y="800100"/>
                  </a:lnTo>
                  <a:lnTo>
                    <a:pt x="1949021" y="762000"/>
                  </a:lnTo>
                  <a:lnTo>
                    <a:pt x="1980102" y="723900"/>
                  </a:lnTo>
                  <a:lnTo>
                    <a:pt x="2003505" y="685800"/>
                  </a:lnTo>
                  <a:lnTo>
                    <a:pt x="2020448" y="647700"/>
                  </a:lnTo>
                  <a:lnTo>
                    <a:pt x="2032148" y="609600"/>
                  </a:lnTo>
                  <a:lnTo>
                    <a:pt x="2039822" y="558800"/>
                  </a:lnTo>
                  <a:lnTo>
                    <a:pt x="2044687" y="520700"/>
                  </a:lnTo>
                  <a:lnTo>
                    <a:pt x="2047961" y="469900"/>
                  </a:lnTo>
                  <a:lnTo>
                    <a:pt x="2050860" y="431800"/>
                  </a:lnTo>
                  <a:lnTo>
                    <a:pt x="2054602" y="393700"/>
                  </a:lnTo>
                  <a:lnTo>
                    <a:pt x="2060403" y="342900"/>
                  </a:lnTo>
                  <a:lnTo>
                    <a:pt x="2069482" y="304800"/>
                  </a:lnTo>
                  <a:lnTo>
                    <a:pt x="2072178" y="292100"/>
                  </a:lnTo>
                  <a:lnTo>
                    <a:pt x="2073526" y="292100"/>
                  </a:lnTo>
                  <a:lnTo>
                    <a:pt x="2076223" y="279400"/>
                  </a:lnTo>
                  <a:lnTo>
                    <a:pt x="2029752" y="279400"/>
                  </a:lnTo>
                  <a:lnTo>
                    <a:pt x="1983534" y="266700"/>
                  </a:lnTo>
                  <a:lnTo>
                    <a:pt x="2246917" y="266700"/>
                  </a:lnTo>
                  <a:lnTo>
                    <a:pt x="2240540" y="279400"/>
                  </a:lnTo>
                  <a:lnTo>
                    <a:pt x="2221504" y="330200"/>
                  </a:lnTo>
                  <a:lnTo>
                    <a:pt x="2208292" y="368300"/>
                  </a:lnTo>
                  <a:lnTo>
                    <a:pt x="2200256" y="419100"/>
                  </a:lnTo>
                  <a:lnTo>
                    <a:pt x="2198908" y="431800"/>
                  </a:lnTo>
                  <a:lnTo>
                    <a:pt x="2198908" y="444500"/>
                  </a:lnTo>
                  <a:lnTo>
                    <a:pt x="2200256" y="444500"/>
                  </a:lnTo>
                  <a:lnTo>
                    <a:pt x="2240054" y="469900"/>
                  </a:lnTo>
                  <a:lnTo>
                    <a:pt x="2284373" y="482600"/>
                  </a:lnTo>
                  <a:lnTo>
                    <a:pt x="2332235" y="495300"/>
                  </a:lnTo>
                  <a:lnTo>
                    <a:pt x="2487293" y="533400"/>
                  </a:lnTo>
                  <a:lnTo>
                    <a:pt x="2186775" y="533400"/>
                  </a:lnTo>
                  <a:lnTo>
                    <a:pt x="2181510" y="584200"/>
                  </a:lnTo>
                  <a:lnTo>
                    <a:pt x="2174014" y="622300"/>
                  </a:lnTo>
                  <a:lnTo>
                    <a:pt x="2163256" y="673100"/>
                  </a:lnTo>
                  <a:lnTo>
                    <a:pt x="2148204" y="711200"/>
                  </a:lnTo>
                  <a:lnTo>
                    <a:pt x="2127826" y="749300"/>
                  </a:lnTo>
                  <a:lnTo>
                    <a:pt x="2101090" y="787400"/>
                  </a:lnTo>
                  <a:lnTo>
                    <a:pt x="2066963" y="825500"/>
                  </a:lnTo>
                  <a:lnTo>
                    <a:pt x="2024414" y="863600"/>
                  </a:lnTo>
                  <a:lnTo>
                    <a:pt x="1972412" y="889000"/>
                  </a:lnTo>
                  <a:lnTo>
                    <a:pt x="1932569" y="901700"/>
                  </a:lnTo>
                  <a:lnTo>
                    <a:pt x="1890024" y="927100"/>
                  </a:lnTo>
                  <a:lnTo>
                    <a:pt x="1844983" y="927100"/>
                  </a:lnTo>
                  <a:lnTo>
                    <a:pt x="1797652" y="939800"/>
                  </a:lnTo>
                  <a:close/>
                </a:path>
                <a:path w="4030345" h="1638300">
                  <a:moveTo>
                    <a:pt x="1683866" y="304800"/>
                  </a:moveTo>
                  <a:lnTo>
                    <a:pt x="1631518" y="304800"/>
                  </a:lnTo>
                  <a:lnTo>
                    <a:pt x="1578570" y="292100"/>
                  </a:lnTo>
                  <a:lnTo>
                    <a:pt x="1735129" y="292100"/>
                  </a:lnTo>
                  <a:lnTo>
                    <a:pt x="1683866" y="304800"/>
                  </a:lnTo>
                  <a:close/>
                </a:path>
                <a:path w="4030345" h="1638300">
                  <a:moveTo>
                    <a:pt x="3266680" y="850900"/>
                  </a:moveTo>
                  <a:lnTo>
                    <a:pt x="2960105" y="850900"/>
                  </a:lnTo>
                  <a:lnTo>
                    <a:pt x="2865346" y="825500"/>
                  </a:lnTo>
                  <a:lnTo>
                    <a:pt x="2820195" y="812800"/>
                  </a:lnTo>
                  <a:lnTo>
                    <a:pt x="2777285" y="787400"/>
                  </a:lnTo>
                  <a:lnTo>
                    <a:pt x="2745897" y="774700"/>
                  </a:lnTo>
                  <a:lnTo>
                    <a:pt x="2718301" y="762000"/>
                  </a:lnTo>
                  <a:lnTo>
                    <a:pt x="2694245" y="736600"/>
                  </a:lnTo>
                  <a:lnTo>
                    <a:pt x="2673474" y="723900"/>
                  </a:lnTo>
                  <a:lnTo>
                    <a:pt x="2657232" y="698500"/>
                  </a:lnTo>
                  <a:lnTo>
                    <a:pt x="2641623" y="673100"/>
                  </a:lnTo>
                  <a:lnTo>
                    <a:pt x="2621716" y="660400"/>
                  </a:lnTo>
                  <a:lnTo>
                    <a:pt x="2592582" y="647700"/>
                  </a:lnTo>
                  <a:lnTo>
                    <a:pt x="2545654" y="622300"/>
                  </a:lnTo>
                  <a:lnTo>
                    <a:pt x="2442803" y="596900"/>
                  </a:lnTo>
                  <a:lnTo>
                    <a:pt x="2390633" y="596900"/>
                  </a:lnTo>
                  <a:lnTo>
                    <a:pt x="2340469" y="584200"/>
                  </a:lnTo>
                  <a:lnTo>
                    <a:pt x="2223871" y="546100"/>
                  </a:lnTo>
                  <a:lnTo>
                    <a:pt x="2186775" y="533400"/>
                  </a:lnTo>
                  <a:lnTo>
                    <a:pt x="2487293" y="533400"/>
                  </a:lnTo>
                  <a:lnTo>
                    <a:pt x="2590435" y="558800"/>
                  </a:lnTo>
                  <a:lnTo>
                    <a:pt x="2639001" y="571500"/>
                  </a:lnTo>
                  <a:lnTo>
                    <a:pt x="2684259" y="584200"/>
                  </a:lnTo>
                  <a:lnTo>
                    <a:pt x="2734816" y="622300"/>
                  </a:lnTo>
                  <a:lnTo>
                    <a:pt x="2755545" y="635000"/>
                  </a:lnTo>
                  <a:lnTo>
                    <a:pt x="2773240" y="660400"/>
                  </a:lnTo>
                  <a:lnTo>
                    <a:pt x="2792642" y="673100"/>
                  </a:lnTo>
                  <a:lnTo>
                    <a:pt x="2812169" y="698500"/>
                  </a:lnTo>
                  <a:lnTo>
                    <a:pt x="2837511" y="723900"/>
                  </a:lnTo>
                  <a:lnTo>
                    <a:pt x="2874355" y="736600"/>
                  </a:lnTo>
                  <a:lnTo>
                    <a:pt x="2922009" y="749300"/>
                  </a:lnTo>
                  <a:lnTo>
                    <a:pt x="3025408" y="774700"/>
                  </a:lnTo>
                  <a:lnTo>
                    <a:pt x="3511815" y="774700"/>
                  </a:lnTo>
                  <a:lnTo>
                    <a:pt x="3465092" y="800100"/>
                  </a:lnTo>
                  <a:lnTo>
                    <a:pt x="3412286" y="825500"/>
                  </a:lnTo>
                  <a:lnTo>
                    <a:pt x="3366297" y="838200"/>
                  </a:lnTo>
                  <a:lnTo>
                    <a:pt x="3317612" y="838200"/>
                  </a:lnTo>
                  <a:lnTo>
                    <a:pt x="3266680" y="850900"/>
                  </a:lnTo>
                  <a:close/>
                </a:path>
                <a:path w="4030345" h="1638300">
                  <a:moveTo>
                    <a:pt x="3511815" y="774700"/>
                  </a:moveTo>
                  <a:lnTo>
                    <a:pt x="3180918" y="774700"/>
                  </a:lnTo>
                  <a:lnTo>
                    <a:pt x="3227583" y="762000"/>
                  </a:lnTo>
                  <a:lnTo>
                    <a:pt x="3279886" y="762000"/>
                  </a:lnTo>
                  <a:lnTo>
                    <a:pt x="3326375" y="749300"/>
                  </a:lnTo>
                  <a:lnTo>
                    <a:pt x="3368258" y="723900"/>
                  </a:lnTo>
                  <a:lnTo>
                    <a:pt x="3406743" y="698500"/>
                  </a:lnTo>
                  <a:lnTo>
                    <a:pt x="3443037" y="685800"/>
                  </a:lnTo>
                  <a:lnTo>
                    <a:pt x="3513882" y="635000"/>
                  </a:lnTo>
                  <a:lnTo>
                    <a:pt x="3550850" y="609600"/>
                  </a:lnTo>
                  <a:lnTo>
                    <a:pt x="3590458" y="596900"/>
                  </a:lnTo>
                  <a:lnTo>
                    <a:pt x="3633914" y="584200"/>
                  </a:lnTo>
                  <a:lnTo>
                    <a:pt x="3682426" y="571500"/>
                  </a:lnTo>
                  <a:lnTo>
                    <a:pt x="3737201" y="558800"/>
                  </a:lnTo>
                  <a:lnTo>
                    <a:pt x="3835819" y="558800"/>
                  </a:lnTo>
                  <a:lnTo>
                    <a:pt x="3884997" y="571500"/>
                  </a:lnTo>
                  <a:lnTo>
                    <a:pt x="3933838" y="571500"/>
                  </a:lnTo>
                  <a:lnTo>
                    <a:pt x="4029760" y="596900"/>
                  </a:lnTo>
                  <a:lnTo>
                    <a:pt x="3989314" y="647700"/>
                  </a:lnTo>
                  <a:lnTo>
                    <a:pt x="3762480" y="647700"/>
                  </a:lnTo>
                  <a:lnTo>
                    <a:pt x="3717677" y="660400"/>
                  </a:lnTo>
                  <a:lnTo>
                    <a:pt x="3676620" y="673100"/>
                  </a:lnTo>
                  <a:lnTo>
                    <a:pt x="3638783" y="698500"/>
                  </a:lnTo>
                  <a:lnTo>
                    <a:pt x="3596331" y="723900"/>
                  </a:lnTo>
                  <a:lnTo>
                    <a:pt x="3554785" y="749300"/>
                  </a:lnTo>
                  <a:lnTo>
                    <a:pt x="3511815" y="774700"/>
                  </a:lnTo>
                  <a:close/>
                </a:path>
                <a:path w="4030345" h="1638300">
                  <a:moveTo>
                    <a:pt x="3969091" y="673100"/>
                  </a:moveTo>
                  <a:lnTo>
                    <a:pt x="3924601" y="660400"/>
                  </a:lnTo>
                  <a:lnTo>
                    <a:pt x="3865417" y="647700"/>
                  </a:lnTo>
                  <a:lnTo>
                    <a:pt x="3989314" y="647700"/>
                  </a:lnTo>
                  <a:lnTo>
                    <a:pt x="3969091" y="673100"/>
                  </a:lnTo>
                  <a:close/>
                </a:path>
                <a:path w="4030345" h="1638300">
                  <a:moveTo>
                    <a:pt x="1065354" y="774700"/>
                  </a:moveTo>
                  <a:lnTo>
                    <a:pt x="864705" y="774700"/>
                  </a:lnTo>
                  <a:lnTo>
                    <a:pt x="913066" y="762000"/>
                  </a:lnTo>
                  <a:lnTo>
                    <a:pt x="1014054" y="762000"/>
                  </a:lnTo>
                  <a:lnTo>
                    <a:pt x="1065354" y="774700"/>
                  </a:lnTo>
                  <a:close/>
                </a:path>
                <a:path w="4030345" h="1638300">
                  <a:moveTo>
                    <a:pt x="1957582" y="1638300"/>
                  </a:moveTo>
                  <a:lnTo>
                    <a:pt x="1914435" y="1625600"/>
                  </a:lnTo>
                  <a:lnTo>
                    <a:pt x="1869727" y="1600200"/>
                  </a:lnTo>
                  <a:lnTo>
                    <a:pt x="1823700" y="1574800"/>
                  </a:lnTo>
                  <a:lnTo>
                    <a:pt x="1776597" y="1562100"/>
                  </a:lnTo>
                  <a:lnTo>
                    <a:pt x="1728662" y="1536700"/>
                  </a:lnTo>
                  <a:lnTo>
                    <a:pt x="1680137" y="1524000"/>
                  </a:lnTo>
                  <a:lnTo>
                    <a:pt x="1631265" y="1498600"/>
                  </a:lnTo>
                  <a:lnTo>
                    <a:pt x="1533456" y="1473200"/>
                  </a:lnTo>
                  <a:lnTo>
                    <a:pt x="1485004" y="1447800"/>
                  </a:lnTo>
                  <a:lnTo>
                    <a:pt x="1437178" y="1435100"/>
                  </a:lnTo>
                  <a:lnTo>
                    <a:pt x="1389958" y="1409700"/>
                  </a:lnTo>
                  <a:lnTo>
                    <a:pt x="1291728" y="1384300"/>
                  </a:lnTo>
                  <a:lnTo>
                    <a:pt x="1241444" y="1358900"/>
                  </a:lnTo>
                  <a:lnTo>
                    <a:pt x="1190866" y="1346200"/>
                  </a:lnTo>
                  <a:lnTo>
                    <a:pt x="1140356" y="1320800"/>
                  </a:lnTo>
                  <a:lnTo>
                    <a:pt x="1090277" y="1308100"/>
                  </a:lnTo>
                  <a:lnTo>
                    <a:pt x="1040994" y="1282700"/>
                  </a:lnTo>
                  <a:lnTo>
                    <a:pt x="992868" y="1257300"/>
                  </a:lnTo>
                  <a:lnTo>
                    <a:pt x="946264" y="1244600"/>
                  </a:lnTo>
                  <a:lnTo>
                    <a:pt x="901545" y="1219200"/>
                  </a:lnTo>
                  <a:lnTo>
                    <a:pt x="859073" y="1193800"/>
                  </a:lnTo>
                  <a:lnTo>
                    <a:pt x="819212" y="1168400"/>
                  </a:lnTo>
                  <a:lnTo>
                    <a:pt x="782326" y="1143000"/>
                  </a:lnTo>
                  <a:lnTo>
                    <a:pt x="748777" y="1117600"/>
                  </a:lnTo>
                  <a:lnTo>
                    <a:pt x="718930" y="1079500"/>
                  </a:lnTo>
                  <a:lnTo>
                    <a:pt x="693146" y="1054100"/>
                  </a:lnTo>
                  <a:lnTo>
                    <a:pt x="671789" y="1028700"/>
                  </a:lnTo>
                  <a:lnTo>
                    <a:pt x="655223" y="990600"/>
                  </a:lnTo>
                  <a:lnTo>
                    <a:pt x="642928" y="952500"/>
                  </a:lnTo>
                  <a:lnTo>
                    <a:pt x="643898" y="901700"/>
                  </a:lnTo>
                  <a:lnTo>
                    <a:pt x="659106" y="863600"/>
                  </a:lnTo>
                  <a:lnTo>
                    <a:pt x="689521" y="825500"/>
                  </a:lnTo>
                  <a:lnTo>
                    <a:pt x="736115" y="800100"/>
                  </a:lnTo>
                  <a:lnTo>
                    <a:pt x="775566" y="787400"/>
                  </a:lnTo>
                  <a:lnTo>
                    <a:pt x="818650" y="774700"/>
                  </a:lnTo>
                  <a:lnTo>
                    <a:pt x="1116307" y="774700"/>
                  </a:lnTo>
                  <a:lnTo>
                    <a:pt x="1165309" y="787400"/>
                  </a:lnTo>
                  <a:lnTo>
                    <a:pt x="1215102" y="787400"/>
                  </a:lnTo>
                  <a:lnTo>
                    <a:pt x="1367050" y="825500"/>
                  </a:lnTo>
                  <a:lnTo>
                    <a:pt x="1417831" y="825500"/>
                  </a:lnTo>
                  <a:lnTo>
                    <a:pt x="1518286" y="850900"/>
                  </a:lnTo>
                  <a:lnTo>
                    <a:pt x="937502" y="850900"/>
                  </a:lnTo>
                  <a:lnTo>
                    <a:pt x="887111" y="863600"/>
                  </a:lnTo>
                  <a:lnTo>
                    <a:pt x="844161" y="876300"/>
                  </a:lnTo>
                  <a:lnTo>
                    <a:pt x="811354" y="889000"/>
                  </a:lnTo>
                  <a:lnTo>
                    <a:pt x="791391" y="914400"/>
                  </a:lnTo>
                  <a:lnTo>
                    <a:pt x="786462" y="952500"/>
                  </a:lnTo>
                  <a:lnTo>
                    <a:pt x="795542" y="990600"/>
                  </a:lnTo>
                  <a:lnTo>
                    <a:pt x="816296" y="1028700"/>
                  </a:lnTo>
                  <a:lnTo>
                    <a:pt x="846388" y="1054100"/>
                  </a:lnTo>
                  <a:lnTo>
                    <a:pt x="883485" y="1092200"/>
                  </a:lnTo>
                  <a:lnTo>
                    <a:pt x="925252" y="1117600"/>
                  </a:lnTo>
                  <a:lnTo>
                    <a:pt x="969353" y="1143000"/>
                  </a:lnTo>
                  <a:lnTo>
                    <a:pt x="1012419" y="1168400"/>
                  </a:lnTo>
                  <a:lnTo>
                    <a:pt x="1057288" y="1193800"/>
                  </a:lnTo>
                  <a:lnTo>
                    <a:pt x="1103662" y="1219200"/>
                  </a:lnTo>
                  <a:lnTo>
                    <a:pt x="1151241" y="1231900"/>
                  </a:lnTo>
                  <a:lnTo>
                    <a:pt x="1199726" y="1257300"/>
                  </a:lnTo>
                  <a:lnTo>
                    <a:pt x="1248818" y="1270000"/>
                  </a:lnTo>
                  <a:lnTo>
                    <a:pt x="1298218" y="1295400"/>
                  </a:lnTo>
                  <a:lnTo>
                    <a:pt x="1396741" y="1320800"/>
                  </a:lnTo>
                  <a:lnTo>
                    <a:pt x="1445267" y="1346200"/>
                  </a:lnTo>
                  <a:lnTo>
                    <a:pt x="1494754" y="1358900"/>
                  </a:lnTo>
                  <a:lnTo>
                    <a:pt x="1544451" y="1384300"/>
                  </a:lnTo>
                  <a:lnTo>
                    <a:pt x="1594245" y="1397000"/>
                  </a:lnTo>
                  <a:lnTo>
                    <a:pt x="1644023" y="1422400"/>
                  </a:lnTo>
                  <a:lnTo>
                    <a:pt x="1693672" y="1435100"/>
                  </a:lnTo>
                  <a:lnTo>
                    <a:pt x="1743078" y="1460500"/>
                  </a:lnTo>
                  <a:lnTo>
                    <a:pt x="1792128" y="1473200"/>
                  </a:lnTo>
                  <a:lnTo>
                    <a:pt x="1840709" y="1498600"/>
                  </a:lnTo>
                  <a:lnTo>
                    <a:pt x="1888708" y="1511300"/>
                  </a:lnTo>
                  <a:lnTo>
                    <a:pt x="1936011" y="1536700"/>
                  </a:lnTo>
                  <a:lnTo>
                    <a:pt x="1952168" y="1536700"/>
                  </a:lnTo>
                  <a:lnTo>
                    <a:pt x="1968199" y="1549400"/>
                  </a:lnTo>
                  <a:lnTo>
                    <a:pt x="1983977" y="1562100"/>
                  </a:lnTo>
                  <a:lnTo>
                    <a:pt x="1999376" y="1562100"/>
                  </a:lnTo>
                  <a:lnTo>
                    <a:pt x="1957582" y="1638300"/>
                  </a:lnTo>
                  <a:close/>
                </a:path>
                <a:path w="4030345" h="1638300">
                  <a:moveTo>
                    <a:pt x="1662943" y="863600"/>
                  </a:moveTo>
                  <a:lnTo>
                    <a:pt x="1106309" y="863600"/>
                  </a:lnTo>
                  <a:lnTo>
                    <a:pt x="1049803" y="850900"/>
                  </a:lnTo>
                  <a:lnTo>
                    <a:pt x="1615817" y="850900"/>
                  </a:lnTo>
                  <a:lnTo>
                    <a:pt x="1662943" y="863600"/>
                  </a:lnTo>
                  <a:close/>
                </a:path>
                <a:path w="4030345" h="1638300">
                  <a:moveTo>
                    <a:pt x="3159873" y="863600"/>
                  </a:moveTo>
                  <a:lnTo>
                    <a:pt x="3104897" y="863600"/>
                  </a:lnTo>
                  <a:lnTo>
                    <a:pt x="3057034" y="850900"/>
                  </a:lnTo>
                  <a:lnTo>
                    <a:pt x="3213951" y="850900"/>
                  </a:lnTo>
                  <a:lnTo>
                    <a:pt x="3159873" y="863600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210524" y="0"/>
              <a:ext cx="6009640" cy="2170430"/>
            </a:xfrm>
            <a:custGeom>
              <a:avLst/>
              <a:gdLst/>
              <a:ahLst/>
              <a:cxnLst/>
              <a:rect l="l" t="t" r="r" b="b"/>
              <a:pathLst>
                <a:path w="6009639" h="2170430">
                  <a:moveTo>
                    <a:pt x="2595279" y="2170127"/>
                  </a:moveTo>
                  <a:lnTo>
                    <a:pt x="0" y="678495"/>
                  </a:lnTo>
                  <a:lnTo>
                    <a:pt x="359374" y="0"/>
                  </a:lnTo>
                  <a:lnTo>
                    <a:pt x="679735" y="0"/>
                  </a:lnTo>
                  <a:lnTo>
                    <a:pt x="331656" y="656916"/>
                  </a:lnTo>
                  <a:lnTo>
                    <a:pt x="2434843" y="1865327"/>
                  </a:lnTo>
                  <a:lnTo>
                    <a:pt x="2756720" y="1865327"/>
                  </a:lnTo>
                  <a:lnTo>
                    <a:pt x="2595279" y="2170127"/>
                  </a:lnTo>
                  <a:close/>
                </a:path>
                <a:path w="6009639" h="2170430">
                  <a:moveTo>
                    <a:pt x="2756720" y="1865327"/>
                  </a:moveTo>
                  <a:lnTo>
                    <a:pt x="2434843" y="1865327"/>
                  </a:lnTo>
                  <a:lnTo>
                    <a:pt x="2792115" y="1189642"/>
                  </a:lnTo>
                  <a:lnTo>
                    <a:pt x="2827169" y="1124906"/>
                  </a:lnTo>
                  <a:lnTo>
                    <a:pt x="4412648" y="840336"/>
                  </a:lnTo>
                  <a:lnTo>
                    <a:pt x="5059783" y="105309"/>
                  </a:lnTo>
                  <a:lnTo>
                    <a:pt x="5092139" y="68895"/>
                  </a:lnTo>
                  <a:lnTo>
                    <a:pt x="5324189" y="0"/>
                  </a:lnTo>
                  <a:lnTo>
                    <a:pt x="6009392" y="0"/>
                  </a:lnTo>
                  <a:lnTo>
                    <a:pt x="5325378" y="202414"/>
                  </a:lnTo>
                  <a:lnTo>
                    <a:pt x="4636449" y="985992"/>
                  </a:lnTo>
                  <a:lnTo>
                    <a:pt x="3073889" y="1266516"/>
                  </a:lnTo>
                  <a:lnTo>
                    <a:pt x="2756720" y="1865327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8953" y="0"/>
              <a:ext cx="6261178" cy="76011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07505" y="2247762"/>
              <a:ext cx="4190365" cy="4726305"/>
            </a:xfrm>
            <a:custGeom>
              <a:avLst/>
              <a:gdLst/>
              <a:ahLst/>
              <a:cxnLst/>
              <a:rect l="l" t="t" r="r" b="b"/>
              <a:pathLst>
                <a:path w="4190365" h="4726305">
                  <a:moveTo>
                    <a:pt x="1121" y="3861320"/>
                  </a:moveTo>
                  <a:lnTo>
                    <a:pt x="2986126" y="2135954"/>
                  </a:lnTo>
                  <a:lnTo>
                    <a:pt x="2986126" y="0"/>
                  </a:lnTo>
                  <a:lnTo>
                    <a:pt x="0" y="1725366"/>
                  </a:lnTo>
                  <a:lnTo>
                    <a:pt x="1121" y="1725366"/>
                  </a:lnTo>
                  <a:lnTo>
                    <a:pt x="1121" y="3861320"/>
                  </a:lnTo>
                  <a:close/>
                </a:path>
                <a:path w="4190365" h="4726305">
                  <a:moveTo>
                    <a:pt x="1286814" y="4726247"/>
                  </a:moveTo>
                  <a:lnTo>
                    <a:pt x="4189993" y="3047997"/>
                  </a:lnTo>
                  <a:lnTo>
                    <a:pt x="3160989" y="2453430"/>
                  </a:lnTo>
                  <a:lnTo>
                    <a:pt x="257811" y="4131680"/>
                  </a:lnTo>
                  <a:lnTo>
                    <a:pt x="1286814" y="4726247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932" y="2021153"/>
              <a:ext cx="6487226" cy="55880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2629529"/>
              <a:ext cx="2179320" cy="1061720"/>
            </a:xfrm>
            <a:custGeom>
              <a:avLst/>
              <a:gdLst/>
              <a:ahLst/>
              <a:cxnLst/>
              <a:rect l="l" t="t" r="r" b="b"/>
              <a:pathLst>
                <a:path w="2179320" h="1061720">
                  <a:moveTo>
                    <a:pt x="1308491" y="633082"/>
                  </a:moveTo>
                  <a:lnTo>
                    <a:pt x="961932" y="633082"/>
                  </a:lnTo>
                  <a:lnTo>
                    <a:pt x="2059835" y="0"/>
                  </a:lnTo>
                  <a:lnTo>
                    <a:pt x="2169500" y="63245"/>
                  </a:lnTo>
                  <a:lnTo>
                    <a:pt x="2178900" y="63245"/>
                  </a:lnTo>
                  <a:lnTo>
                    <a:pt x="2178900" y="130874"/>
                  </a:lnTo>
                  <a:lnTo>
                    <a:pt x="1308491" y="633082"/>
                  </a:lnTo>
                  <a:close/>
                </a:path>
                <a:path w="2179320" h="1061720">
                  <a:moveTo>
                    <a:pt x="2178900" y="63245"/>
                  </a:moveTo>
                  <a:lnTo>
                    <a:pt x="2169500" y="63245"/>
                  </a:lnTo>
                  <a:lnTo>
                    <a:pt x="2178900" y="57609"/>
                  </a:lnTo>
                  <a:lnTo>
                    <a:pt x="2178900" y="63245"/>
                  </a:lnTo>
                  <a:close/>
                </a:path>
                <a:path w="2179320" h="1061720">
                  <a:moveTo>
                    <a:pt x="1088176" y="760199"/>
                  </a:moveTo>
                  <a:lnTo>
                    <a:pt x="980732" y="760199"/>
                  </a:lnTo>
                  <a:lnTo>
                    <a:pt x="980732" y="759573"/>
                  </a:lnTo>
                  <a:lnTo>
                    <a:pt x="0" y="193875"/>
                  </a:lnTo>
                  <a:lnTo>
                    <a:pt x="0" y="79033"/>
                  </a:lnTo>
                  <a:lnTo>
                    <a:pt x="960678" y="633082"/>
                  </a:lnTo>
                  <a:lnTo>
                    <a:pt x="1308491" y="633082"/>
                  </a:lnTo>
                  <a:lnTo>
                    <a:pt x="1088176" y="760199"/>
                  </a:lnTo>
                  <a:close/>
                </a:path>
                <a:path w="2179320" h="1061720">
                  <a:moveTo>
                    <a:pt x="980732" y="1061399"/>
                  </a:moveTo>
                  <a:lnTo>
                    <a:pt x="0" y="495379"/>
                  </a:lnTo>
                  <a:lnTo>
                    <a:pt x="0" y="194180"/>
                  </a:lnTo>
                  <a:lnTo>
                    <a:pt x="980732" y="760199"/>
                  </a:lnTo>
                  <a:lnTo>
                    <a:pt x="1088176" y="760199"/>
                  </a:lnTo>
                  <a:lnTo>
                    <a:pt x="980732" y="822192"/>
                  </a:lnTo>
                  <a:lnTo>
                    <a:pt x="980732" y="988134"/>
                  </a:lnTo>
                  <a:lnTo>
                    <a:pt x="1107712" y="988134"/>
                  </a:lnTo>
                  <a:lnTo>
                    <a:pt x="980732" y="1061399"/>
                  </a:lnTo>
                  <a:close/>
                </a:path>
                <a:path w="2179320" h="1061720">
                  <a:moveTo>
                    <a:pt x="1107712" y="988134"/>
                  </a:moveTo>
                  <a:lnTo>
                    <a:pt x="980732" y="988134"/>
                  </a:lnTo>
                  <a:lnTo>
                    <a:pt x="2178900" y="296815"/>
                  </a:lnTo>
                  <a:lnTo>
                    <a:pt x="2178900" y="370080"/>
                  </a:lnTo>
                  <a:lnTo>
                    <a:pt x="1107712" y="988134"/>
                  </a:lnTo>
                  <a:close/>
                </a:path>
                <a:path w="2179320" h="1061720">
                  <a:moveTo>
                    <a:pt x="961932" y="633082"/>
                  </a:moveTo>
                  <a:lnTo>
                    <a:pt x="960678" y="633082"/>
                  </a:lnTo>
                  <a:lnTo>
                    <a:pt x="961932" y="631829"/>
                  </a:lnTo>
                  <a:lnTo>
                    <a:pt x="961932" y="633082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276323"/>
              <a:ext cx="2080260" cy="1986914"/>
            </a:xfrm>
            <a:custGeom>
              <a:avLst/>
              <a:gdLst/>
              <a:ahLst/>
              <a:cxnLst/>
              <a:rect l="l" t="t" r="r" b="b"/>
              <a:pathLst>
                <a:path w="2080260" h="1986914">
                  <a:moveTo>
                    <a:pt x="960678" y="1986287"/>
                  </a:moveTo>
                  <a:lnTo>
                    <a:pt x="0" y="1432239"/>
                  </a:lnTo>
                  <a:lnTo>
                    <a:pt x="0" y="170685"/>
                  </a:lnTo>
                  <a:lnTo>
                    <a:pt x="295795" y="0"/>
                  </a:lnTo>
                  <a:lnTo>
                    <a:pt x="2078635" y="1028210"/>
                  </a:lnTo>
                  <a:lnTo>
                    <a:pt x="960678" y="1673190"/>
                  </a:lnTo>
                  <a:lnTo>
                    <a:pt x="960678" y="1986287"/>
                  </a:lnTo>
                  <a:close/>
                </a:path>
                <a:path w="2080260" h="1986914">
                  <a:moveTo>
                    <a:pt x="961932" y="1724538"/>
                  </a:moveTo>
                  <a:lnTo>
                    <a:pt x="961932" y="1673817"/>
                  </a:lnTo>
                  <a:lnTo>
                    <a:pt x="2079888" y="1028836"/>
                  </a:lnTo>
                  <a:lnTo>
                    <a:pt x="2079888" y="1079558"/>
                  </a:lnTo>
                  <a:lnTo>
                    <a:pt x="961932" y="1724538"/>
                  </a:lnTo>
                  <a:close/>
                </a:path>
                <a:path w="2080260" h="1986914">
                  <a:moveTo>
                    <a:pt x="961932" y="1986287"/>
                  </a:moveTo>
                  <a:lnTo>
                    <a:pt x="961932" y="1935566"/>
                  </a:lnTo>
                  <a:lnTo>
                    <a:pt x="2079888" y="1290586"/>
                  </a:lnTo>
                  <a:lnTo>
                    <a:pt x="2079888" y="1341307"/>
                  </a:lnTo>
                  <a:lnTo>
                    <a:pt x="961932" y="1986287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264426"/>
              <a:ext cx="2190115" cy="2438400"/>
            </a:xfrm>
            <a:custGeom>
              <a:avLst/>
              <a:gdLst/>
              <a:ahLst/>
              <a:cxnLst/>
              <a:rect l="l" t="t" r="r" b="b"/>
              <a:pathLst>
                <a:path w="2190115" h="2438400">
                  <a:moveTo>
                    <a:pt x="0" y="195011"/>
                  </a:moveTo>
                  <a:lnTo>
                    <a:pt x="0" y="170682"/>
                  </a:lnTo>
                  <a:lnTo>
                    <a:pt x="295796" y="0"/>
                  </a:lnTo>
                  <a:lnTo>
                    <a:pt x="338099" y="24421"/>
                  </a:lnTo>
                  <a:lnTo>
                    <a:pt x="295795" y="24421"/>
                  </a:lnTo>
                  <a:lnTo>
                    <a:pt x="0" y="195011"/>
                  </a:lnTo>
                  <a:close/>
                </a:path>
                <a:path w="2190115" h="2438400">
                  <a:moveTo>
                    <a:pt x="1004073" y="1673190"/>
                  </a:moveTo>
                  <a:lnTo>
                    <a:pt x="960679" y="1673190"/>
                  </a:lnTo>
                  <a:lnTo>
                    <a:pt x="2057329" y="1040734"/>
                  </a:lnTo>
                  <a:lnTo>
                    <a:pt x="295795" y="24421"/>
                  </a:lnTo>
                  <a:lnTo>
                    <a:pt x="338099" y="24421"/>
                  </a:lnTo>
                  <a:lnTo>
                    <a:pt x="2089915" y="1035724"/>
                  </a:lnTo>
                  <a:lnTo>
                    <a:pt x="2089915" y="1058893"/>
                  </a:lnTo>
                  <a:lnTo>
                    <a:pt x="2069235" y="1058893"/>
                  </a:lnTo>
                  <a:lnTo>
                    <a:pt x="1004073" y="1673190"/>
                  </a:lnTo>
                  <a:close/>
                </a:path>
                <a:path w="2190115" h="2438400">
                  <a:moveTo>
                    <a:pt x="1015859" y="1717650"/>
                  </a:moveTo>
                  <a:lnTo>
                    <a:pt x="972585" y="1717650"/>
                  </a:lnTo>
                  <a:lnTo>
                    <a:pt x="2069235" y="1085193"/>
                  </a:lnTo>
                  <a:lnTo>
                    <a:pt x="2069235" y="1058893"/>
                  </a:lnTo>
                  <a:lnTo>
                    <a:pt x="2089915" y="1058893"/>
                  </a:lnTo>
                  <a:lnTo>
                    <a:pt x="2089915" y="1097718"/>
                  </a:lnTo>
                  <a:lnTo>
                    <a:pt x="2049809" y="1120887"/>
                  </a:lnTo>
                  <a:lnTo>
                    <a:pt x="2049809" y="1133411"/>
                  </a:lnTo>
                  <a:lnTo>
                    <a:pt x="2029129" y="1133411"/>
                  </a:lnTo>
                  <a:lnTo>
                    <a:pt x="1015859" y="1717650"/>
                  </a:lnTo>
                  <a:close/>
                </a:path>
                <a:path w="2190115" h="2438400">
                  <a:moveTo>
                    <a:pt x="971332" y="1986287"/>
                  </a:moveTo>
                  <a:lnTo>
                    <a:pt x="950025" y="1986287"/>
                  </a:lnTo>
                  <a:lnTo>
                    <a:pt x="950025" y="1691349"/>
                  </a:lnTo>
                  <a:lnTo>
                    <a:pt x="0" y="1143234"/>
                  </a:lnTo>
                  <a:lnTo>
                    <a:pt x="0" y="1118928"/>
                  </a:lnTo>
                  <a:lnTo>
                    <a:pt x="960679" y="1673190"/>
                  </a:lnTo>
                  <a:lnTo>
                    <a:pt x="1004073" y="1673190"/>
                  </a:lnTo>
                  <a:lnTo>
                    <a:pt x="972585" y="1691349"/>
                  </a:lnTo>
                  <a:lnTo>
                    <a:pt x="972585" y="1717650"/>
                  </a:lnTo>
                  <a:lnTo>
                    <a:pt x="1015859" y="1717650"/>
                  </a:lnTo>
                  <a:lnTo>
                    <a:pt x="971332" y="1743324"/>
                  </a:lnTo>
                  <a:lnTo>
                    <a:pt x="971332" y="1939949"/>
                  </a:lnTo>
                  <a:lnTo>
                    <a:pt x="1012592" y="1939949"/>
                  </a:lnTo>
                  <a:lnTo>
                    <a:pt x="971332" y="1963744"/>
                  </a:lnTo>
                  <a:lnTo>
                    <a:pt x="971332" y="1986287"/>
                  </a:lnTo>
                  <a:close/>
                </a:path>
                <a:path w="2190115" h="2438400">
                  <a:moveTo>
                    <a:pt x="1012592" y="1939949"/>
                  </a:moveTo>
                  <a:lnTo>
                    <a:pt x="971332" y="1939949"/>
                  </a:lnTo>
                  <a:lnTo>
                    <a:pt x="2029129" y="1330035"/>
                  </a:lnTo>
                  <a:lnTo>
                    <a:pt x="2029129" y="1133411"/>
                  </a:lnTo>
                  <a:lnTo>
                    <a:pt x="2049809" y="1133411"/>
                  </a:lnTo>
                  <a:lnTo>
                    <a:pt x="2049809" y="1317512"/>
                  </a:lnTo>
                  <a:lnTo>
                    <a:pt x="2088662" y="1317512"/>
                  </a:lnTo>
                  <a:lnTo>
                    <a:pt x="2088662" y="1331288"/>
                  </a:lnTo>
                  <a:lnTo>
                    <a:pt x="2067982" y="1331288"/>
                  </a:lnTo>
                  <a:lnTo>
                    <a:pt x="1012592" y="1939949"/>
                  </a:lnTo>
                  <a:close/>
                </a:path>
                <a:path w="2190115" h="2438400">
                  <a:moveTo>
                    <a:pt x="2088662" y="1317512"/>
                  </a:moveTo>
                  <a:lnTo>
                    <a:pt x="2049809" y="1317512"/>
                  </a:lnTo>
                  <a:lnTo>
                    <a:pt x="2088662" y="1294969"/>
                  </a:lnTo>
                  <a:lnTo>
                    <a:pt x="2088662" y="1317512"/>
                  </a:lnTo>
                  <a:close/>
                </a:path>
                <a:path w="2190115" h="2438400">
                  <a:moveTo>
                    <a:pt x="1014353" y="1990044"/>
                  </a:moveTo>
                  <a:lnTo>
                    <a:pt x="971332" y="1990044"/>
                  </a:lnTo>
                  <a:lnTo>
                    <a:pt x="2067982" y="1357588"/>
                  </a:lnTo>
                  <a:lnTo>
                    <a:pt x="2067982" y="1331288"/>
                  </a:lnTo>
                  <a:lnTo>
                    <a:pt x="2088662" y="1331288"/>
                  </a:lnTo>
                  <a:lnTo>
                    <a:pt x="2088662" y="1369486"/>
                  </a:lnTo>
                  <a:lnTo>
                    <a:pt x="2094086" y="1372617"/>
                  </a:lnTo>
                  <a:lnTo>
                    <a:pt x="2084275" y="1372617"/>
                  </a:lnTo>
                  <a:lnTo>
                    <a:pt x="1014353" y="1990044"/>
                  </a:lnTo>
                  <a:close/>
                </a:path>
                <a:path w="2190115" h="2438400">
                  <a:moveTo>
                    <a:pt x="1022840" y="2112778"/>
                  </a:moveTo>
                  <a:lnTo>
                    <a:pt x="980732" y="2112778"/>
                  </a:lnTo>
                  <a:lnTo>
                    <a:pt x="2158221" y="1432731"/>
                  </a:lnTo>
                  <a:lnTo>
                    <a:pt x="2069235" y="1381383"/>
                  </a:lnTo>
                  <a:lnTo>
                    <a:pt x="2084275" y="1372617"/>
                  </a:lnTo>
                  <a:lnTo>
                    <a:pt x="2094086" y="1372617"/>
                  </a:lnTo>
                  <a:lnTo>
                    <a:pt x="2189553" y="1427722"/>
                  </a:lnTo>
                  <a:lnTo>
                    <a:pt x="2189553" y="1451517"/>
                  </a:lnTo>
                  <a:lnTo>
                    <a:pt x="2168247" y="1451517"/>
                  </a:lnTo>
                  <a:lnTo>
                    <a:pt x="1022840" y="2112778"/>
                  </a:lnTo>
                  <a:close/>
                </a:path>
                <a:path w="2190115" h="2438400">
                  <a:moveTo>
                    <a:pt x="964438" y="2018849"/>
                  </a:moveTo>
                  <a:lnTo>
                    <a:pt x="0" y="1462866"/>
                  </a:lnTo>
                  <a:lnTo>
                    <a:pt x="0" y="1438509"/>
                  </a:lnTo>
                  <a:lnTo>
                    <a:pt x="950025" y="1986287"/>
                  </a:lnTo>
                  <a:lnTo>
                    <a:pt x="971332" y="1986287"/>
                  </a:lnTo>
                  <a:lnTo>
                    <a:pt x="971332" y="1990044"/>
                  </a:lnTo>
                  <a:lnTo>
                    <a:pt x="1014353" y="1990044"/>
                  </a:lnTo>
                  <a:lnTo>
                    <a:pt x="964438" y="2018849"/>
                  </a:lnTo>
                  <a:close/>
                </a:path>
                <a:path w="2190115" h="2438400">
                  <a:moveTo>
                    <a:pt x="1033710" y="2179155"/>
                  </a:moveTo>
                  <a:lnTo>
                    <a:pt x="991385" y="2179155"/>
                  </a:lnTo>
                  <a:lnTo>
                    <a:pt x="2168247" y="1499734"/>
                  </a:lnTo>
                  <a:lnTo>
                    <a:pt x="2168247" y="1451517"/>
                  </a:lnTo>
                  <a:lnTo>
                    <a:pt x="2189553" y="1451517"/>
                  </a:lnTo>
                  <a:lnTo>
                    <a:pt x="2189553" y="1512258"/>
                  </a:lnTo>
                  <a:lnTo>
                    <a:pt x="2161981" y="1527913"/>
                  </a:lnTo>
                  <a:lnTo>
                    <a:pt x="2161981" y="1540437"/>
                  </a:lnTo>
                  <a:lnTo>
                    <a:pt x="2140674" y="1540437"/>
                  </a:lnTo>
                  <a:lnTo>
                    <a:pt x="1033710" y="2179155"/>
                  </a:lnTo>
                  <a:close/>
                </a:path>
                <a:path w="2190115" h="2438400">
                  <a:moveTo>
                    <a:pt x="1033687" y="2335077"/>
                  </a:moveTo>
                  <a:lnTo>
                    <a:pt x="991385" y="2335077"/>
                  </a:lnTo>
                  <a:lnTo>
                    <a:pt x="2140674" y="1671938"/>
                  </a:lnTo>
                  <a:lnTo>
                    <a:pt x="2140674" y="1540437"/>
                  </a:lnTo>
                  <a:lnTo>
                    <a:pt x="2161981" y="1540437"/>
                  </a:lnTo>
                  <a:lnTo>
                    <a:pt x="2161981" y="1659414"/>
                  </a:lnTo>
                  <a:lnTo>
                    <a:pt x="2189553" y="1659414"/>
                  </a:lnTo>
                  <a:lnTo>
                    <a:pt x="2189553" y="1680078"/>
                  </a:lnTo>
                  <a:lnTo>
                    <a:pt x="2168247" y="1680078"/>
                  </a:lnTo>
                  <a:lnTo>
                    <a:pt x="1033687" y="2335077"/>
                  </a:lnTo>
                  <a:close/>
                </a:path>
                <a:path w="2190115" h="2438400">
                  <a:moveTo>
                    <a:pt x="991385" y="2408342"/>
                  </a:moveTo>
                  <a:lnTo>
                    <a:pt x="970078" y="2408342"/>
                  </a:lnTo>
                  <a:lnTo>
                    <a:pt x="970078" y="2216100"/>
                  </a:lnTo>
                  <a:lnTo>
                    <a:pt x="970705" y="2216100"/>
                  </a:lnTo>
                  <a:lnTo>
                    <a:pt x="970705" y="2130938"/>
                  </a:lnTo>
                  <a:lnTo>
                    <a:pt x="0" y="1571008"/>
                  </a:lnTo>
                  <a:lnTo>
                    <a:pt x="0" y="1546877"/>
                  </a:lnTo>
                  <a:lnTo>
                    <a:pt x="980732" y="2112778"/>
                  </a:lnTo>
                  <a:lnTo>
                    <a:pt x="1022840" y="2112778"/>
                  </a:lnTo>
                  <a:lnTo>
                    <a:pt x="991385" y="2130938"/>
                  </a:lnTo>
                  <a:lnTo>
                    <a:pt x="991385" y="2179155"/>
                  </a:lnTo>
                  <a:lnTo>
                    <a:pt x="1033710" y="2179155"/>
                  </a:lnTo>
                  <a:lnTo>
                    <a:pt x="991385" y="2203576"/>
                  </a:lnTo>
                  <a:lnTo>
                    <a:pt x="991385" y="2335077"/>
                  </a:lnTo>
                  <a:lnTo>
                    <a:pt x="1033687" y="2335077"/>
                  </a:lnTo>
                  <a:lnTo>
                    <a:pt x="991385" y="2359499"/>
                  </a:lnTo>
                  <a:lnTo>
                    <a:pt x="991385" y="2408342"/>
                  </a:lnTo>
                  <a:close/>
                </a:path>
                <a:path w="2190115" h="2438400">
                  <a:moveTo>
                    <a:pt x="2189553" y="1659414"/>
                  </a:moveTo>
                  <a:lnTo>
                    <a:pt x="2161981" y="1659414"/>
                  </a:lnTo>
                  <a:lnTo>
                    <a:pt x="2189553" y="1643133"/>
                  </a:lnTo>
                  <a:lnTo>
                    <a:pt x="2189553" y="1659414"/>
                  </a:lnTo>
                  <a:close/>
                </a:path>
                <a:path w="2190115" h="2438400">
                  <a:moveTo>
                    <a:pt x="1032817" y="2408342"/>
                  </a:moveTo>
                  <a:lnTo>
                    <a:pt x="991385" y="2408342"/>
                  </a:lnTo>
                  <a:lnTo>
                    <a:pt x="2168247" y="1728921"/>
                  </a:lnTo>
                  <a:lnTo>
                    <a:pt x="2168247" y="1680078"/>
                  </a:lnTo>
                  <a:lnTo>
                    <a:pt x="2189553" y="1680078"/>
                  </a:lnTo>
                  <a:lnTo>
                    <a:pt x="2189553" y="1740819"/>
                  </a:lnTo>
                  <a:lnTo>
                    <a:pt x="1032817" y="2408342"/>
                  </a:lnTo>
                  <a:close/>
                </a:path>
                <a:path w="2190115" h="2438400">
                  <a:moveTo>
                    <a:pt x="980732" y="2438399"/>
                  </a:moveTo>
                  <a:lnTo>
                    <a:pt x="0" y="1872642"/>
                  </a:lnTo>
                  <a:lnTo>
                    <a:pt x="0" y="1848266"/>
                  </a:lnTo>
                  <a:lnTo>
                    <a:pt x="970078" y="2408342"/>
                  </a:lnTo>
                  <a:lnTo>
                    <a:pt x="1032817" y="2408342"/>
                  </a:lnTo>
                  <a:lnTo>
                    <a:pt x="980732" y="2438399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821" y="5007968"/>
              <a:ext cx="1783276" cy="42426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022965" y="7631114"/>
              <a:ext cx="3023235" cy="2656205"/>
            </a:xfrm>
            <a:custGeom>
              <a:avLst/>
              <a:gdLst/>
              <a:ahLst/>
              <a:cxnLst/>
              <a:rect l="l" t="t" r="r" b="b"/>
              <a:pathLst>
                <a:path w="3023235" h="2656204">
                  <a:moveTo>
                    <a:pt x="2094093" y="2655884"/>
                  </a:moveTo>
                  <a:lnTo>
                    <a:pt x="0" y="2655884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3" y="1723443"/>
                  </a:lnTo>
                  <a:lnTo>
                    <a:pt x="56017" y="1680436"/>
                  </a:lnTo>
                  <a:lnTo>
                    <a:pt x="91800" y="1650492"/>
                  </a:lnTo>
                  <a:lnTo>
                    <a:pt x="2931055" y="11129"/>
                  </a:lnTo>
                  <a:lnTo>
                    <a:pt x="2966491" y="0"/>
                  </a:lnTo>
                  <a:lnTo>
                    <a:pt x="2995704" y="9387"/>
                  </a:lnTo>
                  <a:lnTo>
                    <a:pt x="3015542" y="37064"/>
                  </a:lnTo>
                  <a:lnTo>
                    <a:pt x="3022855" y="80802"/>
                  </a:lnTo>
                  <a:lnTo>
                    <a:pt x="3022855" y="1997217"/>
                  </a:lnTo>
                  <a:lnTo>
                    <a:pt x="3015657" y="2049292"/>
                  </a:lnTo>
                  <a:lnTo>
                    <a:pt x="2996012" y="2099677"/>
                  </a:lnTo>
                  <a:lnTo>
                    <a:pt x="2966837" y="2142685"/>
                  </a:lnTo>
                  <a:lnTo>
                    <a:pt x="2931055" y="2172629"/>
                  </a:lnTo>
                  <a:lnTo>
                    <a:pt x="2094093" y="2655884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013130" y="7621752"/>
              <a:ext cx="3041015" cy="2665730"/>
            </a:xfrm>
            <a:custGeom>
              <a:avLst/>
              <a:gdLst/>
              <a:ahLst/>
              <a:cxnLst/>
              <a:rect l="l" t="t" r="r" b="b"/>
              <a:pathLst>
                <a:path w="3041014" h="2665729">
                  <a:moveTo>
                    <a:pt x="18852" y="2665246"/>
                  </a:moveTo>
                  <a:lnTo>
                    <a:pt x="0" y="2665246"/>
                  </a:lnTo>
                  <a:lnTo>
                    <a:pt x="0" y="1835266"/>
                  </a:lnTo>
                  <a:lnTo>
                    <a:pt x="7607" y="1781103"/>
                  </a:lnTo>
                  <a:lnTo>
                    <a:pt x="28277" y="1728400"/>
                  </a:lnTo>
                  <a:lnTo>
                    <a:pt x="58784" y="1683228"/>
                  </a:lnTo>
                  <a:lnTo>
                    <a:pt x="95898" y="1651657"/>
                  </a:lnTo>
                  <a:lnTo>
                    <a:pt x="2935153" y="12295"/>
                  </a:lnTo>
                  <a:lnTo>
                    <a:pt x="2972139" y="0"/>
                  </a:lnTo>
                  <a:lnTo>
                    <a:pt x="2989211" y="1229"/>
                  </a:lnTo>
                  <a:lnTo>
                    <a:pt x="3032076" y="38934"/>
                  </a:lnTo>
                  <a:lnTo>
                    <a:pt x="3040887" y="90164"/>
                  </a:lnTo>
                  <a:lnTo>
                    <a:pt x="3040887" y="170493"/>
                  </a:lnTo>
                  <a:lnTo>
                    <a:pt x="3022855" y="170493"/>
                  </a:lnTo>
                  <a:lnTo>
                    <a:pt x="18852" y="1904939"/>
                  </a:lnTo>
                  <a:lnTo>
                    <a:pt x="18852" y="2665246"/>
                  </a:lnTo>
                  <a:close/>
                </a:path>
                <a:path w="3041014" h="2665729">
                  <a:moveTo>
                    <a:pt x="2121403" y="2665246"/>
                  </a:moveTo>
                  <a:lnTo>
                    <a:pt x="2084814" y="2665246"/>
                  </a:lnTo>
                  <a:lnTo>
                    <a:pt x="2935973" y="2173794"/>
                  </a:lnTo>
                  <a:lnTo>
                    <a:pt x="2969604" y="2144901"/>
                  </a:lnTo>
                  <a:lnTo>
                    <a:pt x="2997241" y="2103712"/>
                  </a:lnTo>
                  <a:lnTo>
                    <a:pt x="3015965" y="2055760"/>
                  </a:lnTo>
                  <a:lnTo>
                    <a:pt x="3022855" y="2006580"/>
                  </a:lnTo>
                  <a:lnTo>
                    <a:pt x="3022855" y="170493"/>
                  </a:lnTo>
                  <a:lnTo>
                    <a:pt x="3040887" y="170493"/>
                  </a:lnTo>
                  <a:lnTo>
                    <a:pt x="3040887" y="2006580"/>
                  </a:lnTo>
                  <a:lnTo>
                    <a:pt x="3033267" y="2060627"/>
                  </a:lnTo>
                  <a:lnTo>
                    <a:pt x="3012507" y="2113138"/>
                  </a:lnTo>
                  <a:lnTo>
                    <a:pt x="2981757" y="2158272"/>
                  </a:lnTo>
                  <a:lnTo>
                    <a:pt x="2944169" y="2190188"/>
                  </a:lnTo>
                  <a:lnTo>
                    <a:pt x="2121403" y="2665246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0012" y="9311935"/>
              <a:ext cx="79505" cy="1066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614" y="9234065"/>
              <a:ext cx="79505" cy="1066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0496" y="9155376"/>
              <a:ext cx="79505" cy="1066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243450" y="7755706"/>
              <a:ext cx="3023235" cy="2531745"/>
            </a:xfrm>
            <a:custGeom>
              <a:avLst/>
              <a:gdLst/>
              <a:ahLst/>
              <a:cxnLst/>
              <a:rect l="l" t="t" r="r" b="b"/>
              <a:pathLst>
                <a:path w="3023235" h="2531745">
                  <a:moveTo>
                    <a:pt x="2309876" y="2531292"/>
                  </a:moveTo>
                  <a:lnTo>
                    <a:pt x="0" y="2531292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3" y="1723443"/>
                  </a:lnTo>
                  <a:lnTo>
                    <a:pt x="56017" y="1680436"/>
                  </a:lnTo>
                  <a:lnTo>
                    <a:pt x="91800" y="1650492"/>
                  </a:lnTo>
                  <a:lnTo>
                    <a:pt x="2931055" y="11129"/>
                  </a:lnTo>
                  <a:lnTo>
                    <a:pt x="2966837" y="0"/>
                  </a:lnTo>
                  <a:lnTo>
                    <a:pt x="2996012" y="9387"/>
                  </a:lnTo>
                  <a:lnTo>
                    <a:pt x="3015657" y="37064"/>
                  </a:lnTo>
                  <a:lnTo>
                    <a:pt x="3022855" y="80802"/>
                  </a:lnTo>
                  <a:lnTo>
                    <a:pt x="3022855" y="1997217"/>
                  </a:lnTo>
                  <a:lnTo>
                    <a:pt x="3015657" y="2049292"/>
                  </a:lnTo>
                  <a:lnTo>
                    <a:pt x="2996012" y="2099677"/>
                  </a:lnTo>
                  <a:lnTo>
                    <a:pt x="2966837" y="2142685"/>
                  </a:lnTo>
                  <a:lnTo>
                    <a:pt x="2931055" y="2172629"/>
                  </a:lnTo>
                  <a:lnTo>
                    <a:pt x="2309876" y="2531292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233615" y="7746344"/>
              <a:ext cx="3041015" cy="2540000"/>
            </a:xfrm>
            <a:custGeom>
              <a:avLst/>
              <a:gdLst/>
              <a:ahLst/>
              <a:cxnLst/>
              <a:rect l="l" t="t" r="r" b="b"/>
              <a:pathLst>
                <a:path w="3041014" h="2540000">
                  <a:moveTo>
                    <a:pt x="19671" y="2540000"/>
                  </a:moveTo>
                  <a:lnTo>
                    <a:pt x="0" y="2540000"/>
                  </a:lnTo>
                  <a:lnTo>
                    <a:pt x="0" y="1828800"/>
                  </a:lnTo>
                  <a:lnTo>
                    <a:pt x="7620" y="1778000"/>
                  </a:lnTo>
                  <a:lnTo>
                    <a:pt x="28380" y="1727200"/>
                  </a:lnTo>
                  <a:lnTo>
                    <a:pt x="59129" y="1676400"/>
                  </a:lnTo>
                  <a:lnTo>
                    <a:pt x="96718" y="1651000"/>
                  </a:lnTo>
                  <a:lnTo>
                    <a:pt x="2935972" y="0"/>
                  </a:lnTo>
                  <a:lnTo>
                    <a:pt x="3005642" y="0"/>
                  </a:lnTo>
                  <a:lnTo>
                    <a:pt x="3021062" y="12700"/>
                  </a:lnTo>
                  <a:lnTo>
                    <a:pt x="3032486" y="38100"/>
                  </a:lnTo>
                  <a:lnTo>
                    <a:pt x="3039299" y="50800"/>
                  </a:lnTo>
                  <a:lnTo>
                    <a:pt x="3040887" y="88900"/>
                  </a:lnTo>
                  <a:lnTo>
                    <a:pt x="3040887" y="165100"/>
                  </a:lnTo>
                  <a:lnTo>
                    <a:pt x="3023674" y="165100"/>
                  </a:lnTo>
                  <a:lnTo>
                    <a:pt x="2951546" y="203200"/>
                  </a:lnTo>
                  <a:lnTo>
                    <a:pt x="2945808" y="203200"/>
                  </a:lnTo>
                  <a:lnTo>
                    <a:pt x="2822861" y="279400"/>
                  </a:lnTo>
                  <a:lnTo>
                    <a:pt x="2810195" y="292100"/>
                  </a:lnTo>
                  <a:lnTo>
                    <a:pt x="2808927" y="292100"/>
                  </a:lnTo>
                  <a:lnTo>
                    <a:pt x="2685980" y="355600"/>
                  </a:lnTo>
                  <a:lnTo>
                    <a:pt x="2669493" y="372158"/>
                  </a:lnTo>
                  <a:lnTo>
                    <a:pt x="2554017" y="431800"/>
                  </a:lnTo>
                  <a:lnTo>
                    <a:pt x="2537536" y="448355"/>
                  </a:lnTo>
                  <a:lnTo>
                    <a:pt x="2422054" y="508000"/>
                  </a:lnTo>
                  <a:lnTo>
                    <a:pt x="2406427" y="523691"/>
                  </a:lnTo>
                  <a:lnTo>
                    <a:pt x="2289271" y="584200"/>
                  </a:lnTo>
                  <a:lnTo>
                    <a:pt x="2272615" y="600845"/>
                  </a:lnTo>
                  <a:lnTo>
                    <a:pt x="2157308" y="660400"/>
                  </a:lnTo>
                  <a:lnTo>
                    <a:pt x="2141665" y="676099"/>
                  </a:lnTo>
                  <a:lnTo>
                    <a:pt x="2024526" y="736600"/>
                  </a:lnTo>
                  <a:lnTo>
                    <a:pt x="2008746" y="752369"/>
                  </a:lnTo>
                  <a:lnTo>
                    <a:pt x="1891743" y="812800"/>
                  </a:lnTo>
                  <a:lnTo>
                    <a:pt x="1873354" y="831187"/>
                  </a:lnTo>
                  <a:lnTo>
                    <a:pt x="1761419" y="889000"/>
                  </a:lnTo>
                  <a:lnTo>
                    <a:pt x="1747375" y="903027"/>
                  </a:lnTo>
                  <a:lnTo>
                    <a:pt x="1626997" y="965200"/>
                  </a:lnTo>
                  <a:lnTo>
                    <a:pt x="1610361" y="981835"/>
                  </a:lnTo>
                  <a:lnTo>
                    <a:pt x="1495034" y="1041400"/>
                  </a:lnTo>
                  <a:lnTo>
                    <a:pt x="1477664" y="1058769"/>
                  </a:lnTo>
                  <a:lnTo>
                    <a:pt x="1362252" y="1130300"/>
                  </a:lnTo>
                  <a:lnTo>
                    <a:pt x="1354875" y="1130300"/>
                  </a:lnTo>
                  <a:lnTo>
                    <a:pt x="1231908" y="1193819"/>
                  </a:lnTo>
                  <a:lnTo>
                    <a:pt x="1217203" y="1208514"/>
                  </a:lnTo>
                  <a:lnTo>
                    <a:pt x="1097506" y="1282700"/>
                  </a:lnTo>
                  <a:lnTo>
                    <a:pt x="1088490" y="1282700"/>
                  </a:lnTo>
                  <a:lnTo>
                    <a:pt x="965543" y="1358900"/>
                  </a:lnTo>
                  <a:lnTo>
                    <a:pt x="956527" y="1358900"/>
                  </a:lnTo>
                  <a:lnTo>
                    <a:pt x="833580" y="1422400"/>
                  </a:lnTo>
                  <a:lnTo>
                    <a:pt x="817308" y="1439088"/>
                  </a:lnTo>
                  <a:lnTo>
                    <a:pt x="700797" y="1511300"/>
                  </a:lnTo>
                  <a:lnTo>
                    <a:pt x="690961" y="1511300"/>
                  </a:lnTo>
                  <a:lnTo>
                    <a:pt x="568014" y="1587500"/>
                  </a:lnTo>
                  <a:lnTo>
                    <a:pt x="558998" y="1587500"/>
                  </a:lnTo>
                  <a:lnTo>
                    <a:pt x="436051" y="1663700"/>
                  </a:lnTo>
                  <a:lnTo>
                    <a:pt x="427035" y="1663700"/>
                  </a:lnTo>
                  <a:lnTo>
                    <a:pt x="304088" y="1739900"/>
                  </a:lnTo>
                  <a:lnTo>
                    <a:pt x="294252" y="1739900"/>
                  </a:lnTo>
                  <a:lnTo>
                    <a:pt x="171305" y="1816100"/>
                  </a:lnTo>
                  <a:lnTo>
                    <a:pt x="161470" y="1816100"/>
                  </a:lnTo>
                  <a:lnTo>
                    <a:pt x="38523" y="1892300"/>
                  </a:lnTo>
                  <a:lnTo>
                    <a:pt x="29507" y="1892300"/>
                  </a:lnTo>
                  <a:lnTo>
                    <a:pt x="18851" y="1905000"/>
                  </a:lnTo>
                  <a:lnTo>
                    <a:pt x="18851" y="1955800"/>
                  </a:lnTo>
                  <a:lnTo>
                    <a:pt x="31556" y="1955800"/>
                  </a:lnTo>
                  <a:lnTo>
                    <a:pt x="18851" y="1968500"/>
                  </a:lnTo>
                  <a:lnTo>
                    <a:pt x="18851" y="2019300"/>
                  </a:lnTo>
                  <a:lnTo>
                    <a:pt x="19671" y="2019300"/>
                  </a:lnTo>
                  <a:lnTo>
                    <a:pt x="19671" y="2069301"/>
                  </a:lnTo>
                  <a:lnTo>
                    <a:pt x="18851" y="2070100"/>
                  </a:lnTo>
                  <a:lnTo>
                    <a:pt x="18851" y="2120900"/>
                  </a:lnTo>
                  <a:lnTo>
                    <a:pt x="31500" y="2120900"/>
                  </a:lnTo>
                  <a:lnTo>
                    <a:pt x="18851" y="2133600"/>
                  </a:lnTo>
                  <a:lnTo>
                    <a:pt x="18851" y="2235200"/>
                  </a:lnTo>
                  <a:lnTo>
                    <a:pt x="32298" y="2235200"/>
                  </a:lnTo>
                  <a:lnTo>
                    <a:pt x="19671" y="2247900"/>
                  </a:lnTo>
                  <a:lnTo>
                    <a:pt x="19671" y="2297684"/>
                  </a:lnTo>
                  <a:lnTo>
                    <a:pt x="18851" y="2298700"/>
                  </a:lnTo>
                  <a:lnTo>
                    <a:pt x="18851" y="2349500"/>
                  </a:lnTo>
                  <a:lnTo>
                    <a:pt x="29038" y="2349500"/>
                  </a:lnTo>
                  <a:lnTo>
                    <a:pt x="18032" y="2362200"/>
                  </a:lnTo>
                  <a:lnTo>
                    <a:pt x="18032" y="2413000"/>
                  </a:lnTo>
                  <a:lnTo>
                    <a:pt x="20491" y="2413000"/>
                  </a:lnTo>
                  <a:lnTo>
                    <a:pt x="20491" y="2462143"/>
                  </a:lnTo>
                  <a:lnTo>
                    <a:pt x="18851" y="2463800"/>
                  </a:lnTo>
                  <a:lnTo>
                    <a:pt x="18851" y="2514600"/>
                  </a:lnTo>
                  <a:lnTo>
                    <a:pt x="31842" y="2514600"/>
                  </a:lnTo>
                  <a:lnTo>
                    <a:pt x="19671" y="2527300"/>
                  </a:lnTo>
                  <a:lnTo>
                    <a:pt x="19671" y="2540000"/>
                  </a:lnTo>
                  <a:close/>
                </a:path>
                <a:path w="3041014" h="2540000">
                  <a:moveTo>
                    <a:pt x="735579" y="2540000"/>
                  </a:moveTo>
                  <a:lnTo>
                    <a:pt x="731481" y="2540000"/>
                  </a:lnTo>
                  <a:lnTo>
                    <a:pt x="2891712" y="368300"/>
                  </a:lnTo>
                  <a:lnTo>
                    <a:pt x="3022855" y="241300"/>
                  </a:lnTo>
                  <a:lnTo>
                    <a:pt x="3022855" y="191319"/>
                  </a:lnTo>
                  <a:lnTo>
                    <a:pt x="3023674" y="190500"/>
                  </a:lnTo>
                  <a:lnTo>
                    <a:pt x="3023674" y="165100"/>
                  </a:lnTo>
                  <a:lnTo>
                    <a:pt x="3040887" y="165100"/>
                  </a:lnTo>
                  <a:lnTo>
                    <a:pt x="3040887" y="254000"/>
                  </a:lnTo>
                  <a:lnTo>
                    <a:pt x="3021216" y="254000"/>
                  </a:lnTo>
                  <a:lnTo>
                    <a:pt x="735579" y="2540000"/>
                  </a:lnTo>
                  <a:close/>
                </a:path>
                <a:path w="3041014" h="2540000">
                  <a:moveTo>
                    <a:pt x="2632199" y="582100"/>
                  </a:moveTo>
                  <a:lnTo>
                    <a:pt x="3022855" y="190500"/>
                  </a:lnTo>
                  <a:lnTo>
                    <a:pt x="3022855" y="191319"/>
                  </a:lnTo>
                  <a:lnTo>
                    <a:pt x="2632199" y="582100"/>
                  </a:lnTo>
                  <a:close/>
                </a:path>
                <a:path w="3041014" h="2540000">
                  <a:moveTo>
                    <a:pt x="1303318" y="1852238"/>
                  </a:moveTo>
                  <a:lnTo>
                    <a:pt x="2779420" y="368300"/>
                  </a:lnTo>
                  <a:lnTo>
                    <a:pt x="2945808" y="203200"/>
                  </a:lnTo>
                  <a:lnTo>
                    <a:pt x="2951546" y="203200"/>
                  </a:lnTo>
                  <a:lnTo>
                    <a:pt x="2893351" y="266700"/>
                  </a:lnTo>
                  <a:lnTo>
                    <a:pt x="2201287" y="959808"/>
                  </a:lnTo>
                  <a:lnTo>
                    <a:pt x="1549950" y="1612900"/>
                  </a:lnTo>
                  <a:lnTo>
                    <a:pt x="1303318" y="1852238"/>
                  </a:lnTo>
                  <a:close/>
                </a:path>
                <a:path w="3041014" h="2540000">
                  <a:moveTo>
                    <a:pt x="791315" y="2540000"/>
                  </a:moveTo>
                  <a:lnTo>
                    <a:pt x="787217" y="2540000"/>
                  </a:lnTo>
                  <a:lnTo>
                    <a:pt x="2947447" y="368300"/>
                  </a:lnTo>
                  <a:lnTo>
                    <a:pt x="3021216" y="304800"/>
                  </a:lnTo>
                  <a:lnTo>
                    <a:pt x="3021216" y="254000"/>
                  </a:lnTo>
                  <a:lnTo>
                    <a:pt x="3040887" y="254000"/>
                  </a:lnTo>
                  <a:lnTo>
                    <a:pt x="3040887" y="304800"/>
                  </a:lnTo>
                  <a:lnTo>
                    <a:pt x="3025314" y="304800"/>
                  </a:lnTo>
                  <a:lnTo>
                    <a:pt x="791315" y="2540000"/>
                  </a:lnTo>
                  <a:close/>
                </a:path>
                <a:path w="3041014" h="2540000">
                  <a:moveTo>
                    <a:pt x="568371" y="2540000"/>
                  </a:moveTo>
                  <a:lnTo>
                    <a:pt x="562634" y="2540000"/>
                  </a:lnTo>
                  <a:lnTo>
                    <a:pt x="2808927" y="292100"/>
                  </a:lnTo>
                  <a:lnTo>
                    <a:pt x="2810195" y="292100"/>
                  </a:lnTo>
                  <a:lnTo>
                    <a:pt x="568371" y="2540000"/>
                  </a:lnTo>
                  <a:close/>
                </a:path>
                <a:path w="3041014" h="2540000">
                  <a:moveTo>
                    <a:pt x="903607" y="2540000"/>
                  </a:moveTo>
                  <a:lnTo>
                    <a:pt x="898689" y="2540000"/>
                  </a:lnTo>
                  <a:lnTo>
                    <a:pt x="2611392" y="825500"/>
                  </a:lnTo>
                  <a:lnTo>
                    <a:pt x="3022855" y="406400"/>
                  </a:lnTo>
                  <a:lnTo>
                    <a:pt x="3022855" y="357011"/>
                  </a:lnTo>
                  <a:lnTo>
                    <a:pt x="3025314" y="355600"/>
                  </a:lnTo>
                  <a:lnTo>
                    <a:pt x="3025314" y="304800"/>
                  </a:lnTo>
                  <a:lnTo>
                    <a:pt x="3040887" y="304800"/>
                  </a:lnTo>
                  <a:lnTo>
                    <a:pt x="3040887" y="419100"/>
                  </a:lnTo>
                  <a:lnTo>
                    <a:pt x="3024494" y="419100"/>
                  </a:lnTo>
                  <a:lnTo>
                    <a:pt x="903607" y="2540000"/>
                  </a:lnTo>
                  <a:close/>
                </a:path>
                <a:path w="3041014" h="2540000">
                  <a:moveTo>
                    <a:pt x="3019573" y="358894"/>
                  </a:moveTo>
                  <a:lnTo>
                    <a:pt x="3022855" y="355600"/>
                  </a:lnTo>
                  <a:lnTo>
                    <a:pt x="3022855" y="357011"/>
                  </a:lnTo>
                  <a:lnTo>
                    <a:pt x="3019573" y="358894"/>
                  </a:lnTo>
                  <a:close/>
                </a:path>
                <a:path w="3041014" h="2540000">
                  <a:moveTo>
                    <a:pt x="847051" y="2540000"/>
                  </a:moveTo>
                  <a:lnTo>
                    <a:pt x="842953" y="2540000"/>
                  </a:lnTo>
                  <a:lnTo>
                    <a:pt x="3003183" y="368300"/>
                  </a:lnTo>
                  <a:lnTo>
                    <a:pt x="3019573" y="358894"/>
                  </a:lnTo>
                  <a:lnTo>
                    <a:pt x="847051" y="2540000"/>
                  </a:lnTo>
                  <a:close/>
                </a:path>
                <a:path w="3041014" h="2540000">
                  <a:moveTo>
                    <a:pt x="1657849" y="1388182"/>
                  </a:moveTo>
                  <a:lnTo>
                    <a:pt x="2669493" y="372158"/>
                  </a:lnTo>
                  <a:lnTo>
                    <a:pt x="2676964" y="368300"/>
                  </a:lnTo>
                  <a:lnTo>
                    <a:pt x="1657849" y="1388182"/>
                  </a:lnTo>
                  <a:close/>
                </a:path>
                <a:path w="3041014" h="2540000">
                  <a:moveTo>
                    <a:pt x="1015078" y="2540000"/>
                  </a:moveTo>
                  <a:lnTo>
                    <a:pt x="1010980" y="2540000"/>
                  </a:lnTo>
                  <a:lnTo>
                    <a:pt x="2499920" y="1041400"/>
                  </a:lnTo>
                  <a:lnTo>
                    <a:pt x="3023674" y="520700"/>
                  </a:lnTo>
                  <a:lnTo>
                    <a:pt x="3023674" y="470706"/>
                  </a:lnTo>
                  <a:lnTo>
                    <a:pt x="3024494" y="469900"/>
                  </a:lnTo>
                  <a:lnTo>
                    <a:pt x="3024494" y="419100"/>
                  </a:lnTo>
                  <a:lnTo>
                    <a:pt x="3040887" y="419100"/>
                  </a:lnTo>
                  <a:lnTo>
                    <a:pt x="3040887" y="533400"/>
                  </a:lnTo>
                  <a:lnTo>
                    <a:pt x="3022035" y="533400"/>
                  </a:lnTo>
                  <a:lnTo>
                    <a:pt x="1015078" y="2540000"/>
                  </a:lnTo>
                  <a:close/>
                </a:path>
                <a:path w="3041014" h="2540000">
                  <a:moveTo>
                    <a:pt x="1655905" y="1333953"/>
                  </a:moveTo>
                  <a:lnTo>
                    <a:pt x="2537536" y="448355"/>
                  </a:lnTo>
                  <a:lnTo>
                    <a:pt x="2545001" y="444500"/>
                  </a:lnTo>
                  <a:lnTo>
                    <a:pt x="1655905" y="1333953"/>
                  </a:lnTo>
                  <a:close/>
                </a:path>
                <a:path w="3041014" h="2540000">
                  <a:moveTo>
                    <a:pt x="2981261" y="512431"/>
                  </a:moveTo>
                  <a:lnTo>
                    <a:pt x="3023674" y="469900"/>
                  </a:lnTo>
                  <a:lnTo>
                    <a:pt x="3023674" y="470706"/>
                  </a:lnTo>
                  <a:lnTo>
                    <a:pt x="2981261" y="512431"/>
                  </a:lnTo>
                  <a:close/>
                </a:path>
                <a:path w="3041014" h="2540000">
                  <a:moveTo>
                    <a:pt x="959342" y="2540000"/>
                  </a:moveTo>
                  <a:lnTo>
                    <a:pt x="955244" y="2540000"/>
                  </a:lnTo>
                  <a:lnTo>
                    <a:pt x="1738080" y="1752600"/>
                  </a:lnTo>
                  <a:lnTo>
                    <a:pt x="2099816" y="1388182"/>
                  </a:lnTo>
                  <a:lnTo>
                    <a:pt x="2443365" y="1041400"/>
                  </a:lnTo>
                  <a:lnTo>
                    <a:pt x="2526404" y="959808"/>
                  </a:lnTo>
                  <a:lnTo>
                    <a:pt x="2981261" y="512431"/>
                  </a:lnTo>
                  <a:lnTo>
                    <a:pt x="959342" y="2540000"/>
                  </a:lnTo>
                  <a:close/>
                </a:path>
                <a:path w="3041014" h="2540000">
                  <a:moveTo>
                    <a:pt x="1972086" y="959808"/>
                  </a:moveTo>
                  <a:lnTo>
                    <a:pt x="2406427" y="523691"/>
                  </a:lnTo>
                  <a:lnTo>
                    <a:pt x="2412218" y="520700"/>
                  </a:lnTo>
                  <a:lnTo>
                    <a:pt x="1972086" y="959808"/>
                  </a:lnTo>
                  <a:close/>
                </a:path>
                <a:path w="3041014" h="2540000">
                  <a:moveTo>
                    <a:pt x="1070814" y="2540000"/>
                  </a:moveTo>
                  <a:lnTo>
                    <a:pt x="1066716" y="2540000"/>
                  </a:lnTo>
                  <a:lnTo>
                    <a:pt x="2555657" y="1041400"/>
                  </a:lnTo>
                  <a:lnTo>
                    <a:pt x="3022035" y="584200"/>
                  </a:lnTo>
                  <a:lnTo>
                    <a:pt x="3022035" y="533400"/>
                  </a:lnTo>
                  <a:lnTo>
                    <a:pt x="3040887" y="533400"/>
                  </a:lnTo>
                  <a:lnTo>
                    <a:pt x="3040887" y="584200"/>
                  </a:lnTo>
                  <a:lnTo>
                    <a:pt x="3023675" y="584200"/>
                  </a:lnTo>
                  <a:lnTo>
                    <a:pt x="1070814" y="2540000"/>
                  </a:lnTo>
                  <a:close/>
                </a:path>
                <a:path w="3041014" h="2540000">
                  <a:moveTo>
                    <a:pt x="679023" y="2540000"/>
                  </a:moveTo>
                  <a:lnTo>
                    <a:pt x="674925" y="2540000"/>
                  </a:lnTo>
                  <a:lnTo>
                    <a:pt x="2632199" y="582100"/>
                  </a:lnTo>
                  <a:lnTo>
                    <a:pt x="679023" y="2540000"/>
                  </a:lnTo>
                  <a:close/>
                </a:path>
                <a:path w="3041014" h="2540000">
                  <a:moveTo>
                    <a:pt x="1127370" y="2540000"/>
                  </a:moveTo>
                  <a:lnTo>
                    <a:pt x="1122452" y="2540000"/>
                  </a:lnTo>
                  <a:lnTo>
                    <a:pt x="2611392" y="1041400"/>
                  </a:lnTo>
                  <a:lnTo>
                    <a:pt x="3023675" y="635000"/>
                  </a:lnTo>
                  <a:lnTo>
                    <a:pt x="3023675" y="584200"/>
                  </a:lnTo>
                  <a:lnTo>
                    <a:pt x="3040887" y="584200"/>
                  </a:lnTo>
                  <a:lnTo>
                    <a:pt x="3040887" y="635000"/>
                  </a:lnTo>
                  <a:lnTo>
                    <a:pt x="3024494" y="635000"/>
                  </a:lnTo>
                  <a:lnTo>
                    <a:pt x="1127370" y="2540000"/>
                  </a:lnTo>
                  <a:close/>
                </a:path>
                <a:path w="3041014" h="2540000">
                  <a:moveTo>
                    <a:pt x="452025" y="2426744"/>
                  </a:moveTo>
                  <a:lnTo>
                    <a:pt x="599161" y="2273300"/>
                  </a:lnTo>
                  <a:lnTo>
                    <a:pt x="2272615" y="600845"/>
                  </a:lnTo>
                  <a:lnTo>
                    <a:pt x="2280255" y="596900"/>
                  </a:lnTo>
                  <a:lnTo>
                    <a:pt x="452025" y="2426744"/>
                  </a:lnTo>
                  <a:close/>
                </a:path>
                <a:path w="3041014" h="2540000">
                  <a:moveTo>
                    <a:pt x="1182286" y="2540000"/>
                  </a:moveTo>
                  <a:lnTo>
                    <a:pt x="1179007" y="2540000"/>
                  </a:lnTo>
                  <a:lnTo>
                    <a:pt x="2516530" y="1193800"/>
                  </a:lnTo>
                  <a:lnTo>
                    <a:pt x="2749757" y="959808"/>
                  </a:lnTo>
                  <a:lnTo>
                    <a:pt x="3024494" y="685800"/>
                  </a:lnTo>
                  <a:lnTo>
                    <a:pt x="3024494" y="635000"/>
                  </a:lnTo>
                  <a:lnTo>
                    <a:pt x="3040887" y="635000"/>
                  </a:lnTo>
                  <a:lnTo>
                    <a:pt x="3040887" y="698500"/>
                  </a:lnTo>
                  <a:lnTo>
                    <a:pt x="3022035" y="698500"/>
                  </a:lnTo>
                  <a:lnTo>
                    <a:pt x="1182286" y="2540000"/>
                  </a:lnTo>
                  <a:close/>
                </a:path>
                <a:path w="3041014" h="2540000">
                  <a:moveTo>
                    <a:pt x="2021605" y="796587"/>
                  </a:moveTo>
                  <a:lnTo>
                    <a:pt x="2141665" y="676099"/>
                  </a:lnTo>
                  <a:lnTo>
                    <a:pt x="2147473" y="673100"/>
                  </a:lnTo>
                  <a:lnTo>
                    <a:pt x="2021605" y="796587"/>
                  </a:lnTo>
                  <a:close/>
                </a:path>
                <a:path w="3041014" h="2540000">
                  <a:moveTo>
                    <a:pt x="1238842" y="2540000"/>
                  </a:moveTo>
                  <a:lnTo>
                    <a:pt x="1234744" y="2540000"/>
                  </a:lnTo>
                  <a:lnTo>
                    <a:pt x="2723684" y="1041400"/>
                  </a:lnTo>
                  <a:lnTo>
                    <a:pt x="3022035" y="749300"/>
                  </a:lnTo>
                  <a:lnTo>
                    <a:pt x="3022035" y="698500"/>
                  </a:lnTo>
                  <a:lnTo>
                    <a:pt x="3040887" y="698500"/>
                  </a:lnTo>
                  <a:lnTo>
                    <a:pt x="3040887" y="749300"/>
                  </a:lnTo>
                  <a:lnTo>
                    <a:pt x="3026953" y="749300"/>
                  </a:lnTo>
                  <a:lnTo>
                    <a:pt x="1238842" y="2540000"/>
                  </a:lnTo>
                  <a:close/>
                </a:path>
                <a:path w="3041014" h="2540000">
                  <a:moveTo>
                    <a:pt x="328231" y="2438975"/>
                  </a:moveTo>
                  <a:lnTo>
                    <a:pt x="486869" y="2273300"/>
                  </a:lnTo>
                  <a:lnTo>
                    <a:pt x="2008746" y="752369"/>
                  </a:lnTo>
                  <a:lnTo>
                    <a:pt x="2014690" y="749300"/>
                  </a:lnTo>
                  <a:lnTo>
                    <a:pt x="328231" y="2438975"/>
                  </a:lnTo>
                  <a:close/>
                </a:path>
                <a:path w="3041014" h="2540000">
                  <a:moveTo>
                    <a:pt x="1350314" y="2540000"/>
                  </a:moveTo>
                  <a:lnTo>
                    <a:pt x="1347035" y="2540000"/>
                  </a:lnTo>
                  <a:lnTo>
                    <a:pt x="1492575" y="2387600"/>
                  </a:lnTo>
                  <a:lnTo>
                    <a:pt x="1940922" y="1943100"/>
                  </a:lnTo>
                  <a:lnTo>
                    <a:pt x="3023674" y="850900"/>
                  </a:lnTo>
                  <a:lnTo>
                    <a:pt x="3023674" y="803295"/>
                  </a:lnTo>
                  <a:lnTo>
                    <a:pt x="3026953" y="800100"/>
                  </a:lnTo>
                  <a:lnTo>
                    <a:pt x="3026953" y="749300"/>
                  </a:lnTo>
                  <a:lnTo>
                    <a:pt x="3040887" y="749300"/>
                  </a:lnTo>
                  <a:lnTo>
                    <a:pt x="3040887" y="863600"/>
                  </a:lnTo>
                  <a:lnTo>
                    <a:pt x="3022855" y="863600"/>
                  </a:lnTo>
                  <a:lnTo>
                    <a:pt x="1350314" y="2540000"/>
                  </a:lnTo>
                  <a:close/>
                </a:path>
                <a:path w="3041014" h="2540000">
                  <a:moveTo>
                    <a:pt x="287232" y="2540000"/>
                  </a:moveTo>
                  <a:lnTo>
                    <a:pt x="283954" y="2540000"/>
                  </a:lnTo>
                  <a:lnTo>
                    <a:pt x="1066790" y="1752600"/>
                  </a:lnTo>
                  <a:lnTo>
                    <a:pt x="1428526" y="1388182"/>
                  </a:lnTo>
                  <a:lnTo>
                    <a:pt x="1772075" y="1041400"/>
                  </a:lnTo>
                  <a:lnTo>
                    <a:pt x="2021605" y="796587"/>
                  </a:lnTo>
                  <a:lnTo>
                    <a:pt x="486869" y="2336800"/>
                  </a:lnTo>
                  <a:lnTo>
                    <a:pt x="287232" y="2540000"/>
                  </a:lnTo>
                  <a:close/>
                </a:path>
                <a:path w="3041014" h="2540000">
                  <a:moveTo>
                    <a:pt x="2921985" y="902424"/>
                  </a:moveTo>
                  <a:lnTo>
                    <a:pt x="3023674" y="800100"/>
                  </a:lnTo>
                  <a:lnTo>
                    <a:pt x="3023674" y="803295"/>
                  </a:lnTo>
                  <a:lnTo>
                    <a:pt x="2921985" y="902424"/>
                  </a:lnTo>
                  <a:close/>
                </a:path>
                <a:path w="3041014" h="2540000">
                  <a:moveTo>
                    <a:pt x="270499" y="2441059"/>
                  </a:moveTo>
                  <a:lnTo>
                    <a:pt x="431133" y="2273300"/>
                  </a:lnTo>
                  <a:lnTo>
                    <a:pt x="1873354" y="831187"/>
                  </a:lnTo>
                  <a:lnTo>
                    <a:pt x="1884366" y="825500"/>
                  </a:lnTo>
                  <a:lnTo>
                    <a:pt x="270499" y="2441059"/>
                  </a:lnTo>
                  <a:close/>
                </a:path>
                <a:path w="3041014" h="2540000">
                  <a:moveTo>
                    <a:pt x="1462605" y="2540000"/>
                  </a:moveTo>
                  <a:lnTo>
                    <a:pt x="1458507" y="2540000"/>
                  </a:lnTo>
                  <a:lnTo>
                    <a:pt x="2947447" y="1041400"/>
                  </a:lnTo>
                  <a:lnTo>
                    <a:pt x="3021216" y="965200"/>
                  </a:lnTo>
                  <a:lnTo>
                    <a:pt x="3021216" y="916043"/>
                  </a:lnTo>
                  <a:lnTo>
                    <a:pt x="3022855" y="914400"/>
                  </a:lnTo>
                  <a:lnTo>
                    <a:pt x="3022855" y="863600"/>
                  </a:lnTo>
                  <a:lnTo>
                    <a:pt x="3040887" y="863600"/>
                  </a:lnTo>
                  <a:lnTo>
                    <a:pt x="3040887" y="965200"/>
                  </a:lnTo>
                  <a:lnTo>
                    <a:pt x="3025314" y="965200"/>
                  </a:lnTo>
                  <a:lnTo>
                    <a:pt x="1462605" y="2540000"/>
                  </a:lnTo>
                  <a:close/>
                </a:path>
                <a:path w="3041014" h="2540000">
                  <a:moveTo>
                    <a:pt x="236697" y="2418152"/>
                  </a:moveTo>
                  <a:lnTo>
                    <a:pt x="375397" y="2273300"/>
                  </a:lnTo>
                  <a:lnTo>
                    <a:pt x="1747375" y="903027"/>
                  </a:lnTo>
                  <a:lnTo>
                    <a:pt x="1749944" y="901700"/>
                  </a:lnTo>
                  <a:lnTo>
                    <a:pt x="236697" y="2418152"/>
                  </a:lnTo>
                  <a:close/>
                </a:path>
                <a:path w="3041014" h="2540000">
                  <a:moveTo>
                    <a:pt x="1294578" y="2540000"/>
                  </a:moveTo>
                  <a:lnTo>
                    <a:pt x="1290479" y="2540000"/>
                  </a:lnTo>
                  <a:lnTo>
                    <a:pt x="2779420" y="1041400"/>
                  </a:lnTo>
                  <a:lnTo>
                    <a:pt x="2921985" y="902424"/>
                  </a:lnTo>
                  <a:lnTo>
                    <a:pt x="1294578" y="2540000"/>
                  </a:lnTo>
                  <a:close/>
                </a:path>
                <a:path w="3041014" h="2540000">
                  <a:moveTo>
                    <a:pt x="2559819" y="1378777"/>
                  </a:moveTo>
                  <a:lnTo>
                    <a:pt x="3021216" y="914400"/>
                  </a:lnTo>
                  <a:lnTo>
                    <a:pt x="3021216" y="916043"/>
                  </a:lnTo>
                  <a:lnTo>
                    <a:pt x="2559819" y="1378777"/>
                  </a:lnTo>
                  <a:close/>
                </a:path>
                <a:path w="3041014" h="2540000">
                  <a:moveTo>
                    <a:pt x="398704" y="2540000"/>
                  </a:moveTo>
                  <a:lnTo>
                    <a:pt x="395197" y="2540000"/>
                  </a:lnTo>
                  <a:lnTo>
                    <a:pt x="540966" y="2387600"/>
                  </a:lnTo>
                  <a:lnTo>
                    <a:pt x="1972086" y="959808"/>
                  </a:lnTo>
                  <a:lnTo>
                    <a:pt x="641574" y="2295762"/>
                  </a:lnTo>
                  <a:lnTo>
                    <a:pt x="398704" y="2540000"/>
                  </a:lnTo>
                  <a:close/>
                </a:path>
                <a:path w="3041014" h="2540000">
                  <a:moveTo>
                    <a:pt x="2937546" y="1167052"/>
                  </a:moveTo>
                  <a:lnTo>
                    <a:pt x="3023674" y="1079500"/>
                  </a:lnTo>
                  <a:lnTo>
                    <a:pt x="3023674" y="1029640"/>
                  </a:lnTo>
                  <a:lnTo>
                    <a:pt x="3025314" y="1028700"/>
                  </a:lnTo>
                  <a:lnTo>
                    <a:pt x="3025314" y="965200"/>
                  </a:lnTo>
                  <a:lnTo>
                    <a:pt x="3040887" y="965200"/>
                  </a:lnTo>
                  <a:lnTo>
                    <a:pt x="3040887" y="1079500"/>
                  </a:lnTo>
                  <a:lnTo>
                    <a:pt x="3024494" y="1079500"/>
                  </a:lnTo>
                  <a:lnTo>
                    <a:pt x="2937546" y="1167052"/>
                  </a:lnTo>
                  <a:close/>
                </a:path>
                <a:path w="3041014" h="2540000">
                  <a:moveTo>
                    <a:pt x="161002" y="2438141"/>
                  </a:moveTo>
                  <a:lnTo>
                    <a:pt x="318842" y="2273300"/>
                  </a:lnTo>
                  <a:lnTo>
                    <a:pt x="1610361" y="981835"/>
                  </a:lnTo>
                  <a:lnTo>
                    <a:pt x="1617981" y="977900"/>
                  </a:lnTo>
                  <a:lnTo>
                    <a:pt x="161002" y="2438141"/>
                  </a:lnTo>
                  <a:close/>
                </a:path>
                <a:path w="3041014" h="2540000">
                  <a:moveTo>
                    <a:pt x="3021490" y="1030894"/>
                  </a:moveTo>
                  <a:lnTo>
                    <a:pt x="3023674" y="1028700"/>
                  </a:lnTo>
                  <a:lnTo>
                    <a:pt x="3023674" y="1029640"/>
                  </a:lnTo>
                  <a:lnTo>
                    <a:pt x="3021490" y="1030894"/>
                  </a:lnTo>
                  <a:close/>
                </a:path>
                <a:path w="3041014" h="2540000">
                  <a:moveTo>
                    <a:pt x="1519161" y="2540000"/>
                  </a:moveTo>
                  <a:lnTo>
                    <a:pt x="1514243" y="2540000"/>
                  </a:lnTo>
                  <a:lnTo>
                    <a:pt x="3003183" y="1041400"/>
                  </a:lnTo>
                  <a:lnTo>
                    <a:pt x="3021490" y="1030894"/>
                  </a:lnTo>
                  <a:lnTo>
                    <a:pt x="1519161" y="2540000"/>
                  </a:lnTo>
                  <a:close/>
                </a:path>
                <a:path w="3041014" h="2540000">
                  <a:moveTo>
                    <a:pt x="1036067" y="1500356"/>
                  </a:moveTo>
                  <a:lnTo>
                    <a:pt x="1477664" y="1058769"/>
                  </a:lnTo>
                  <a:lnTo>
                    <a:pt x="1485199" y="1054100"/>
                  </a:lnTo>
                  <a:lnTo>
                    <a:pt x="1344633" y="1193819"/>
                  </a:lnTo>
                  <a:lnTo>
                    <a:pt x="1149005" y="1388182"/>
                  </a:lnTo>
                  <a:lnTo>
                    <a:pt x="1036067" y="1500356"/>
                  </a:lnTo>
                  <a:close/>
                </a:path>
                <a:path w="3041014" h="2540000">
                  <a:moveTo>
                    <a:pt x="1630633" y="2540000"/>
                  </a:moveTo>
                  <a:lnTo>
                    <a:pt x="1625715" y="2540000"/>
                  </a:lnTo>
                  <a:lnTo>
                    <a:pt x="2443365" y="1714500"/>
                  </a:lnTo>
                  <a:lnTo>
                    <a:pt x="2611392" y="1549400"/>
                  </a:lnTo>
                  <a:lnTo>
                    <a:pt x="3024494" y="1130300"/>
                  </a:lnTo>
                  <a:lnTo>
                    <a:pt x="3024494" y="1079500"/>
                  </a:lnTo>
                  <a:lnTo>
                    <a:pt x="3040887" y="1079500"/>
                  </a:lnTo>
                  <a:lnTo>
                    <a:pt x="3040887" y="1143000"/>
                  </a:lnTo>
                  <a:lnTo>
                    <a:pt x="3023675" y="1143000"/>
                  </a:lnTo>
                  <a:lnTo>
                    <a:pt x="1630633" y="2540000"/>
                  </a:lnTo>
                  <a:close/>
                </a:path>
                <a:path w="3041014" h="2540000">
                  <a:moveTo>
                    <a:pt x="596376" y="1888295"/>
                  </a:moveTo>
                  <a:lnTo>
                    <a:pt x="1354875" y="1130300"/>
                  </a:lnTo>
                  <a:lnTo>
                    <a:pt x="1362252" y="1130300"/>
                  </a:lnTo>
                  <a:lnTo>
                    <a:pt x="596376" y="1888295"/>
                  </a:lnTo>
                  <a:close/>
                </a:path>
                <a:path w="3041014" h="2540000">
                  <a:moveTo>
                    <a:pt x="1742105" y="2540000"/>
                  </a:moveTo>
                  <a:lnTo>
                    <a:pt x="1738006" y="2540000"/>
                  </a:lnTo>
                  <a:lnTo>
                    <a:pt x="2517919" y="1752600"/>
                  </a:lnTo>
                  <a:lnTo>
                    <a:pt x="2880667" y="1388182"/>
                  </a:lnTo>
                  <a:lnTo>
                    <a:pt x="3023675" y="1244600"/>
                  </a:lnTo>
                  <a:lnTo>
                    <a:pt x="3023675" y="1143000"/>
                  </a:lnTo>
                  <a:lnTo>
                    <a:pt x="3040887" y="1143000"/>
                  </a:lnTo>
                  <a:lnTo>
                    <a:pt x="3040887" y="1257300"/>
                  </a:lnTo>
                  <a:lnTo>
                    <a:pt x="3023675" y="1257300"/>
                  </a:lnTo>
                  <a:lnTo>
                    <a:pt x="1742105" y="2540000"/>
                  </a:lnTo>
                  <a:close/>
                </a:path>
                <a:path w="3041014" h="2540000">
                  <a:moveTo>
                    <a:pt x="2383443" y="1725007"/>
                  </a:moveTo>
                  <a:lnTo>
                    <a:pt x="2937546" y="1167052"/>
                  </a:lnTo>
                  <a:lnTo>
                    <a:pt x="2611392" y="1498600"/>
                  </a:lnTo>
                  <a:lnTo>
                    <a:pt x="2383443" y="1725007"/>
                  </a:lnTo>
                  <a:close/>
                </a:path>
                <a:path w="3041014" h="2540000">
                  <a:moveTo>
                    <a:pt x="1686369" y="2540000"/>
                  </a:moveTo>
                  <a:lnTo>
                    <a:pt x="1682270" y="2540000"/>
                  </a:lnTo>
                  <a:lnTo>
                    <a:pt x="2499920" y="1714500"/>
                  </a:lnTo>
                  <a:lnTo>
                    <a:pt x="3023655" y="1193819"/>
                  </a:lnTo>
                  <a:lnTo>
                    <a:pt x="1686369" y="2540000"/>
                  </a:lnTo>
                  <a:close/>
                </a:path>
                <a:path w="3041014" h="2540000">
                  <a:moveTo>
                    <a:pt x="60379" y="2370509"/>
                  </a:moveTo>
                  <a:lnTo>
                    <a:pt x="151634" y="2273300"/>
                  </a:lnTo>
                  <a:lnTo>
                    <a:pt x="1217203" y="1208514"/>
                  </a:lnTo>
                  <a:lnTo>
                    <a:pt x="1220453" y="1206500"/>
                  </a:lnTo>
                  <a:lnTo>
                    <a:pt x="60379" y="2370509"/>
                  </a:lnTo>
                  <a:close/>
                </a:path>
                <a:path w="3041014" h="2540000">
                  <a:moveTo>
                    <a:pt x="1798660" y="2540000"/>
                  </a:moveTo>
                  <a:lnTo>
                    <a:pt x="1793742" y="2540000"/>
                  </a:lnTo>
                  <a:lnTo>
                    <a:pt x="2611392" y="1714500"/>
                  </a:lnTo>
                  <a:lnTo>
                    <a:pt x="3023675" y="1308100"/>
                  </a:lnTo>
                  <a:lnTo>
                    <a:pt x="3023675" y="1257300"/>
                  </a:lnTo>
                  <a:lnTo>
                    <a:pt x="3040887" y="1257300"/>
                  </a:lnTo>
                  <a:lnTo>
                    <a:pt x="3040887" y="1308100"/>
                  </a:lnTo>
                  <a:lnTo>
                    <a:pt x="3024494" y="1308100"/>
                  </a:lnTo>
                  <a:lnTo>
                    <a:pt x="1798660" y="2540000"/>
                  </a:lnTo>
                  <a:close/>
                </a:path>
                <a:path w="3041014" h="2540000">
                  <a:moveTo>
                    <a:pt x="114244" y="2254360"/>
                  </a:moveTo>
                  <a:lnTo>
                    <a:pt x="1088490" y="1282700"/>
                  </a:lnTo>
                  <a:lnTo>
                    <a:pt x="1097506" y="1282700"/>
                  </a:lnTo>
                  <a:lnTo>
                    <a:pt x="114244" y="2254360"/>
                  </a:lnTo>
                  <a:close/>
                </a:path>
                <a:path w="3041014" h="2540000">
                  <a:moveTo>
                    <a:pt x="1854396" y="2540000"/>
                  </a:moveTo>
                  <a:lnTo>
                    <a:pt x="1850298" y="2540000"/>
                  </a:lnTo>
                  <a:lnTo>
                    <a:pt x="2667948" y="1714500"/>
                  </a:lnTo>
                  <a:lnTo>
                    <a:pt x="3024494" y="1358900"/>
                  </a:lnTo>
                  <a:lnTo>
                    <a:pt x="3024494" y="1308100"/>
                  </a:lnTo>
                  <a:lnTo>
                    <a:pt x="3040887" y="1308100"/>
                  </a:lnTo>
                  <a:lnTo>
                    <a:pt x="3040887" y="1371600"/>
                  </a:lnTo>
                  <a:lnTo>
                    <a:pt x="3022855" y="1371600"/>
                  </a:lnTo>
                  <a:lnTo>
                    <a:pt x="1854396" y="2540000"/>
                  </a:lnTo>
                  <a:close/>
                </a:path>
                <a:path w="3041014" h="2540000">
                  <a:moveTo>
                    <a:pt x="455260" y="2540000"/>
                  </a:moveTo>
                  <a:lnTo>
                    <a:pt x="450342" y="2540000"/>
                  </a:lnTo>
                  <a:lnTo>
                    <a:pt x="1655905" y="1333953"/>
                  </a:lnTo>
                  <a:lnTo>
                    <a:pt x="455260" y="2540000"/>
                  </a:lnTo>
                  <a:close/>
                </a:path>
                <a:path w="3041014" h="2540000">
                  <a:moveTo>
                    <a:pt x="396111" y="1921076"/>
                  </a:moveTo>
                  <a:lnTo>
                    <a:pt x="956527" y="1358900"/>
                  </a:lnTo>
                  <a:lnTo>
                    <a:pt x="965543" y="1358900"/>
                  </a:lnTo>
                  <a:lnTo>
                    <a:pt x="396111" y="1921076"/>
                  </a:lnTo>
                  <a:close/>
                </a:path>
                <a:path w="3041014" h="2540000">
                  <a:moveTo>
                    <a:pt x="1910132" y="2540000"/>
                  </a:moveTo>
                  <a:lnTo>
                    <a:pt x="1906034" y="2540000"/>
                  </a:lnTo>
                  <a:lnTo>
                    <a:pt x="2723684" y="1714500"/>
                  </a:lnTo>
                  <a:lnTo>
                    <a:pt x="3022855" y="1422400"/>
                  </a:lnTo>
                  <a:lnTo>
                    <a:pt x="3022855" y="1371600"/>
                  </a:lnTo>
                  <a:lnTo>
                    <a:pt x="3040887" y="1371600"/>
                  </a:lnTo>
                  <a:lnTo>
                    <a:pt x="3040887" y="1422400"/>
                  </a:lnTo>
                  <a:lnTo>
                    <a:pt x="3025314" y="1422400"/>
                  </a:lnTo>
                  <a:lnTo>
                    <a:pt x="1910132" y="2540000"/>
                  </a:lnTo>
                  <a:close/>
                </a:path>
                <a:path w="3041014" h="2540000">
                  <a:moveTo>
                    <a:pt x="1406050" y="2540000"/>
                  </a:moveTo>
                  <a:lnTo>
                    <a:pt x="1401951" y="2540000"/>
                  </a:lnTo>
                  <a:lnTo>
                    <a:pt x="2559819" y="1378777"/>
                  </a:lnTo>
                  <a:lnTo>
                    <a:pt x="1406050" y="2540000"/>
                  </a:lnTo>
                  <a:close/>
                </a:path>
                <a:path w="3041014" h="2540000">
                  <a:moveTo>
                    <a:pt x="510996" y="2540000"/>
                  </a:moveTo>
                  <a:lnTo>
                    <a:pt x="506897" y="2540000"/>
                  </a:lnTo>
                  <a:lnTo>
                    <a:pt x="1657849" y="1388182"/>
                  </a:lnTo>
                  <a:lnTo>
                    <a:pt x="510996" y="2540000"/>
                  </a:lnTo>
                  <a:close/>
                </a:path>
                <a:path w="3041014" h="2540000">
                  <a:moveTo>
                    <a:pt x="2022424" y="2540000"/>
                  </a:moveTo>
                  <a:lnTo>
                    <a:pt x="2017506" y="2540000"/>
                  </a:lnTo>
                  <a:lnTo>
                    <a:pt x="2797418" y="1752600"/>
                  </a:lnTo>
                  <a:lnTo>
                    <a:pt x="3023674" y="1524000"/>
                  </a:lnTo>
                  <a:lnTo>
                    <a:pt x="3023674" y="1474808"/>
                  </a:lnTo>
                  <a:lnTo>
                    <a:pt x="3025314" y="1473200"/>
                  </a:lnTo>
                  <a:lnTo>
                    <a:pt x="3025314" y="1422400"/>
                  </a:lnTo>
                  <a:lnTo>
                    <a:pt x="3040887" y="1422400"/>
                  </a:lnTo>
                  <a:lnTo>
                    <a:pt x="3040887" y="1536700"/>
                  </a:lnTo>
                  <a:lnTo>
                    <a:pt x="3024494" y="1536700"/>
                  </a:lnTo>
                  <a:lnTo>
                    <a:pt x="2022424" y="2540000"/>
                  </a:lnTo>
                  <a:close/>
                </a:path>
                <a:path w="3041014" h="2540000">
                  <a:moveTo>
                    <a:pt x="741070" y="1517281"/>
                  </a:moveTo>
                  <a:lnTo>
                    <a:pt x="817308" y="1439088"/>
                  </a:lnTo>
                  <a:lnTo>
                    <a:pt x="823744" y="1435100"/>
                  </a:lnTo>
                  <a:lnTo>
                    <a:pt x="741070" y="1517281"/>
                  </a:lnTo>
                  <a:close/>
                </a:path>
                <a:path w="3041014" h="2540000">
                  <a:moveTo>
                    <a:pt x="2966150" y="1531258"/>
                  </a:moveTo>
                  <a:lnTo>
                    <a:pt x="3023674" y="1473200"/>
                  </a:lnTo>
                  <a:lnTo>
                    <a:pt x="3023674" y="1474808"/>
                  </a:lnTo>
                  <a:lnTo>
                    <a:pt x="2966150" y="1531258"/>
                  </a:lnTo>
                  <a:close/>
                </a:path>
                <a:path w="3041014" h="2540000">
                  <a:moveTo>
                    <a:pt x="31842" y="2514600"/>
                  </a:moveTo>
                  <a:lnTo>
                    <a:pt x="18851" y="2514600"/>
                  </a:lnTo>
                  <a:lnTo>
                    <a:pt x="782293" y="1752600"/>
                  </a:lnTo>
                  <a:lnTo>
                    <a:pt x="1036067" y="1500356"/>
                  </a:lnTo>
                  <a:lnTo>
                    <a:pt x="263106" y="2273300"/>
                  </a:lnTo>
                  <a:lnTo>
                    <a:pt x="31842" y="2514600"/>
                  </a:lnTo>
                  <a:close/>
                </a:path>
                <a:path w="3041014" h="2540000">
                  <a:moveTo>
                    <a:pt x="18851" y="2184400"/>
                  </a:moveTo>
                  <a:lnTo>
                    <a:pt x="690961" y="1511300"/>
                  </a:lnTo>
                  <a:lnTo>
                    <a:pt x="700797" y="1511300"/>
                  </a:lnTo>
                  <a:lnTo>
                    <a:pt x="599161" y="1612900"/>
                  </a:lnTo>
                  <a:lnTo>
                    <a:pt x="18851" y="2184400"/>
                  </a:lnTo>
                  <a:close/>
                </a:path>
                <a:path w="3041014" h="2540000">
                  <a:moveTo>
                    <a:pt x="32298" y="2235200"/>
                  </a:moveTo>
                  <a:lnTo>
                    <a:pt x="18851" y="2235200"/>
                  </a:lnTo>
                  <a:lnTo>
                    <a:pt x="741070" y="1517281"/>
                  </a:lnTo>
                  <a:lnTo>
                    <a:pt x="486869" y="1778000"/>
                  </a:lnTo>
                  <a:lnTo>
                    <a:pt x="32298" y="2235200"/>
                  </a:lnTo>
                  <a:close/>
                </a:path>
                <a:path w="3041014" h="2540000">
                  <a:moveTo>
                    <a:pt x="1966688" y="2540000"/>
                  </a:moveTo>
                  <a:lnTo>
                    <a:pt x="1961770" y="2540000"/>
                  </a:lnTo>
                  <a:lnTo>
                    <a:pt x="2779420" y="1714500"/>
                  </a:lnTo>
                  <a:lnTo>
                    <a:pt x="2966150" y="1531258"/>
                  </a:lnTo>
                  <a:lnTo>
                    <a:pt x="1966688" y="2540000"/>
                  </a:lnTo>
                  <a:close/>
                </a:path>
                <a:path w="3041014" h="2540000">
                  <a:moveTo>
                    <a:pt x="2133895" y="2540000"/>
                  </a:moveTo>
                  <a:lnTo>
                    <a:pt x="2129797" y="2540000"/>
                  </a:lnTo>
                  <a:lnTo>
                    <a:pt x="2909710" y="1752600"/>
                  </a:lnTo>
                  <a:lnTo>
                    <a:pt x="3022855" y="1638300"/>
                  </a:lnTo>
                  <a:lnTo>
                    <a:pt x="3022855" y="1589067"/>
                  </a:lnTo>
                  <a:lnTo>
                    <a:pt x="3024494" y="1587500"/>
                  </a:lnTo>
                  <a:lnTo>
                    <a:pt x="3024494" y="1536700"/>
                  </a:lnTo>
                  <a:lnTo>
                    <a:pt x="3040887" y="1536700"/>
                  </a:lnTo>
                  <a:lnTo>
                    <a:pt x="3040887" y="1638300"/>
                  </a:lnTo>
                  <a:lnTo>
                    <a:pt x="3023675" y="1638300"/>
                  </a:lnTo>
                  <a:lnTo>
                    <a:pt x="2133895" y="2540000"/>
                  </a:lnTo>
                  <a:close/>
                </a:path>
                <a:path w="3041014" h="2540000">
                  <a:moveTo>
                    <a:pt x="31500" y="2120900"/>
                  </a:moveTo>
                  <a:lnTo>
                    <a:pt x="18851" y="2120900"/>
                  </a:lnTo>
                  <a:lnTo>
                    <a:pt x="558998" y="1587500"/>
                  </a:lnTo>
                  <a:lnTo>
                    <a:pt x="568014" y="1587500"/>
                  </a:lnTo>
                  <a:lnTo>
                    <a:pt x="486869" y="1663700"/>
                  </a:lnTo>
                  <a:lnTo>
                    <a:pt x="31500" y="2120900"/>
                  </a:lnTo>
                  <a:close/>
                </a:path>
                <a:path w="3041014" h="2540000">
                  <a:moveTo>
                    <a:pt x="2992596" y="1618009"/>
                  </a:moveTo>
                  <a:lnTo>
                    <a:pt x="3022855" y="1587500"/>
                  </a:lnTo>
                  <a:lnTo>
                    <a:pt x="3022855" y="1589067"/>
                  </a:lnTo>
                  <a:lnTo>
                    <a:pt x="2992596" y="1618009"/>
                  </a:lnTo>
                  <a:close/>
                </a:path>
                <a:path w="3041014" h="2540000">
                  <a:moveTo>
                    <a:pt x="2078160" y="2540000"/>
                  </a:moveTo>
                  <a:lnTo>
                    <a:pt x="2074061" y="2540000"/>
                  </a:lnTo>
                  <a:lnTo>
                    <a:pt x="2891712" y="1714500"/>
                  </a:lnTo>
                  <a:lnTo>
                    <a:pt x="2992596" y="1618009"/>
                  </a:lnTo>
                  <a:lnTo>
                    <a:pt x="2078160" y="2540000"/>
                  </a:lnTo>
                  <a:close/>
                </a:path>
                <a:path w="3041014" h="2540000">
                  <a:moveTo>
                    <a:pt x="2568503" y="2265927"/>
                  </a:moveTo>
                  <a:lnTo>
                    <a:pt x="3023674" y="1803400"/>
                  </a:lnTo>
                  <a:lnTo>
                    <a:pt x="3023675" y="1638300"/>
                  </a:lnTo>
                  <a:lnTo>
                    <a:pt x="3040887" y="1638300"/>
                  </a:lnTo>
                  <a:lnTo>
                    <a:pt x="3040887" y="1816100"/>
                  </a:lnTo>
                  <a:lnTo>
                    <a:pt x="3023674" y="1816100"/>
                  </a:lnTo>
                  <a:lnTo>
                    <a:pt x="2568503" y="2265927"/>
                  </a:lnTo>
                  <a:close/>
                </a:path>
                <a:path w="3041014" h="2540000">
                  <a:moveTo>
                    <a:pt x="53619" y="2036232"/>
                  </a:moveTo>
                  <a:lnTo>
                    <a:pt x="427035" y="1663700"/>
                  </a:lnTo>
                  <a:lnTo>
                    <a:pt x="436051" y="1663700"/>
                  </a:lnTo>
                  <a:lnTo>
                    <a:pt x="53619" y="2036232"/>
                  </a:lnTo>
                  <a:close/>
                </a:path>
                <a:path w="3041014" h="2540000">
                  <a:moveTo>
                    <a:pt x="2190451" y="2540000"/>
                  </a:moveTo>
                  <a:lnTo>
                    <a:pt x="2185533" y="2540000"/>
                  </a:lnTo>
                  <a:lnTo>
                    <a:pt x="3003183" y="1714500"/>
                  </a:lnTo>
                  <a:lnTo>
                    <a:pt x="3023675" y="1701800"/>
                  </a:lnTo>
                  <a:lnTo>
                    <a:pt x="2190451" y="2540000"/>
                  </a:lnTo>
                  <a:close/>
                </a:path>
                <a:path w="3041014" h="2540000">
                  <a:moveTo>
                    <a:pt x="1574077" y="2540000"/>
                  </a:moveTo>
                  <a:lnTo>
                    <a:pt x="1570246" y="2540000"/>
                  </a:lnTo>
                  <a:lnTo>
                    <a:pt x="1716339" y="2387600"/>
                  </a:lnTo>
                  <a:lnTo>
                    <a:pt x="2383443" y="1725007"/>
                  </a:lnTo>
                  <a:lnTo>
                    <a:pt x="1574077" y="2540000"/>
                  </a:lnTo>
                  <a:close/>
                </a:path>
                <a:path w="3041014" h="2540000">
                  <a:moveTo>
                    <a:pt x="19671" y="2019300"/>
                  </a:moveTo>
                  <a:lnTo>
                    <a:pt x="18851" y="2019300"/>
                  </a:lnTo>
                  <a:lnTo>
                    <a:pt x="294252" y="1739900"/>
                  </a:lnTo>
                  <a:lnTo>
                    <a:pt x="304088" y="1739900"/>
                  </a:lnTo>
                  <a:lnTo>
                    <a:pt x="19671" y="2019300"/>
                  </a:lnTo>
                  <a:close/>
                </a:path>
                <a:path w="3041014" h="2540000">
                  <a:moveTo>
                    <a:pt x="2246187" y="2540000"/>
                  </a:moveTo>
                  <a:lnTo>
                    <a:pt x="2242089" y="2540000"/>
                  </a:lnTo>
                  <a:lnTo>
                    <a:pt x="2611392" y="2159000"/>
                  </a:lnTo>
                  <a:lnTo>
                    <a:pt x="3023665" y="1752609"/>
                  </a:lnTo>
                  <a:lnTo>
                    <a:pt x="2246187" y="2540000"/>
                  </a:lnTo>
                  <a:close/>
                </a:path>
                <a:path w="3041014" h="2540000">
                  <a:moveTo>
                    <a:pt x="31556" y="1955800"/>
                  </a:moveTo>
                  <a:lnTo>
                    <a:pt x="18851" y="1955800"/>
                  </a:lnTo>
                  <a:lnTo>
                    <a:pt x="161470" y="1816100"/>
                  </a:lnTo>
                  <a:lnTo>
                    <a:pt x="171305" y="1816100"/>
                  </a:lnTo>
                  <a:lnTo>
                    <a:pt x="31556" y="1955800"/>
                  </a:lnTo>
                  <a:close/>
                </a:path>
                <a:path w="3041014" h="2540000">
                  <a:moveTo>
                    <a:pt x="2649868" y="2295657"/>
                  </a:moveTo>
                  <a:lnTo>
                    <a:pt x="3023675" y="1917700"/>
                  </a:lnTo>
                  <a:lnTo>
                    <a:pt x="3023674" y="1816100"/>
                  </a:lnTo>
                  <a:lnTo>
                    <a:pt x="3040887" y="1816100"/>
                  </a:lnTo>
                  <a:lnTo>
                    <a:pt x="3040887" y="1930400"/>
                  </a:lnTo>
                  <a:lnTo>
                    <a:pt x="3023674" y="1930400"/>
                  </a:lnTo>
                  <a:lnTo>
                    <a:pt x="2649868" y="2295657"/>
                  </a:lnTo>
                  <a:close/>
                </a:path>
                <a:path w="3041014" h="2540000">
                  <a:moveTo>
                    <a:pt x="862137" y="2295762"/>
                  </a:moveTo>
                  <a:lnTo>
                    <a:pt x="1157340" y="1993900"/>
                  </a:lnTo>
                  <a:lnTo>
                    <a:pt x="1303318" y="1852238"/>
                  </a:lnTo>
                  <a:lnTo>
                    <a:pt x="862137" y="2295762"/>
                  </a:lnTo>
                  <a:close/>
                </a:path>
                <a:path w="3041014" h="2540000">
                  <a:moveTo>
                    <a:pt x="3021268" y="1869291"/>
                  </a:moveTo>
                  <a:lnTo>
                    <a:pt x="3023674" y="1866900"/>
                  </a:lnTo>
                  <a:lnTo>
                    <a:pt x="3021268" y="1869291"/>
                  </a:lnTo>
                  <a:close/>
                </a:path>
                <a:path w="3041014" h="2540000">
                  <a:moveTo>
                    <a:pt x="2435988" y="2451100"/>
                  </a:moveTo>
                  <a:lnTo>
                    <a:pt x="3021268" y="1869291"/>
                  </a:lnTo>
                  <a:lnTo>
                    <a:pt x="2499920" y="2387600"/>
                  </a:lnTo>
                  <a:lnTo>
                    <a:pt x="2442203" y="2447890"/>
                  </a:lnTo>
                  <a:lnTo>
                    <a:pt x="2435988" y="2451100"/>
                  </a:lnTo>
                  <a:close/>
                </a:path>
                <a:path w="3041014" h="2540000">
                  <a:moveTo>
                    <a:pt x="20491" y="2463800"/>
                  </a:moveTo>
                  <a:lnTo>
                    <a:pt x="20491" y="2462143"/>
                  </a:lnTo>
                  <a:lnTo>
                    <a:pt x="207370" y="2273300"/>
                  </a:lnTo>
                  <a:lnTo>
                    <a:pt x="596376" y="1888295"/>
                  </a:lnTo>
                  <a:lnTo>
                    <a:pt x="20491" y="2463800"/>
                  </a:lnTo>
                  <a:close/>
                </a:path>
                <a:path w="3041014" h="2540000">
                  <a:moveTo>
                    <a:pt x="18851" y="1905000"/>
                  </a:moveTo>
                  <a:lnTo>
                    <a:pt x="29507" y="1892300"/>
                  </a:lnTo>
                  <a:lnTo>
                    <a:pt x="38523" y="1892300"/>
                  </a:lnTo>
                  <a:lnTo>
                    <a:pt x="18851" y="1905000"/>
                  </a:lnTo>
                  <a:close/>
                </a:path>
                <a:path w="3041014" h="2540000">
                  <a:moveTo>
                    <a:pt x="19671" y="2298700"/>
                  </a:moveTo>
                  <a:lnTo>
                    <a:pt x="19671" y="2297684"/>
                  </a:lnTo>
                  <a:lnTo>
                    <a:pt x="39342" y="2273300"/>
                  </a:lnTo>
                  <a:lnTo>
                    <a:pt x="396111" y="1921076"/>
                  </a:lnTo>
                  <a:lnTo>
                    <a:pt x="19671" y="2298700"/>
                  </a:lnTo>
                  <a:close/>
                </a:path>
                <a:path w="3041014" h="2540000">
                  <a:moveTo>
                    <a:pt x="2875918" y="2181014"/>
                  </a:moveTo>
                  <a:lnTo>
                    <a:pt x="3019576" y="2032000"/>
                  </a:lnTo>
                  <a:lnTo>
                    <a:pt x="3021254" y="2032000"/>
                  </a:lnTo>
                  <a:lnTo>
                    <a:pt x="3022547" y="2019300"/>
                  </a:lnTo>
                  <a:lnTo>
                    <a:pt x="3023380" y="2006600"/>
                  </a:lnTo>
                  <a:lnTo>
                    <a:pt x="3023674" y="1993900"/>
                  </a:lnTo>
                  <a:lnTo>
                    <a:pt x="3023674" y="1930400"/>
                  </a:lnTo>
                  <a:lnTo>
                    <a:pt x="3040887" y="1930400"/>
                  </a:lnTo>
                  <a:lnTo>
                    <a:pt x="3040887" y="1993900"/>
                  </a:lnTo>
                  <a:lnTo>
                    <a:pt x="3034791" y="2044700"/>
                  </a:lnTo>
                  <a:lnTo>
                    <a:pt x="3017937" y="2044700"/>
                  </a:lnTo>
                  <a:lnTo>
                    <a:pt x="2875918" y="2181014"/>
                  </a:lnTo>
                  <a:close/>
                </a:path>
                <a:path w="3041014" h="2540000">
                  <a:moveTo>
                    <a:pt x="2700734" y="2298700"/>
                  </a:moveTo>
                  <a:lnTo>
                    <a:pt x="3023674" y="1981200"/>
                  </a:lnTo>
                  <a:lnTo>
                    <a:pt x="2708537" y="2294669"/>
                  </a:lnTo>
                  <a:lnTo>
                    <a:pt x="2700734" y="2298700"/>
                  </a:lnTo>
                  <a:close/>
                </a:path>
                <a:path w="3041014" h="2540000">
                  <a:moveTo>
                    <a:pt x="19671" y="2070100"/>
                  </a:moveTo>
                  <a:lnTo>
                    <a:pt x="19671" y="2069301"/>
                  </a:lnTo>
                  <a:lnTo>
                    <a:pt x="53619" y="2036232"/>
                  </a:lnTo>
                  <a:lnTo>
                    <a:pt x="19671" y="2070100"/>
                  </a:lnTo>
                  <a:close/>
                </a:path>
                <a:path w="3041014" h="2540000">
                  <a:moveTo>
                    <a:pt x="2337186" y="2540000"/>
                  </a:moveTo>
                  <a:lnTo>
                    <a:pt x="2297825" y="2540000"/>
                  </a:lnTo>
                  <a:lnTo>
                    <a:pt x="2316971" y="2520613"/>
                  </a:lnTo>
                  <a:lnTo>
                    <a:pt x="2426972" y="2463800"/>
                  </a:lnTo>
                  <a:lnTo>
                    <a:pt x="2442203" y="2447890"/>
                  </a:lnTo>
                  <a:lnTo>
                    <a:pt x="2558935" y="2387600"/>
                  </a:lnTo>
                  <a:lnTo>
                    <a:pt x="2574341" y="2372023"/>
                  </a:lnTo>
                  <a:lnTo>
                    <a:pt x="2691718" y="2311400"/>
                  </a:lnTo>
                  <a:lnTo>
                    <a:pt x="2708537" y="2294669"/>
                  </a:lnTo>
                  <a:lnTo>
                    <a:pt x="2823681" y="2235200"/>
                  </a:lnTo>
                  <a:lnTo>
                    <a:pt x="2838835" y="2219480"/>
                  </a:lnTo>
                  <a:lnTo>
                    <a:pt x="2935972" y="2171700"/>
                  </a:lnTo>
                  <a:lnTo>
                    <a:pt x="2987098" y="2120900"/>
                  </a:lnTo>
                  <a:lnTo>
                    <a:pt x="3005706" y="2082800"/>
                  </a:lnTo>
                  <a:lnTo>
                    <a:pt x="3017937" y="2044700"/>
                  </a:lnTo>
                  <a:lnTo>
                    <a:pt x="3034791" y="2044700"/>
                  </a:lnTo>
                  <a:lnTo>
                    <a:pt x="3033267" y="2057400"/>
                  </a:lnTo>
                  <a:lnTo>
                    <a:pt x="3012507" y="2108200"/>
                  </a:lnTo>
                  <a:lnTo>
                    <a:pt x="2981757" y="2146300"/>
                  </a:lnTo>
                  <a:lnTo>
                    <a:pt x="2944169" y="2184400"/>
                  </a:lnTo>
                  <a:lnTo>
                    <a:pt x="2337186" y="2540000"/>
                  </a:lnTo>
                  <a:close/>
                </a:path>
                <a:path w="3041014" h="2540000">
                  <a:moveTo>
                    <a:pt x="2832697" y="2222500"/>
                  </a:moveTo>
                  <a:lnTo>
                    <a:pt x="2875918" y="2181014"/>
                  </a:lnTo>
                  <a:lnTo>
                    <a:pt x="2838835" y="2219480"/>
                  </a:lnTo>
                  <a:lnTo>
                    <a:pt x="2832697" y="2222500"/>
                  </a:lnTo>
                  <a:close/>
                </a:path>
                <a:path w="3041014" h="2540000">
                  <a:moveTo>
                    <a:pt x="93958" y="2274592"/>
                  </a:moveTo>
                  <a:lnTo>
                    <a:pt x="95078" y="2273300"/>
                  </a:lnTo>
                  <a:lnTo>
                    <a:pt x="114244" y="2254360"/>
                  </a:lnTo>
                  <a:lnTo>
                    <a:pt x="93958" y="2274592"/>
                  </a:lnTo>
                  <a:close/>
                </a:path>
                <a:path w="3041014" h="2540000">
                  <a:moveTo>
                    <a:pt x="2304025" y="2527300"/>
                  </a:moveTo>
                  <a:lnTo>
                    <a:pt x="2568503" y="2265927"/>
                  </a:lnTo>
                  <a:lnTo>
                    <a:pt x="2316971" y="2520613"/>
                  </a:lnTo>
                  <a:lnTo>
                    <a:pt x="2304025" y="2527300"/>
                  </a:lnTo>
                  <a:close/>
                </a:path>
                <a:path w="3041014" h="2540000">
                  <a:moveTo>
                    <a:pt x="29038" y="2349500"/>
                  </a:moveTo>
                  <a:lnTo>
                    <a:pt x="18851" y="2349500"/>
                  </a:lnTo>
                  <a:lnTo>
                    <a:pt x="93958" y="2274592"/>
                  </a:lnTo>
                  <a:lnTo>
                    <a:pt x="29038" y="2349500"/>
                  </a:lnTo>
                  <a:close/>
                </a:path>
                <a:path w="3041014" h="2540000">
                  <a:moveTo>
                    <a:pt x="2568771" y="2374900"/>
                  </a:moveTo>
                  <a:lnTo>
                    <a:pt x="2649868" y="2295657"/>
                  </a:lnTo>
                  <a:lnTo>
                    <a:pt x="2574341" y="2372023"/>
                  </a:lnTo>
                  <a:lnTo>
                    <a:pt x="2568771" y="2374900"/>
                  </a:lnTo>
                  <a:close/>
                </a:path>
                <a:path w="3041014" h="2540000">
                  <a:moveTo>
                    <a:pt x="623287" y="2540000"/>
                  </a:moveTo>
                  <a:lnTo>
                    <a:pt x="619189" y="2540000"/>
                  </a:lnTo>
                  <a:lnTo>
                    <a:pt x="862137" y="2295762"/>
                  </a:lnTo>
                  <a:lnTo>
                    <a:pt x="623287" y="2540000"/>
                  </a:lnTo>
                  <a:close/>
                </a:path>
                <a:path w="3041014" h="2540000">
                  <a:moveTo>
                    <a:pt x="20491" y="2413000"/>
                  </a:moveTo>
                  <a:lnTo>
                    <a:pt x="18032" y="2413000"/>
                  </a:lnTo>
                  <a:lnTo>
                    <a:pt x="60379" y="2370509"/>
                  </a:lnTo>
                  <a:lnTo>
                    <a:pt x="20491" y="2413000"/>
                  </a:lnTo>
                  <a:close/>
                </a:path>
                <a:path w="3041014" h="2540000">
                  <a:moveTo>
                    <a:pt x="120024" y="2540000"/>
                  </a:moveTo>
                  <a:lnTo>
                    <a:pt x="115107" y="2540000"/>
                  </a:lnTo>
                  <a:lnTo>
                    <a:pt x="236697" y="2418152"/>
                  </a:lnTo>
                  <a:lnTo>
                    <a:pt x="120024" y="2540000"/>
                  </a:lnTo>
                  <a:close/>
                </a:path>
                <a:path w="3041014" h="2540000">
                  <a:moveTo>
                    <a:pt x="343427" y="2540000"/>
                  </a:moveTo>
                  <a:lnTo>
                    <a:pt x="338870" y="2540000"/>
                  </a:lnTo>
                  <a:lnTo>
                    <a:pt x="452025" y="2426744"/>
                  </a:lnTo>
                  <a:lnTo>
                    <a:pt x="343427" y="2540000"/>
                  </a:lnTo>
                  <a:close/>
                </a:path>
                <a:path w="3041014" h="2540000">
                  <a:moveTo>
                    <a:pt x="63469" y="2540000"/>
                  </a:moveTo>
                  <a:lnTo>
                    <a:pt x="59371" y="2540000"/>
                  </a:lnTo>
                  <a:lnTo>
                    <a:pt x="161002" y="2438141"/>
                  </a:lnTo>
                  <a:lnTo>
                    <a:pt x="63469" y="2540000"/>
                  </a:lnTo>
                  <a:close/>
                </a:path>
                <a:path w="3041014" h="2540000">
                  <a:moveTo>
                    <a:pt x="231496" y="2540000"/>
                  </a:moveTo>
                  <a:lnTo>
                    <a:pt x="227398" y="2540000"/>
                  </a:lnTo>
                  <a:lnTo>
                    <a:pt x="328231" y="2438975"/>
                  </a:lnTo>
                  <a:lnTo>
                    <a:pt x="231496" y="2540000"/>
                  </a:lnTo>
                  <a:close/>
                </a:path>
                <a:path w="3041014" h="2540000">
                  <a:moveTo>
                    <a:pt x="175761" y="2540000"/>
                  </a:moveTo>
                  <a:lnTo>
                    <a:pt x="171662" y="2540000"/>
                  </a:lnTo>
                  <a:lnTo>
                    <a:pt x="270499" y="2441059"/>
                  </a:lnTo>
                  <a:lnTo>
                    <a:pt x="175761" y="25400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1317" y="9436527"/>
              <a:ext cx="79505" cy="1066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54919" y="9359476"/>
              <a:ext cx="79505" cy="1066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91800" y="9279967"/>
              <a:ext cx="79505" cy="10666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464755" y="7886035"/>
              <a:ext cx="3023235" cy="2401570"/>
            </a:xfrm>
            <a:custGeom>
              <a:avLst/>
              <a:gdLst/>
              <a:ahLst/>
              <a:cxnLst/>
              <a:rect l="l" t="t" r="r" b="b"/>
              <a:pathLst>
                <a:path w="3023235" h="2401570">
                  <a:moveTo>
                    <a:pt x="2535596" y="2400963"/>
                  </a:moveTo>
                  <a:lnTo>
                    <a:pt x="0" y="2400963"/>
                  </a:lnTo>
                  <a:lnTo>
                    <a:pt x="0" y="1825904"/>
                  </a:lnTo>
                  <a:lnTo>
                    <a:pt x="7197" y="1774289"/>
                  </a:lnTo>
                  <a:lnTo>
                    <a:pt x="26843" y="1724058"/>
                  </a:lnTo>
                  <a:lnTo>
                    <a:pt x="56017" y="1680897"/>
                  </a:lnTo>
                  <a:lnTo>
                    <a:pt x="91800" y="1650492"/>
                  </a:lnTo>
                  <a:lnTo>
                    <a:pt x="2931055" y="11129"/>
                  </a:lnTo>
                  <a:lnTo>
                    <a:pt x="2966837" y="0"/>
                  </a:lnTo>
                  <a:lnTo>
                    <a:pt x="2996011" y="9387"/>
                  </a:lnTo>
                  <a:lnTo>
                    <a:pt x="3015657" y="37064"/>
                  </a:lnTo>
                  <a:lnTo>
                    <a:pt x="3022855" y="80802"/>
                  </a:lnTo>
                  <a:lnTo>
                    <a:pt x="3022855" y="1997217"/>
                  </a:lnTo>
                  <a:lnTo>
                    <a:pt x="3015657" y="2048831"/>
                  </a:lnTo>
                  <a:lnTo>
                    <a:pt x="2996012" y="2099062"/>
                  </a:lnTo>
                  <a:lnTo>
                    <a:pt x="2966837" y="2142224"/>
                  </a:lnTo>
                  <a:lnTo>
                    <a:pt x="2931055" y="2172629"/>
                  </a:lnTo>
                  <a:lnTo>
                    <a:pt x="2535596" y="240096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454919" y="7876673"/>
              <a:ext cx="3041015" cy="2410460"/>
            </a:xfrm>
            <a:custGeom>
              <a:avLst/>
              <a:gdLst/>
              <a:ahLst/>
              <a:cxnLst/>
              <a:rect l="l" t="t" r="r" b="b"/>
              <a:pathLst>
                <a:path w="3041014" h="2410459">
                  <a:moveTo>
                    <a:pt x="18851" y="2410325"/>
                  </a:moveTo>
                  <a:lnTo>
                    <a:pt x="0" y="2410325"/>
                  </a:lnTo>
                  <a:lnTo>
                    <a:pt x="0" y="1835266"/>
                  </a:lnTo>
                  <a:lnTo>
                    <a:pt x="7620" y="1781218"/>
                  </a:lnTo>
                  <a:lnTo>
                    <a:pt x="28380" y="1728707"/>
                  </a:lnTo>
                  <a:lnTo>
                    <a:pt x="59129" y="1683574"/>
                  </a:lnTo>
                  <a:lnTo>
                    <a:pt x="96718" y="1651657"/>
                  </a:lnTo>
                  <a:lnTo>
                    <a:pt x="2935972" y="12295"/>
                  </a:lnTo>
                  <a:lnTo>
                    <a:pt x="2972959" y="0"/>
                  </a:lnTo>
                  <a:lnTo>
                    <a:pt x="2990031" y="1229"/>
                  </a:lnTo>
                  <a:lnTo>
                    <a:pt x="3032178" y="39242"/>
                  </a:lnTo>
                  <a:lnTo>
                    <a:pt x="3040887" y="90164"/>
                  </a:lnTo>
                  <a:lnTo>
                    <a:pt x="3040887" y="170493"/>
                  </a:lnTo>
                  <a:lnTo>
                    <a:pt x="3022855" y="170493"/>
                  </a:lnTo>
                  <a:lnTo>
                    <a:pt x="18851" y="1904939"/>
                  </a:lnTo>
                  <a:lnTo>
                    <a:pt x="18851" y="2410325"/>
                  </a:lnTo>
                  <a:close/>
                </a:path>
                <a:path w="3041014" h="2410459">
                  <a:moveTo>
                    <a:pt x="2562907" y="2410325"/>
                  </a:moveTo>
                  <a:lnTo>
                    <a:pt x="2526318" y="2410325"/>
                  </a:lnTo>
                  <a:lnTo>
                    <a:pt x="2935972" y="2173794"/>
                  </a:lnTo>
                  <a:lnTo>
                    <a:pt x="2969949" y="2144901"/>
                  </a:lnTo>
                  <a:lnTo>
                    <a:pt x="2997548" y="2103712"/>
                  </a:lnTo>
                  <a:lnTo>
                    <a:pt x="3016080" y="2055760"/>
                  </a:lnTo>
                  <a:lnTo>
                    <a:pt x="3022855" y="2006579"/>
                  </a:lnTo>
                  <a:lnTo>
                    <a:pt x="3022855" y="170493"/>
                  </a:lnTo>
                  <a:lnTo>
                    <a:pt x="3040887" y="170493"/>
                  </a:lnTo>
                  <a:lnTo>
                    <a:pt x="3040887" y="2006579"/>
                  </a:lnTo>
                  <a:lnTo>
                    <a:pt x="3033267" y="2060627"/>
                  </a:lnTo>
                  <a:lnTo>
                    <a:pt x="3012507" y="2113138"/>
                  </a:lnTo>
                  <a:lnTo>
                    <a:pt x="2981757" y="2158272"/>
                  </a:lnTo>
                  <a:lnTo>
                    <a:pt x="2944169" y="2190188"/>
                  </a:lnTo>
                  <a:lnTo>
                    <a:pt x="2562907" y="2410325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1801" y="9566856"/>
              <a:ext cx="79505" cy="1066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5404" y="9489806"/>
              <a:ext cx="79505" cy="1066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13104" y="9410297"/>
              <a:ext cx="79505" cy="10666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949166" y="9075047"/>
              <a:ext cx="1198880" cy="1212215"/>
            </a:xfrm>
            <a:custGeom>
              <a:avLst/>
              <a:gdLst/>
              <a:ahLst/>
              <a:cxnLst/>
              <a:rect l="l" t="t" r="r" b="b"/>
              <a:pathLst>
                <a:path w="1198879" h="1212215">
                  <a:moveTo>
                    <a:pt x="612557" y="1211951"/>
                  </a:moveTo>
                  <a:lnTo>
                    <a:pt x="0" y="1211951"/>
                  </a:lnTo>
                  <a:lnTo>
                    <a:pt x="0" y="691810"/>
                  </a:lnTo>
                  <a:lnTo>
                    <a:pt x="1198322" y="0"/>
                  </a:lnTo>
                  <a:lnTo>
                    <a:pt x="1198322" y="873780"/>
                  </a:lnTo>
                  <a:lnTo>
                    <a:pt x="612557" y="1211951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269616" y="8580780"/>
              <a:ext cx="734060" cy="1298575"/>
            </a:xfrm>
            <a:custGeom>
              <a:avLst/>
              <a:gdLst/>
              <a:ahLst/>
              <a:cxnLst/>
              <a:rect l="l" t="t" r="r" b="b"/>
              <a:pathLst>
                <a:path w="734059" h="1298575">
                  <a:moveTo>
                    <a:pt x="0" y="787713"/>
                  </a:moveTo>
                  <a:lnTo>
                    <a:pt x="0" y="423775"/>
                  </a:lnTo>
                  <a:lnTo>
                    <a:pt x="733583" y="0"/>
                  </a:lnTo>
                  <a:lnTo>
                    <a:pt x="733583" y="363938"/>
                  </a:lnTo>
                  <a:lnTo>
                    <a:pt x="0" y="787713"/>
                  </a:lnTo>
                  <a:close/>
                </a:path>
                <a:path w="734059" h="1298575">
                  <a:moveTo>
                    <a:pt x="0" y="1298375"/>
                  </a:moveTo>
                  <a:lnTo>
                    <a:pt x="0" y="901649"/>
                  </a:lnTo>
                  <a:lnTo>
                    <a:pt x="733583" y="477874"/>
                  </a:lnTo>
                  <a:lnTo>
                    <a:pt x="733583" y="874600"/>
                  </a:lnTo>
                  <a:lnTo>
                    <a:pt x="0" y="1298375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4940147" y="8565209"/>
              <a:ext cx="2072639" cy="1722120"/>
            </a:xfrm>
            <a:custGeom>
              <a:avLst/>
              <a:gdLst/>
              <a:ahLst/>
              <a:cxnLst/>
              <a:rect l="l" t="t" r="r" b="b"/>
              <a:pathLst>
                <a:path w="2072639" h="1722120">
                  <a:moveTo>
                    <a:pt x="1217168" y="493445"/>
                  </a:moveTo>
                  <a:lnTo>
                    <a:pt x="4914" y="1193457"/>
                  </a:lnTo>
                  <a:lnTo>
                    <a:pt x="0" y="1195920"/>
                  </a:lnTo>
                  <a:lnTo>
                    <a:pt x="0" y="1721789"/>
                  </a:lnTo>
                  <a:lnTo>
                    <a:pt x="18846" y="1721789"/>
                  </a:lnTo>
                  <a:lnTo>
                    <a:pt x="18846" y="1207389"/>
                  </a:lnTo>
                  <a:lnTo>
                    <a:pt x="1198321" y="526237"/>
                  </a:lnTo>
                  <a:lnTo>
                    <a:pt x="1198321" y="1377886"/>
                  </a:lnTo>
                  <a:lnTo>
                    <a:pt x="602818" y="1721789"/>
                  </a:lnTo>
                  <a:lnTo>
                    <a:pt x="640143" y="1721789"/>
                  </a:lnTo>
                  <a:lnTo>
                    <a:pt x="1212253" y="1391818"/>
                  </a:lnTo>
                  <a:lnTo>
                    <a:pt x="1217168" y="1388541"/>
                  </a:lnTo>
                  <a:lnTo>
                    <a:pt x="1217168" y="526237"/>
                  </a:lnTo>
                  <a:lnTo>
                    <a:pt x="1217168" y="493445"/>
                  </a:lnTo>
                  <a:close/>
                </a:path>
                <a:path w="2072639" h="1722120">
                  <a:moveTo>
                    <a:pt x="1435201" y="1703298"/>
                  </a:moveTo>
                  <a:lnTo>
                    <a:pt x="1403172" y="1721789"/>
                  </a:lnTo>
                  <a:lnTo>
                    <a:pt x="1435201" y="1721789"/>
                  </a:lnTo>
                  <a:lnTo>
                    <a:pt x="1435201" y="1703298"/>
                  </a:lnTo>
                  <a:close/>
                </a:path>
                <a:path w="2072639" h="1722120">
                  <a:moveTo>
                    <a:pt x="1435201" y="1573796"/>
                  </a:moveTo>
                  <a:lnTo>
                    <a:pt x="1178953" y="1721789"/>
                  </a:lnTo>
                  <a:lnTo>
                    <a:pt x="1265529" y="1721789"/>
                  </a:lnTo>
                  <a:lnTo>
                    <a:pt x="1435201" y="1623796"/>
                  </a:lnTo>
                  <a:lnTo>
                    <a:pt x="1435201" y="1573796"/>
                  </a:lnTo>
                  <a:close/>
                </a:path>
                <a:path w="2072639" h="1722120">
                  <a:moveTo>
                    <a:pt x="1435201" y="1444282"/>
                  </a:moveTo>
                  <a:lnTo>
                    <a:pt x="954265" y="1721789"/>
                  </a:lnTo>
                  <a:lnTo>
                    <a:pt x="1041311" y="1721789"/>
                  </a:lnTo>
                  <a:lnTo>
                    <a:pt x="1435201" y="1494282"/>
                  </a:lnTo>
                  <a:lnTo>
                    <a:pt x="1435201" y="1444282"/>
                  </a:lnTo>
                  <a:close/>
                </a:path>
                <a:path w="2072639" h="1722120">
                  <a:moveTo>
                    <a:pt x="2072055" y="477875"/>
                  </a:moveTo>
                  <a:lnTo>
                    <a:pt x="2053209" y="488746"/>
                  </a:lnTo>
                  <a:lnTo>
                    <a:pt x="2053209" y="509841"/>
                  </a:lnTo>
                  <a:lnTo>
                    <a:pt x="2053209" y="884440"/>
                  </a:lnTo>
                  <a:lnTo>
                    <a:pt x="1338478" y="1296733"/>
                  </a:lnTo>
                  <a:lnTo>
                    <a:pt x="1338478" y="922147"/>
                  </a:lnTo>
                  <a:lnTo>
                    <a:pt x="2053209" y="509841"/>
                  </a:lnTo>
                  <a:lnTo>
                    <a:pt x="2053209" y="488746"/>
                  </a:lnTo>
                  <a:lnTo>
                    <a:pt x="1324546" y="909027"/>
                  </a:lnTo>
                  <a:lnTo>
                    <a:pt x="1319631" y="911491"/>
                  </a:lnTo>
                  <a:lnTo>
                    <a:pt x="1319631" y="1329524"/>
                  </a:lnTo>
                  <a:lnTo>
                    <a:pt x="1376476" y="1296733"/>
                  </a:lnTo>
                  <a:lnTo>
                    <a:pt x="2067140" y="898372"/>
                  </a:lnTo>
                  <a:lnTo>
                    <a:pt x="2072055" y="895908"/>
                  </a:lnTo>
                  <a:lnTo>
                    <a:pt x="2072055" y="509841"/>
                  </a:lnTo>
                  <a:lnTo>
                    <a:pt x="2072055" y="477875"/>
                  </a:lnTo>
                  <a:close/>
                </a:path>
                <a:path w="2072639" h="1722120">
                  <a:moveTo>
                    <a:pt x="2072055" y="0"/>
                  </a:moveTo>
                  <a:lnTo>
                    <a:pt x="2053209" y="10871"/>
                  </a:lnTo>
                  <a:lnTo>
                    <a:pt x="2053209" y="32791"/>
                  </a:lnTo>
                  <a:lnTo>
                    <a:pt x="2053209" y="374599"/>
                  </a:lnTo>
                  <a:lnTo>
                    <a:pt x="1338478" y="786892"/>
                  </a:lnTo>
                  <a:lnTo>
                    <a:pt x="1338478" y="445084"/>
                  </a:lnTo>
                  <a:lnTo>
                    <a:pt x="2053209" y="32791"/>
                  </a:lnTo>
                  <a:lnTo>
                    <a:pt x="2053209" y="10871"/>
                  </a:lnTo>
                  <a:lnTo>
                    <a:pt x="1324546" y="431152"/>
                  </a:lnTo>
                  <a:lnTo>
                    <a:pt x="1319631" y="433616"/>
                  </a:lnTo>
                  <a:lnTo>
                    <a:pt x="1319631" y="818857"/>
                  </a:lnTo>
                  <a:lnTo>
                    <a:pt x="1375054" y="786892"/>
                  </a:lnTo>
                  <a:lnTo>
                    <a:pt x="2067140" y="387705"/>
                  </a:lnTo>
                  <a:lnTo>
                    <a:pt x="2072055" y="385254"/>
                  </a:lnTo>
                  <a:lnTo>
                    <a:pt x="2072055" y="32791"/>
                  </a:lnTo>
                  <a:lnTo>
                    <a:pt x="2072055" y="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9D5422C-6AF1-719F-270C-0A693D1F9A4C}"/>
              </a:ext>
            </a:extLst>
          </p:cNvPr>
          <p:cNvSpPr txBox="1"/>
          <p:nvPr/>
        </p:nvSpPr>
        <p:spPr>
          <a:xfrm>
            <a:off x="9081066" y="5905500"/>
            <a:ext cx="75740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bg1">
                    <a:lumMod val="95000"/>
                  </a:schemeClr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20190919  </a:t>
            </a:r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우상욱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r>
              <a:rPr lang="en-US" altLang="ko-KR" sz="4400">
                <a:solidFill>
                  <a:schemeClr val="bg1">
                    <a:lumMod val="95000"/>
                  </a:schemeClr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20190948  </a:t>
            </a:r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지성원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DFD2C5-5441-04CC-1CCD-B17CD83A6E5A}"/>
              </a:ext>
            </a:extLst>
          </p:cNvPr>
          <p:cNvSpPr txBox="1"/>
          <p:nvPr/>
        </p:nvSpPr>
        <p:spPr>
          <a:xfrm>
            <a:off x="9081066" y="3204508"/>
            <a:ext cx="75740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chemeClr val="bg1">
                    <a:lumMod val="95000"/>
                  </a:schemeClr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이미지 노이즈 제거</a:t>
            </a:r>
            <a:endParaRPr lang="en-US" altLang="ko-KR" sz="6000">
              <a:solidFill>
                <a:schemeClr val="bg1">
                  <a:lumMod val="95000"/>
                </a:schemeClr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r>
              <a:rPr lang="ko-KR" altLang="en-US" sz="6000">
                <a:solidFill>
                  <a:schemeClr val="bg1">
                    <a:lumMod val="95000"/>
                  </a:schemeClr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클래스 분류기</a:t>
            </a:r>
            <a:endParaRPr lang="en-US" altLang="ko-KR" sz="6000">
              <a:solidFill>
                <a:schemeClr val="bg1">
                  <a:lumMod val="95000"/>
                </a:schemeClr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03426" y="849052"/>
            <a:ext cx="3454131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100" b="0" spc="-125" dirty="0">
                <a:solidFill>
                  <a:srgbClr val="F6B4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목</a:t>
            </a:r>
            <a:r>
              <a:rPr sz="8100" b="0" spc="-310" dirty="0">
                <a:solidFill>
                  <a:srgbClr val="F6B4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차</a:t>
            </a:r>
            <a:endParaRPr sz="81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나눔스퀘어OTF_a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3426" y="2108892"/>
            <a:ext cx="8603045" cy="6510052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398145" indent="-385445">
              <a:lnSpc>
                <a:spcPct val="200000"/>
              </a:lnSpc>
              <a:spcBef>
                <a:spcPts val="1520"/>
              </a:spcBef>
              <a:buSzPct val="97297"/>
              <a:buAutoNum type="arabicPeriod"/>
              <a:tabLst>
                <a:tab pos="398145" algn="l"/>
              </a:tabLst>
            </a:pPr>
            <a:r>
              <a:rPr sz="3700" spc="215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주제</a:t>
            </a:r>
            <a:r>
              <a:rPr sz="3700" spc="-14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 </a:t>
            </a:r>
            <a:r>
              <a:rPr sz="3700" spc="215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소개</a:t>
            </a:r>
            <a:endParaRPr sz="370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나눔스퀘어OTF_ac"/>
            </a:endParaRPr>
          </a:p>
          <a:p>
            <a:pPr marL="408305" indent="-396240">
              <a:lnSpc>
                <a:spcPct val="200000"/>
              </a:lnSpc>
              <a:spcBef>
                <a:spcPts val="1460"/>
              </a:spcBef>
              <a:buSzPct val="97368"/>
              <a:buAutoNum type="arabicPeriod"/>
              <a:tabLst>
                <a:tab pos="408940" algn="l"/>
              </a:tabLst>
            </a:pPr>
            <a:r>
              <a:rPr sz="3800" spc="225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이전</a:t>
            </a:r>
            <a:r>
              <a:rPr sz="3800" spc="-130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 </a:t>
            </a:r>
            <a:r>
              <a:rPr sz="3800" spc="225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발표</a:t>
            </a:r>
            <a:r>
              <a:rPr sz="3800" spc="-125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 </a:t>
            </a:r>
            <a:r>
              <a:rPr sz="3800" spc="225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내용</a:t>
            </a:r>
            <a:r>
              <a:rPr sz="3800" spc="-125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 </a:t>
            </a:r>
            <a:r>
              <a:rPr sz="3800" spc="225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요약</a:t>
            </a:r>
            <a:endParaRPr sz="380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나눔스퀘어OTF_ac"/>
            </a:endParaRPr>
          </a:p>
          <a:p>
            <a:pPr marL="398145" indent="-385445">
              <a:lnSpc>
                <a:spcPct val="200000"/>
              </a:lnSpc>
              <a:spcBef>
                <a:spcPts val="1465"/>
              </a:spcBef>
              <a:buSzPct val="97297"/>
              <a:buAutoNum type="arabicPeriod"/>
              <a:tabLst>
                <a:tab pos="398145" algn="l"/>
              </a:tabLst>
            </a:pPr>
            <a:r>
              <a:rPr sz="3700" spc="120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CNN을</a:t>
            </a:r>
            <a:r>
              <a:rPr sz="3700" spc="-120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 </a:t>
            </a:r>
            <a:r>
              <a:rPr sz="3700" spc="215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활용한</a:t>
            </a:r>
            <a:r>
              <a:rPr sz="3700" spc="-114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 </a:t>
            </a:r>
            <a:r>
              <a:rPr sz="3700" spc="215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클래스</a:t>
            </a:r>
            <a:r>
              <a:rPr sz="3700" spc="-114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 </a:t>
            </a:r>
            <a:r>
              <a:rPr sz="3700" spc="215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분류기</a:t>
            </a:r>
            <a:r>
              <a:rPr sz="3700" spc="-114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 </a:t>
            </a:r>
            <a:r>
              <a:rPr sz="3700" spc="215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추가</a:t>
            </a:r>
            <a:endParaRPr sz="370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나눔스퀘어OTF_ac"/>
            </a:endParaRPr>
          </a:p>
          <a:p>
            <a:pPr marL="398145" indent="-385445">
              <a:lnSpc>
                <a:spcPct val="200000"/>
              </a:lnSpc>
              <a:spcBef>
                <a:spcPts val="1410"/>
              </a:spcBef>
              <a:buSzPct val="97297"/>
              <a:buAutoNum type="arabicPeriod"/>
              <a:tabLst>
                <a:tab pos="398145" algn="l"/>
              </a:tabLst>
            </a:pPr>
            <a:r>
              <a:rPr sz="3700" spc="215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이미지</a:t>
            </a:r>
            <a:r>
              <a:rPr sz="3700" spc="-114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 </a:t>
            </a:r>
            <a:r>
              <a:rPr sz="3700" spc="215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분류기에</a:t>
            </a:r>
            <a:r>
              <a:rPr sz="3700" spc="-114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 </a:t>
            </a:r>
            <a:r>
              <a:rPr sz="3700" spc="215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대한</a:t>
            </a:r>
            <a:r>
              <a:rPr sz="3700" spc="-114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 </a:t>
            </a:r>
            <a:r>
              <a:rPr sz="3700" spc="215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성능</a:t>
            </a:r>
            <a:r>
              <a:rPr sz="3700" spc="-114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 </a:t>
            </a:r>
            <a:r>
              <a:rPr sz="3700" spc="215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개선</a:t>
            </a:r>
            <a:endParaRPr sz="370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나눔스퀘어OTF_ac"/>
            </a:endParaRPr>
          </a:p>
          <a:p>
            <a:pPr marL="398145" indent="-385445">
              <a:lnSpc>
                <a:spcPct val="200000"/>
              </a:lnSpc>
              <a:spcBef>
                <a:spcPts val="1410"/>
              </a:spcBef>
              <a:buSzPct val="97297"/>
              <a:buAutoNum type="arabicPeriod"/>
              <a:tabLst>
                <a:tab pos="398145" algn="l"/>
              </a:tabLst>
            </a:pPr>
            <a:r>
              <a:rPr lang="ko-KR" altLang="en-US" sz="3700" spc="215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나눔스퀘어OTF_ac"/>
              </a:rPr>
              <a:t>최종 결과</a:t>
            </a:r>
            <a:endParaRPr sz="370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나눔스퀘어OTF_a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3137" y="1684366"/>
            <a:ext cx="6055995" cy="6648450"/>
            <a:chOff x="1313137" y="1684366"/>
            <a:chExt cx="6055995" cy="6648450"/>
          </a:xfrm>
        </p:grpSpPr>
        <p:sp>
          <p:nvSpPr>
            <p:cNvPr id="6" name="object 6"/>
            <p:cNvSpPr/>
            <p:nvPr/>
          </p:nvSpPr>
          <p:spPr>
            <a:xfrm>
              <a:off x="1463435" y="1831568"/>
              <a:ext cx="3555365" cy="2346325"/>
            </a:xfrm>
            <a:custGeom>
              <a:avLst/>
              <a:gdLst/>
              <a:ahLst/>
              <a:cxnLst/>
              <a:rect l="l" t="t" r="r" b="b"/>
              <a:pathLst>
                <a:path w="3555365" h="2346325">
                  <a:moveTo>
                    <a:pt x="0" y="2346022"/>
                  </a:moveTo>
                  <a:lnTo>
                    <a:pt x="0" y="2135442"/>
                  </a:lnTo>
                  <a:lnTo>
                    <a:pt x="61346" y="2099664"/>
                  </a:lnTo>
                  <a:lnTo>
                    <a:pt x="61346" y="2017886"/>
                  </a:lnTo>
                  <a:lnTo>
                    <a:pt x="3555006" y="0"/>
                  </a:lnTo>
                  <a:lnTo>
                    <a:pt x="3555006" y="522360"/>
                  </a:lnTo>
                  <a:lnTo>
                    <a:pt x="1309739" y="1818550"/>
                  </a:lnTo>
                  <a:lnTo>
                    <a:pt x="1116498" y="1700994"/>
                  </a:lnTo>
                  <a:lnTo>
                    <a:pt x="0" y="2346022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3137" y="1684366"/>
              <a:ext cx="3869916" cy="51180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34652" y="2622295"/>
              <a:ext cx="3555365" cy="2346325"/>
            </a:xfrm>
            <a:custGeom>
              <a:avLst/>
              <a:gdLst/>
              <a:ahLst/>
              <a:cxnLst/>
              <a:rect l="l" t="t" r="r" b="b"/>
              <a:pathLst>
                <a:path w="3555365" h="2346325">
                  <a:moveTo>
                    <a:pt x="0" y="2346022"/>
                  </a:moveTo>
                  <a:lnTo>
                    <a:pt x="0" y="2135442"/>
                  </a:lnTo>
                  <a:lnTo>
                    <a:pt x="61346" y="2099664"/>
                  </a:lnTo>
                  <a:lnTo>
                    <a:pt x="61346" y="2017886"/>
                  </a:lnTo>
                  <a:lnTo>
                    <a:pt x="3555006" y="0"/>
                  </a:lnTo>
                  <a:lnTo>
                    <a:pt x="3555006" y="522360"/>
                  </a:lnTo>
                  <a:lnTo>
                    <a:pt x="1309739" y="1818550"/>
                  </a:lnTo>
                  <a:lnTo>
                    <a:pt x="1116498" y="1700994"/>
                  </a:lnTo>
                  <a:lnTo>
                    <a:pt x="0" y="2346022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4354" y="2475094"/>
              <a:ext cx="3869916" cy="51180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649408" y="3361520"/>
              <a:ext cx="3555365" cy="2346325"/>
            </a:xfrm>
            <a:custGeom>
              <a:avLst/>
              <a:gdLst/>
              <a:ahLst/>
              <a:cxnLst/>
              <a:rect l="l" t="t" r="r" b="b"/>
              <a:pathLst>
                <a:path w="3555365" h="2346325">
                  <a:moveTo>
                    <a:pt x="0" y="2346022"/>
                  </a:moveTo>
                  <a:lnTo>
                    <a:pt x="0" y="2135442"/>
                  </a:lnTo>
                  <a:lnTo>
                    <a:pt x="61346" y="2099664"/>
                  </a:lnTo>
                  <a:lnTo>
                    <a:pt x="61346" y="2017886"/>
                  </a:lnTo>
                  <a:lnTo>
                    <a:pt x="3555006" y="0"/>
                  </a:lnTo>
                  <a:lnTo>
                    <a:pt x="3555006" y="522360"/>
                  </a:lnTo>
                  <a:lnTo>
                    <a:pt x="1309739" y="1818550"/>
                  </a:lnTo>
                  <a:lnTo>
                    <a:pt x="1116498" y="1700994"/>
                  </a:lnTo>
                  <a:lnTo>
                    <a:pt x="0" y="2346022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9110" y="3214319"/>
              <a:ext cx="3869916" cy="51180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121" y="3770817"/>
            <a:ext cx="3741228" cy="3571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67882" y="3555584"/>
            <a:ext cx="5953124" cy="4010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88834" y="2356124"/>
            <a:ext cx="3067049" cy="56864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799480" y="7739213"/>
            <a:ext cx="2533650" cy="1849120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65"/>
              </a:spcBef>
            </a:pPr>
            <a:r>
              <a:rPr sz="5500" b="1" spc="21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2</a:t>
            </a:r>
            <a:endParaRPr sz="550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나눔스퀘어OTF Bold"/>
            </a:endParaRPr>
          </a:p>
          <a:p>
            <a:pPr algn="ctr">
              <a:lnSpc>
                <a:spcPct val="100000"/>
              </a:lnSpc>
              <a:spcBef>
                <a:spcPts val="1390"/>
              </a:spcBef>
              <a:tabLst>
                <a:tab pos="1634489" algn="l"/>
              </a:tabLst>
            </a:pPr>
            <a:r>
              <a:rPr sz="3500" b="1" spc="-5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이</a:t>
            </a:r>
            <a:r>
              <a:rPr sz="3500" b="1" spc="-275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500" b="1" spc="-5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미</a:t>
            </a:r>
            <a:r>
              <a:rPr sz="3500" b="1" spc="-275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500" b="1" spc="-5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지</a:t>
            </a:r>
            <a:r>
              <a:rPr sz="3500" b="1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	</a:t>
            </a:r>
            <a:r>
              <a:rPr sz="3500" b="1" spc="-5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복</a:t>
            </a:r>
            <a:r>
              <a:rPr sz="3500" b="1" spc="-275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500" b="1" spc="-5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원</a:t>
            </a:r>
            <a:endParaRPr sz="350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나눔스퀘어OTF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6971" y="7739213"/>
            <a:ext cx="2533650" cy="1849120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210185" algn="ctr">
              <a:lnSpc>
                <a:spcPct val="100000"/>
              </a:lnSpc>
              <a:spcBef>
                <a:spcPts val="2265"/>
              </a:spcBef>
            </a:pPr>
            <a:r>
              <a:rPr sz="5500" b="1" spc="-515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1</a:t>
            </a:r>
            <a:endParaRPr sz="550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나눔스퀘어OTF Bold"/>
            </a:endParaRPr>
          </a:p>
          <a:p>
            <a:pPr marL="12700" algn="ctr">
              <a:lnSpc>
                <a:spcPct val="100000"/>
              </a:lnSpc>
              <a:spcBef>
                <a:spcPts val="1390"/>
              </a:spcBef>
              <a:tabLst>
                <a:tab pos="1647189" algn="l"/>
              </a:tabLst>
            </a:pPr>
            <a:r>
              <a:rPr sz="3500" b="1" spc="-5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노</a:t>
            </a:r>
            <a:r>
              <a:rPr sz="3500" b="1" spc="-275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500" b="1" spc="-5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이</a:t>
            </a:r>
            <a:r>
              <a:rPr sz="3500" b="1" spc="-275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500" b="1" spc="-5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즈</a:t>
            </a:r>
            <a:r>
              <a:rPr sz="3500" b="1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	</a:t>
            </a:r>
            <a:r>
              <a:rPr sz="3500" b="1" spc="-5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추</a:t>
            </a:r>
            <a:r>
              <a:rPr sz="3500" b="1" spc="-275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500" b="1" spc="-5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가</a:t>
            </a:r>
            <a:endParaRPr sz="350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나눔스퀘어OTF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69936" y="7927990"/>
            <a:ext cx="2533650" cy="166052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5500" b="1" spc="5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3</a:t>
            </a:r>
            <a:endParaRPr sz="550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나눔스퀘어OTF Bold"/>
            </a:endParaRPr>
          </a:p>
          <a:p>
            <a:pPr algn="ctr">
              <a:lnSpc>
                <a:spcPct val="100000"/>
              </a:lnSpc>
              <a:spcBef>
                <a:spcPts val="805"/>
              </a:spcBef>
              <a:tabLst>
                <a:tab pos="1634489" algn="l"/>
              </a:tabLst>
            </a:pPr>
            <a:r>
              <a:rPr sz="3500" b="1" spc="-5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클</a:t>
            </a:r>
            <a:r>
              <a:rPr sz="3500" b="1" spc="-275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500" b="1" spc="-5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래</a:t>
            </a:r>
            <a:r>
              <a:rPr sz="3500" b="1" spc="-275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500" b="1" spc="-5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스</a:t>
            </a:r>
            <a:r>
              <a:rPr sz="3500" b="1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	</a:t>
            </a:r>
            <a:r>
              <a:rPr sz="3500" b="1" spc="-5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분</a:t>
            </a:r>
            <a:r>
              <a:rPr sz="3500" b="1" spc="-275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500" b="1" spc="-5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류</a:t>
            </a:r>
            <a:endParaRPr sz="350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나눔스퀘어OTF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4106" y="5142788"/>
            <a:ext cx="58928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-45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&gt;</a:t>
            </a:r>
            <a:r>
              <a:rPr sz="3700" b="1" spc="-4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&gt;</a:t>
            </a:r>
            <a:endParaRPr sz="370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나눔스퀘어OTF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83989" y="5142788"/>
            <a:ext cx="58928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-45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&gt;</a:t>
            </a:r>
            <a:r>
              <a:rPr sz="3700" b="1" spc="-4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&gt;</a:t>
            </a:r>
            <a:endParaRPr sz="370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나눔스퀘어OTF 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9697" y="1169190"/>
            <a:ext cx="1296860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-11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노이즈가</a:t>
            </a:r>
            <a:r>
              <a:rPr sz="5200" b="1" spc="245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5200" b="1" spc="-11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부여된</a:t>
            </a:r>
            <a:r>
              <a:rPr sz="5200" b="1" spc="245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5200" b="1" spc="-11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이미지를</a:t>
            </a:r>
            <a:r>
              <a:rPr sz="5200" b="1" spc="25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5200" b="1" spc="-11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복원</a:t>
            </a:r>
            <a:r>
              <a:rPr sz="5200" b="1" spc="245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5200" b="1" spc="-105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후</a:t>
            </a:r>
            <a:r>
              <a:rPr sz="5200" b="1" spc="245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5200" b="1" spc="-11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분류하는</a:t>
            </a:r>
            <a:r>
              <a:rPr sz="5200" b="1" spc="25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5200" b="1" spc="-110" dirty="0">
                <a:solidFill>
                  <a:srgbClr val="2A4A8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모델</a:t>
            </a:r>
            <a:endParaRPr sz="520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나눔스퀘어OTF Bold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CC93CF6-B437-BCD3-B226-72E6DB341240}"/>
              </a:ext>
            </a:extLst>
          </p:cNvPr>
          <p:cNvSpPr txBox="1">
            <a:spLocks/>
          </p:cNvSpPr>
          <p:nvPr/>
        </p:nvSpPr>
        <p:spPr>
          <a:xfrm>
            <a:off x="1188120" y="50089"/>
            <a:ext cx="159568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400" b="1" i="0">
                <a:solidFill>
                  <a:srgbClr val="2A4A81"/>
                </a:solidFill>
                <a:latin typeface="나눔스퀘어OTF Bold"/>
                <a:ea typeface="+mj-ea"/>
                <a:cs typeface="나눔스퀘어OTF Bold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Part</a:t>
            </a:r>
            <a:r>
              <a:rPr lang="ko-KR" altLang="en-US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</a:t>
            </a:r>
            <a:r>
              <a:rPr lang="ko-KR" altLang="en-US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&gt;&gt;</a:t>
            </a:r>
            <a:r>
              <a:rPr lang="ko-KR" altLang="en-US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주제 소개</a:t>
            </a:r>
            <a:endParaRPr lang="ko-KR" altLang="en-US" sz="4800" kern="0" spc="-135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591" y="1740887"/>
            <a:ext cx="11563349" cy="77247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04804" y="3082173"/>
            <a:ext cx="5483195" cy="3781424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E64D9495-EC3B-89D8-733E-64E1DE9CDBA1}"/>
              </a:ext>
            </a:extLst>
          </p:cNvPr>
          <p:cNvSpPr txBox="1">
            <a:spLocks/>
          </p:cNvSpPr>
          <p:nvPr/>
        </p:nvSpPr>
        <p:spPr>
          <a:xfrm>
            <a:off x="1188120" y="50089"/>
            <a:ext cx="159568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400" b="1" i="0">
                <a:solidFill>
                  <a:srgbClr val="2A4A81"/>
                </a:solidFill>
                <a:latin typeface="나눔스퀘어OTF Bold"/>
                <a:ea typeface="+mj-ea"/>
                <a:cs typeface="나눔스퀘어OTF Bold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Part</a:t>
            </a:r>
            <a:r>
              <a:rPr lang="ko-KR" altLang="en-US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</a:t>
            </a:r>
            <a:r>
              <a:rPr lang="ko-KR" altLang="en-US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&gt;&gt;</a:t>
            </a:r>
            <a:r>
              <a:rPr lang="ko-KR" altLang="en-US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이전</a:t>
            </a:r>
            <a:r>
              <a:rPr lang="ko-KR" altLang="en-US" sz="4800" spc="30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발표</a:t>
            </a:r>
            <a:r>
              <a:rPr lang="ko-KR" altLang="en-US" sz="4800" spc="30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내용</a:t>
            </a:r>
            <a:r>
              <a:rPr lang="ko-KR" altLang="en-US" sz="4800" spc="30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요약</a:t>
            </a:r>
            <a:r>
              <a:rPr lang="ko-KR" altLang="en-US" sz="4800" spc="30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4800" spc="87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</a:t>
            </a:r>
            <a:r>
              <a:rPr lang="ko-KR" altLang="en-US" sz="4800" spc="30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오토인코더</a:t>
            </a:r>
            <a:endParaRPr lang="ko-KR" altLang="en-US" sz="4800" kern="0" spc="-135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486152"/>
            <a:ext cx="16382999" cy="455294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C1CE2B9F-0479-6AD3-6A6E-A973B37412C0}"/>
              </a:ext>
            </a:extLst>
          </p:cNvPr>
          <p:cNvSpPr txBox="1">
            <a:spLocks/>
          </p:cNvSpPr>
          <p:nvPr/>
        </p:nvSpPr>
        <p:spPr>
          <a:xfrm>
            <a:off x="1188120" y="50089"/>
            <a:ext cx="159568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400" b="1" i="0">
                <a:solidFill>
                  <a:srgbClr val="2A4A81"/>
                </a:solidFill>
                <a:latin typeface="나눔스퀘어OTF Bold"/>
                <a:ea typeface="+mj-ea"/>
                <a:cs typeface="나눔스퀘어OTF Bold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Part</a:t>
            </a:r>
            <a:r>
              <a:rPr lang="ko-KR" altLang="en-US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3</a:t>
            </a:r>
            <a:r>
              <a:rPr lang="ko-KR" altLang="en-US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&gt;&gt; CNN</a:t>
            </a:r>
            <a:r>
              <a:rPr lang="ko-KR" altLang="en-US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을 활용한 클래스 분류기 추가</a:t>
            </a:r>
            <a:endParaRPr lang="ko-KR" altLang="en-US" sz="4800" kern="0" spc="-135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01741" y="1872431"/>
            <a:ext cx="1760855" cy="904875"/>
          </a:xfrm>
          <a:custGeom>
            <a:avLst/>
            <a:gdLst/>
            <a:ahLst/>
            <a:cxnLst/>
            <a:rect l="l" t="t" r="r" b="b"/>
            <a:pathLst>
              <a:path w="1760854" h="904875">
                <a:moveTo>
                  <a:pt x="1154189" y="904874"/>
                </a:moveTo>
                <a:lnTo>
                  <a:pt x="1154189" y="711231"/>
                </a:lnTo>
                <a:lnTo>
                  <a:pt x="0" y="711231"/>
                </a:lnTo>
                <a:lnTo>
                  <a:pt x="0" y="193643"/>
                </a:lnTo>
                <a:lnTo>
                  <a:pt x="1154189" y="193643"/>
                </a:lnTo>
                <a:lnTo>
                  <a:pt x="1154189" y="0"/>
                </a:lnTo>
                <a:lnTo>
                  <a:pt x="1760320" y="452437"/>
                </a:lnTo>
                <a:lnTo>
                  <a:pt x="1154189" y="904874"/>
                </a:lnTo>
                <a:close/>
              </a:path>
            </a:pathLst>
          </a:custGeom>
          <a:solidFill>
            <a:srgbClr val="94D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620722"/>
            <a:ext cx="12611100" cy="7800975"/>
            <a:chOff x="0" y="1620722"/>
            <a:chExt cx="12611100" cy="7800975"/>
          </a:xfrm>
        </p:grpSpPr>
        <p:sp>
          <p:nvSpPr>
            <p:cNvPr id="4" name="object 4"/>
            <p:cNvSpPr/>
            <p:nvPr/>
          </p:nvSpPr>
          <p:spPr>
            <a:xfrm>
              <a:off x="10601741" y="3683069"/>
              <a:ext cx="1760855" cy="904875"/>
            </a:xfrm>
            <a:custGeom>
              <a:avLst/>
              <a:gdLst/>
              <a:ahLst/>
              <a:cxnLst/>
              <a:rect l="l" t="t" r="r" b="b"/>
              <a:pathLst>
                <a:path w="1760854" h="904875">
                  <a:moveTo>
                    <a:pt x="1154189" y="904874"/>
                  </a:moveTo>
                  <a:lnTo>
                    <a:pt x="1154189" y="711231"/>
                  </a:lnTo>
                  <a:lnTo>
                    <a:pt x="0" y="711231"/>
                  </a:lnTo>
                  <a:lnTo>
                    <a:pt x="0" y="193643"/>
                  </a:lnTo>
                  <a:lnTo>
                    <a:pt x="1154189" y="193643"/>
                  </a:lnTo>
                  <a:lnTo>
                    <a:pt x="1154189" y="0"/>
                  </a:lnTo>
                  <a:lnTo>
                    <a:pt x="1760320" y="452437"/>
                  </a:lnTo>
                  <a:lnTo>
                    <a:pt x="1154189" y="904874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20722"/>
              <a:ext cx="12611099" cy="780097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78391" y="3283019"/>
            <a:ext cx="114300" cy="1142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52185" y="2918523"/>
            <a:ext cx="412750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5330" marR="5080" indent="-723265">
              <a:lnSpc>
                <a:spcPct val="115799"/>
              </a:lnSpc>
              <a:spcBef>
                <a:spcPts val="100"/>
              </a:spcBef>
            </a:pPr>
            <a:r>
              <a:rPr sz="3400" b="1" spc="-7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합성곱층</a:t>
            </a:r>
            <a:r>
              <a:rPr sz="3400" b="1" spc="13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400" b="1" spc="-7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에서는</a:t>
            </a:r>
            <a:r>
              <a:rPr sz="3400" b="1" spc="13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400" b="1" spc="-7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이미지 </a:t>
            </a:r>
            <a:r>
              <a:rPr sz="3400" b="1" spc="-83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400" b="1" spc="-7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특징을</a:t>
            </a:r>
            <a:r>
              <a:rPr sz="3400" b="1" spc="15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400" b="1" spc="-7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추출</a:t>
            </a:r>
            <a:endParaRPr sz="340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나눔스퀘어OTF Bold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78391" y="7164922"/>
            <a:ext cx="114300" cy="1142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652185" y="6800426"/>
            <a:ext cx="412750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15799"/>
              </a:lnSpc>
              <a:spcBef>
                <a:spcPts val="100"/>
              </a:spcBef>
            </a:pPr>
            <a:r>
              <a:rPr sz="3400" b="1" spc="-7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풀링</a:t>
            </a:r>
            <a:r>
              <a:rPr sz="3400" b="1" spc="13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400" b="1" spc="-7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층에서는</a:t>
            </a:r>
            <a:r>
              <a:rPr sz="3400" b="1" spc="13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400" b="1" spc="-7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이미지의 </a:t>
            </a:r>
            <a:r>
              <a:rPr sz="3400" b="1" spc="-83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400" b="1" spc="-7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공간의</a:t>
            </a:r>
            <a:r>
              <a:rPr sz="3400" b="1" spc="15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400" b="1" spc="-7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압축을</a:t>
            </a:r>
            <a:r>
              <a:rPr sz="3400" b="1" spc="15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400" b="1" spc="-7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담당</a:t>
            </a:r>
            <a:endParaRPr sz="340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나눔스퀘어OTF Bold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10CC3EC3-1E64-5FAF-A8F5-99FEF9F9D33C}"/>
              </a:ext>
            </a:extLst>
          </p:cNvPr>
          <p:cNvSpPr txBox="1">
            <a:spLocks/>
          </p:cNvSpPr>
          <p:nvPr/>
        </p:nvSpPr>
        <p:spPr>
          <a:xfrm>
            <a:off x="1188120" y="50089"/>
            <a:ext cx="159568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400" b="1" i="0">
                <a:solidFill>
                  <a:srgbClr val="2A4A81"/>
                </a:solidFill>
                <a:latin typeface="나눔스퀘어OTF Bold"/>
                <a:ea typeface="+mj-ea"/>
                <a:cs typeface="나눔스퀘어OTF Bold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Part</a:t>
            </a:r>
            <a:r>
              <a:rPr lang="ko-KR" altLang="en-US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3</a:t>
            </a:r>
            <a:r>
              <a:rPr lang="ko-KR" altLang="en-US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&gt;&gt; CNN</a:t>
            </a:r>
            <a:r>
              <a:rPr lang="ko-KR" altLang="en-US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을 활용한 클래스 분류기 추가</a:t>
            </a:r>
            <a:endParaRPr lang="ko-KR" altLang="en-US" sz="4800" kern="0" spc="-135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09158"/>
            <a:ext cx="18287999" cy="50291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7585368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08926" y="7224909"/>
            <a:ext cx="6919179" cy="1301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695" marR="5080" indent="-87630">
              <a:lnSpc>
                <a:spcPct val="116300"/>
              </a:lnSpc>
              <a:spcBef>
                <a:spcPts val="95"/>
              </a:spcBef>
            </a:pPr>
            <a:r>
              <a:rPr sz="3600" b="1" spc="-5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평탄화</a:t>
            </a:r>
            <a:r>
              <a:rPr sz="3600" b="1" spc="16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600" b="1" spc="-5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작업을</a:t>
            </a:r>
            <a:r>
              <a:rPr sz="3600" b="1" spc="16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600" b="1" spc="-5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거쳐</a:t>
            </a:r>
            <a:r>
              <a:rPr sz="3600" b="1" spc="16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600" b="1" spc="-5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완전연결층에서 </a:t>
            </a:r>
            <a:r>
              <a:rPr sz="3600" b="1" spc="-88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600" b="1" spc="-5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이미지</a:t>
            </a:r>
            <a:r>
              <a:rPr sz="3600" b="1" spc="17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600" b="1" spc="-5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특징을</a:t>
            </a:r>
            <a:r>
              <a:rPr sz="3600" b="1" spc="17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600" b="1" spc="-5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입력값으로</a:t>
            </a:r>
            <a:r>
              <a:rPr sz="3600" b="1" spc="17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600" b="1" spc="-5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받음</a:t>
            </a:r>
            <a:endParaRPr sz="360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나눔스퀘어OTF Bold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15600" y="7532981"/>
            <a:ext cx="114300" cy="1142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714801" y="7236731"/>
            <a:ext cx="7080329" cy="12781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marR="5080" indent="-17145">
              <a:lnSpc>
                <a:spcPct val="115799"/>
              </a:lnSpc>
              <a:spcBef>
                <a:spcPts val="100"/>
              </a:spcBef>
            </a:pPr>
            <a:r>
              <a:rPr sz="3600" b="1" spc="-7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출력</a:t>
            </a:r>
            <a:r>
              <a:rPr sz="3600" b="1" spc="15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600" b="1" spc="-7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층</a:t>
            </a:r>
            <a:r>
              <a:rPr sz="3600" b="1" spc="15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600" b="1" spc="-7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에서</a:t>
            </a:r>
            <a:r>
              <a:rPr sz="3600" b="1" spc="15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600" b="1" spc="-75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소프트맥스</a:t>
            </a:r>
            <a:r>
              <a:rPr sz="3600" b="1" spc="155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600" b="1" spc="-75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활성화</a:t>
            </a:r>
            <a:endParaRPr lang="en-US" sz="3600" b="1" spc="-75">
              <a:solidFill>
                <a:srgbClr val="3A3D37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나눔스퀘어OTF Bold"/>
            </a:endParaRPr>
          </a:p>
          <a:p>
            <a:pPr marL="29209" marR="5080" indent="-17145">
              <a:lnSpc>
                <a:spcPct val="115799"/>
              </a:lnSpc>
              <a:spcBef>
                <a:spcPts val="100"/>
              </a:spcBef>
            </a:pPr>
            <a:r>
              <a:rPr sz="3600" b="1" spc="-75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함수 </a:t>
            </a:r>
            <a:r>
              <a:rPr sz="3600" b="1" spc="-835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600" b="1" spc="-7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사용</a:t>
            </a:r>
            <a:r>
              <a:rPr sz="3600" b="1" spc="16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600" b="1" spc="-7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클래스에</a:t>
            </a:r>
            <a:r>
              <a:rPr sz="3600" b="1" spc="16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600" b="1" spc="-7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대한</a:t>
            </a:r>
            <a:r>
              <a:rPr sz="3600" b="1" spc="16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600" b="1" spc="-7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확률</a:t>
            </a:r>
            <a:r>
              <a:rPr sz="3600" b="1" spc="16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600" b="1" spc="-7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값</a:t>
            </a:r>
            <a:r>
              <a:rPr sz="3600" b="1" spc="16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 </a:t>
            </a:r>
            <a:r>
              <a:rPr sz="3600" b="1" spc="-7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Bold"/>
              </a:rPr>
              <a:t>출력</a:t>
            </a:r>
            <a:endParaRPr sz="360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나눔스퀘어OTF Bold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46CE19FB-6B35-5549-0AFE-F9D9F59A8563}"/>
              </a:ext>
            </a:extLst>
          </p:cNvPr>
          <p:cNvSpPr txBox="1">
            <a:spLocks/>
          </p:cNvSpPr>
          <p:nvPr/>
        </p:nvSpPr>
        <p:spPr>
          <a:xfrm>
            <a:off x="1188120" y="50089"/>
            <a:ext cx="159568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400" b="1" i="0">
                <a:solidFill>
                  <a:srgbClr val="2A4A81"/>
                </a:solidFill>
                <a:latin typeface="나눔스퀘어OTF Bold"/>
                <a:ea typeface="+mj-ea"/>
                <a:cs typeface="나눔스퀘어OTF Bold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Part</a:t>
            </a:r>
            <a:r>
              <a:rPr lang="ko-KR" altLang="en-US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3</a:t>
            </a:r>
            <a:r>
              <a:rPr lang="ko-KR" altLang="en-US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&gt;&gt; CNN</a:t>
            </a:r>
            <a:r>
              <a:rPr lang="ko-KR" altLang="en-US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을 활용한 클래스 분류기 추가</a:t>
            </a:r>
            <a:endParaRPr lang="ko-KR" altLang="en-US" sz="4800" kern="0" spc="-135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0220" y="1692320"/>
            <a:ext cx="10055860" cy="628248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5100" b="0" spc="-95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디</a:t>
            </a:r>
            <a:r>
              <a:rPr sz="5100" b="0" spc="-36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코</a:t>
            </a:r>
            <a:r>
              <a:rPr sz="5100" b="0" spc="-840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더</a:t>
            </a:r>
            <a:r>
              <a:rPr sz="5100" b="0" spc="-630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의</a:t>
            </a:r>
            <a:r>
              <a:rPr sz="5100" b="0" spc="2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 </a:t>
            </a:r>
            <a:r>
              <a:rPr sz="5100" b="0" spc="-830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이</a:t>
            </a:r>
            <a:r>
              <a:rPr sz="5100" b="0" spc="-780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미</a:t>
            </a:r>
            <a:r>
              <a:rPr sz="5100" b="0" spc="-87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지</a:t>
            </a:r>
            <a:r>
              <a:rPr sz="5100" b="0" spc="2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 </a:t>
            </a:r>
            <a:r>
              <a:rPr sz="5100" b="0" spc="-310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복</a:t>
            </a:r>
            <a:r>
              <a:rPr sz="5100" b="0" spc="-51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원</a:t>
            </a:r>
            <a:r>
              <a:rPr sz="5100" b="0" spc="2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 </a:t>
            </a:r>
            <a:r>
              <a:rPr sz="5100" b="0" spc="-114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레</a:t>
            </a:r>
            <a:r>
              <a:rPr sz="5100" b="0" spc="-830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이</a:t>
            </a:r>
            <a:r>
              <a:rPr sz="5100" b="0" spc="-79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어</a:t>
            </a:r>
            <a:r>
              <a:rPr sz="5100" b="0" spc="2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 </a:t>
            </a:r>
            <a:r>
              <a:rPr sz="5100" b="0" spc="-360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추</a:t>
            </a:r>
            <a:r>
              <a:rPr sz="5100" b="0" spc="-330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가</a:t>
            </a:r>
            <a:endParaRPr sz="5100">
              <a:solidFill>
                <a:srgbClr val="002060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나눔스퀘어OTF Light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4350" b="0" spc="6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-</a:t>
            </a:r>
            <a:r>
              <a:rPr sz="4350" b="0" spc="-36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오</a:t>
            </a:r>
            <a:r>
              <a:rPr sz="4350" b="0" spc="-38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토</a:t>
            </a:r>
            <a:r>
              <a:rPr sz="4350" b="0" spc="-73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인</a:t>
            </a:r>
            <a:r>
              <a:rPr sz="4350" b="0" spc="-31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코</a:t>
            </a:r>
            <a:r>
              <a:rPr sz="4350" b="0" spc="-72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더</a:t>
            </a:r>
            <a:r>
              <a:rPr sz="4350" b="0" spc="-3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에</a:t>
            </a:r>
            <a:r>
              <a:rPr sz="4350" b="0" spc="-62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서</a:t>
            </a:r>
            <a:r>
              <a:rPr sz="4350" b="0" spc="2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 </a:t>
            </a:r>
            <a:r>
              <a:rPr sz="4350" b="0" spc="-71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이</a:t>
            </a:r>
            <a:r>
              <a:rPr sz="4350" b="0" spc="-67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미</a:t>
            </a:r>
            <a:r>
              <a:rPr sz="4350" b="0" spc="-75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지</a:t>
            </a:r>
            <a:r>
              <a:rPr sz="4350" b="0" spc="2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 </a:t>
            </a:r>
            <a:r>
              <a:rPr sz="4350" b="0" spc="-27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복</a:t>
            </a:r>
            <a:r>
              <a:rPr sz="4350" b="0" spc="-44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원</a:t>
            </a:r>
            <a:r>
              <a:rPr sz="4350" b="0" spc="2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 </a:t>
            </a:r>
            <a:r>
              <a:rPr sz="4350" b="0" spc="-31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성</a:t>
            </a:r>
            <a:r>
              <a:rPr sz="4350" b="0" spc="-30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능</a:t>
            </a:r>
            <a:r>
              <a:rPr sz="4350" b="0" spc="-37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을</a:t>
            </a:r>
            <a:r>
              <a:rPr sz="4350" b="0" spc="2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 </a:t>
            </a:r>
            <a:r>
              <a:rPr sz="4350" b="0" spc="-27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높</a:t>
            </a:r>
            <a:r>
              <a:rPr sz="4350" b="0" spc="-74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임</a:t>
            </a:r>
            <a:endParaRPr sz="435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4350" b="0" spc="-62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필</a:t>
            </a:r>
            <a:r>
              <a:rPr sz="4350" b="0" spc="-64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터</a:t>
            </a:r>
            <a:r>
              <a:rPr sz="4350" b="0" spc="-350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갯</a:t>
            </a:r>
            <a:r>
              <a:rPr sz="4350" b="0" spc="-400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수</a:t>
            </a:r>
            <a:r>
              <a:rPr sz="4350" b="0" spc="-54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의</a:t>
            </a:r>
            <a:r>
              <a:rPr sz="4350" b="0" spc="20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 </a:t>
            </a:r>
            <a:r>
              <a:rPr sz="4350" b="0" spc="-300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증</a:t>
            </a:r>
            <a:r>
              <a:rPr sz="4350" b="0" spc="-28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가</a:t>
            </a:r>
            <a:endParaRPr sz="4350">
              <a:solidFill>
                <a:srgbClr val="002060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나눔스퀘어OTF Light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4350" b="0" spc="6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-</a:t>
            </a:r>
            <a:r>
              <a:rPr sz="4350" b="0" spc="-71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이</a:t>
            </a:r>
            <a:r>
              <a:rPr sz="4350" b="0" spc="-67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미</a:t>
            </a:r>
            <a:r>
              <a:rPr sz="4350" b="0" spc="-75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지</a:t>
            </a:r>
            <a:r>
              <a:rPr sz="4350" b="0" spc="2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 </a:t>
            </a:r>
            <a:r>
              <a:rPr sz="4350" b="0" spc="-34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특</a:t>
            </a:r>
            <a:r>
              <a:rPr sz="4350" b="0" spc="-70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징</a:t>
            </a:r>
            <a:r>
              <a:rPr sz="4350" b="0" spc="-54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의</a:t>
            </a:r>
            <a:r>
              <a:rPr sz="4350" b="0" spc="2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 </a:t>
            </a:r>
            <a:r>
              <a:rPr sz="4350" b="0" spc="-46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다</a:t>
            </a:r>
            <a:r>
              <a:rPr sz="4350" b="0" spc="-42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양</a:t>
            </a:r>
            <a:r>
              <a:rPr sz="4350" b="0" spc="-31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성</a:t>
            </a:r>
            <a:r>
              <a:rPr sz="4350" b="0" spc="28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(</a:t>
            </a:r>
            <a:r>
              <a:rPr sz="4350" b="0" spc="-31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추</a:t>
            </a:r>
            <a:r>
              <a:rPr sz="4350" b="0" spc="-51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출</a:t>
            </a:r>
            <a:r>
              <a:rPr sz="4350" b="0" spc="-40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수</a:t>
            </a:r>
            <a:r>
              <a:rPr sz="4350" b="0" spc="15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)</a:t>
            </a:r>
            <a:r>
              <a:rPr sz="4350" b="0" spc="-37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을</a:t>
            </a:r>
            <a:r>
              <a:rPr sz="4350" b="0" spc="2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 </a:t>
            </a:r>
            <a:r>
              <a:rPr sz="4350" b="0" spc="-29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늘</a:t>
            </a:r>
            <a:r>
              <a:rPr sz="4350" b="0" spc="-33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려</a:t>
            </a:r>
            <a:r>
              <a:rPr sz="4350" b="0" spc="-42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줌</a:t>
            </a:r>
            <a:endParaRPr sz="435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나눔스퀘어OTF Light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4350" b="0" spc="6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-</a:t>
            </a:r>
            <a:r>
              <a:rPr sz="4350" b="0" spc="-38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노</a:t>
            </a:r>
            <a:r>
              <a:rPr sz="4350" b="0" spc="-71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이</a:t>
            </a:r>
            <a:r>
              <a:rPr sz="4350" b="0" spc="-44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즈</a:t>
            </a:r>
            <a:r>
              <a:rPr sz="4350" b="0" spc="2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 </a:t>
            </a:r>
            <a:r>
              <a:rPr sz="4350" b="0" spc="-28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등</a:t>
            </a:r>
            <a:r>
              <a:rPr sz="4350" b="0" spc="-54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의</a:t>
            </a:r>
            <a:r>
              <a:rPr sz="4350" b="0" spc="2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 </a:t>
            </a:r>
            <a:r>
              <a:rPr sz="4350" b="0" spc="-34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변</a:t>
            </a:r>
            <a:r>
              <a:rPr sz="4350" b="0" spc="-38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형</a:t>
            </a:r>
            <a:r>
              <a:rPr sz="4350" b="0" spc="-47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된</a:t>
            </a:r>
            <a:r>
              <a:rPr sz="4350" b="0" spc="2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 </a:t>
            </a:r>
            <a:r>
              <a:rPr sz="4350" b="0" spc="-81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입</a:t>
            </a:r>
            <a:r>
              <a:rPr sz="4350" b="0" spc="-62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력</a:t>
            </a:r>
            <a:r>
              <a:rPr sz="4350" b="0" spc="-3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에</a:t>
            </a:r>
            <a:r>
              <a:rPr sz="4350" b="0" spc="2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 </a:t>
            </a:r>
            <a:r>
              <a:rPr sz="4350" b="0" spc="-19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대</a:t>
            </a:r>
            <a:r>
              <a:rPr sz="4350" b="0" spc="-40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해</a:t>
            </a:r>
            <a:r>
              <a:rPr sz="4350" b="0" spc="-62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서</a:t>
            </a:r>
            <a:r>
              <a:rPr sz="4350" b="0" spc="-36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도</a:t>
            </a:r>
            <a:r>
              <a:rPr sz="4350" b="0" spc="2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 </a:t>
            </a:r>
            <a:r>
              <a:rPr sz="4350" b="0" spc="-75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일</a:t>
            </a:r>
            <a:r>
              <a:rPr sz="4350" b="0" spc="-8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관</a:t>
            </a:r>
            <a:r>
              <a:rPr sz="4350" b="0" spc="-31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성</a:t>
            </a:r>
            <a:r>
              <a:rPr sz="4350" b="0" spc="2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 </a:t>
            </a:r>
            <a:r>
              <a:rPr sz="4350" b="0" spc="-29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가</a:t>
            </a:r>
            <a:r>
              <a:rPr sz="4350" b="0" spc="-76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짐</a:t>
            </a:r>
            <a:endParaRPr sz="435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4350" b="0" spc="-29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합</a:t>
            </a:r>
            <a:r>
              <a:rPr sz="4350" b="0" spc="-31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성</a:t>
            </a:r>
            <a:r>
              <a:rPr sz="4350" b="0" spc="-330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곱</a:t>
            </a:r>
            <a:r>
              <a:rPr sz="4350" b="0" spc="20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 </a:t>
            </a:r>
            <a:r>
              <a:rPr sz="4350" b="0" spc="-10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레</a:t>
            </a:r>
            <a:r>
              <a:rPr sz="4350" b="0" spc="-71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이</a:t>
            </a:r>
            <a:r>
              <a:rPr sz="4350" b="0" spc="-690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어</a:t>
            </a:r>
            <a:r>
              <a:rPr sz="4350" b="0" spc="7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,</a:t>
            </a:r>
            <a:r>
              <a:rPr sz="4350" b="0" spc="-470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풀</a:t>
            </a:r>
            <a:r>
              <a:rPr sz="4350" b="0" spc="-610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링</a:t>
            </a:r>
            <a:r>
              <a:rPr sz="4350" b="0" spc="20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 </a:t>
            </a:r>
            <a:r>
              <a:rPr sz="4350" b="0" spc="-10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레</a:t>
            </a:r>
            <a:r>
              <a:rPr sz="4350" b="0" spc="-71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이</a:t>
            </a:r>
            <a:r>
              <a:rPr sz="4350" b="0" spc="-68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어</a:t>
            </a:r>
            <a:r>
              <a:rPr sz="4350" b="0" spc="20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 </a:t>
            </a:r>
            <a:r>
              <a:rPr sz="4350" b="0" spc="-31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추</a:t>
            </a:r>
            <a:r>
              <a:rPr sz="4350" b="0" spc="-28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가</a:t>
            </a:r>
            <a:endParaRPr sz="4350">
              <a:solidFill>
                <a:srgbClr val="002060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나눔스퀘어OTF Light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4350" b="0" spc="65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-</a:t>
            </a:r>
            <a:r>
              <a:rPr sz="4350" b="0" spc="-71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이</a:t>
            </a:r>
            <a:r>
              <a:rPr sz="4350" b="0" spc="-67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미</a:t>
            </a:r>
            <a:r>
              <a:rPr sz="4350" b="0" spc="-75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지</a:t>
            </a:r>
            <a:r>
              <a:rPr sz="4350" b="0" spc="2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 </a:t>
            </a:r>
            <a:r>
              <a:rPr sz="4350" b="0" spc="-34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특</a:t>
            </a:r>
            <a:r>
              <a:rPr sz="4350" b="0" spc="-31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성</a:t>
            </a:r>
            <a:r>
              <a:rPr sz="4350" b="0" spc="2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 </a:t>
            </a:r>
            <a:r>
              <a:rPr sz="4350" b="0" spc="-31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추</a:t>
            </a:r>
            <a:r>
              <a:rPr sz="4350" b="0" spc="-509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출</a:t>
            </a:r>
            <a:r>
              <a:rPr sz="4350" b="0" spc="20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 </a:t>
            </a:r>
            <a:r>
              <a:rPr sz="4350" b="0" spc="-31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강</a:t>
            </a:r>
            <a:r>
              <a:rPr sz="4350" b="0" spc="-55" dirty="0">
                <a:solidFill>
                  <a:srgbClr val="3A3D37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cs typeface="나눔스퀘어OTF Light"/>
              </a:rPr>
              <a:t>화</a:t>
            </a:r>
            <a:endParaRPr sz="435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  <a:cs typeface="나눔스퀘어OTF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622161" y="2578267"/>
            <a:ext cx="3608704" cy="5626100"/>
            <a:chOff x="12622161" y="2578267"/>
            <a:chExt cx="3608704" cy="5626100"/>
          </a:xfrm>
        </p:grpSpPr>
        <p:sp>
          <p:nvSpPr>
            <p:cNvPr id="4" name="object 4"/>
            <p:cNvSpPr/>
            <p:nvPr/>
          </p:nvSpPr>
          <p:spPr>
            <a:xfrm>
              <a:off x="13343550" y="6517871"/>
              <a:ext cx="2160270" cy="1670050"/>
            </a:xfrm>
            <a:custGeom>
              <a:avLst/>
              <a:gdLst/>
              <a:ahLst/>
              <a:cxnLst/>
              <a:rect l="l" t="t" r="r" b="b"/>
              <a:pathLst>
                <a:path w="2160269" h="1670050">
                  <a:moveTo>
                    <a:pt x="1060816" y="1669878"/>
                  </a:moveTo>
                  <a:lnTo>
                    <a:pt x="1001586" y="1668214"/>
                  </a:lnTo>
                  <a:lnTo>
                    <a:pt x="943250" y="1664611"/>
                  </a:lnTo>
                  <a:lnTo>
                    <a:pt x="885889" y="1659119"/>
                  </a:lnTo>
                  <a:lnTo>
                    <a:pt x="829584" y="1651792"/>
                  </a:lnTo>
                  <a:lnTo>
                    <a:pt x="774413" y="1642681"/>
                  </a:lnTo>
                  <a:lnTo>
                    <a:pt x="720460" y="1631839"/>
                  </a:lnTo>
                  <a:lnTo>
                    <a:pt x="667803" y="1619318"/>
                  </a:lnTo>
                  <a:lnTo>
                    <a:pt x="616524" y="1605170"/>
                  </a:lnTo>
                  <a:lnTo>
                    <a:pt x="566702" y="1589446"/>
                  </a:lnTo>
                  <a:lnTo>
                    <a:pt x="518420" y="1572200"/>
                  </a:lnTo>
                  <a:lnTo>
                    <a:pt x="471757" y="1553483"/>
                  </a:lnTo>
                  <a:lnTo>
                    <a:pt x="426793" y="1533347"/>
                  </a:lnTo>
                  <a:lnTo>
                    <a:pt x="383610" y="1511845"/>
                  </a:lnTo>
                  <a:lnTo>
                    <a:pt x="342288" y="1489028"/>
                  </a:lnTo>
                  <a:lnTo>
                    <a:pt x="302908" y="1464949"/>
                  </a:lnTo>
                  <a:lnTo>
                    <a:pt x="265550" y="1439659"/>
                  </a:lnTo>
                  <a:lnTo>
                    <a:pt x="230295" y="1413212"/>
                  </a:lnTo>
                  <a:lnTo>
                    <a:pt x="197223" y="1385658"/>
                  </a:lnTo>
                  <a:lnTo>
                    <a:pt x="166415" y="1357051"/>
                  </a:lnTo>
                  <a:lnTo>
                    <a:pt x="137952" y="1327442"/>
                  </a:lnTo>
                  <a:lnTo>
                    <a:pt x="111914" y="1296883"/>
                  </a:lnTo>
                  <a:lnTo>
                    <a:pt x="88381" y="1265427"/>
                  </a:lnTo>
                  <a:lnTo>
                    <a:pt x="67435" y="1233125"/>
                  </a:lnTo>
                  <a:lnTo>
                    <a:pt x="33625" y="1166194"/>
                  </a:lnTo>
                  <a:lnTo>
                    <a:pt x="11126" y="1096506"/>
                  </a:lnTo>
                  <a:lnTo>
                    <a:pt x="585" y="1024480"/>
                  </a:lnTo>
                  <a:lnTo>
                    <a:pt x="0" y="987720"/>
                  </a:lnTo>
                  <a:lnTo>
                    <a:pt x="3336" y="943341"/>
                  </a:lnTo>
                  <a:lnTo>
                    <a:pt x="11438" y="899913"/>
                  </a:lnTo>
                  <a:lnTo>
                    <a:pt x="23989" y="857542"/>
                  </a:lnTo>
                  <a:lnTo>
                    <a:pt x="40670" y="816334"/>
                  </a:lnTo>
                  <a:lnTo>
                    <a:pt x="22082" y="769207"/>
                  </a:lnTo>
                  <a:lnTo>
                    <a:pt x="8896" y="720917"/>
                  </a:lnTo>
                  <a:lnTo>
                    <a:pt x="1429" y="671570"/>
                  </a:lnTo>
                  <a:lnTo>
                    <a:pt x="0" y="621271"/>
                  </a:lnTo>
                  <a:lnTo>
                    <a:pt x="0" y="620143"/>
                  </a:lnTo>
                  <a:lnTo>
                    <a:pt x="3336" y="575764"/>
                  </a:lnTo>
                  <a:lnTo>
                    <a:pt x="11438" y="532337"/>
                  </a:lnTo>
                  <a:lnTo>
                    <a:pt x="23989" y="489966"/>
                  </a:lnTo>
                  <a:lnTo>
                    <a:pt x="40670" y="448758"/>
                  </a:lnTo>
                  <a:lnTo>
                    <a:pt x="22082" y="401631"/>
                  </a:lnTo>
                  <a:lnTo>
                    <a:pt x="8896" y="353341"/>
                  </a:lnTo>
                  <a:lnTo>
                    <a:pt x="1429" y="303993"/>
                  </a:lnTo>
                  <a:lnTo>
                    <a:pt x="0" y="253695"/>
                  </a:lnTo>
                  <a:lnTo>
                    <a:pt x="4826" y="200141"/>
                  </a:lnTo>
                  <a:lnTo>
                    <a:pt x="16376" y="147833"/>
                  </a:lnTo>
                  <a:lnTo>
                    <a:pt x="34325" y="96931"/>
                  </a:lnTo>
                  <a:lnTo>
                    <a:pt x="58348" y="47599"/>
                  </a:lnTo>
                  <a:lnTo>
                    <a:pt x="88118" y="0"/>
                  </a:lnTo>
                  <a:lnTo>
                    <a:pt x="95197" y="36750"/>
                  </a:lnTo>
                  <a:lnTo>
                    <a:pt x="104923" y="72444"/>
                  </a:lnTo>
                  <a:lnTo>
                    <a:pt x="134437" y="139814"/>
                  </a:lnTo>
                  <a:lnTo>
                    <a:pt x="163485" y="180387"/>
                  </a:lnTo>
                  <a:lnTo>
                    <a:pt x="198172" y="215981"/>
                  </a:lnTo>
                  <a:lnTo>
                    <a:pt x="237089" y="247299"/>
                  </a:lnTo>
                  <a:lnTo>
                    <a:pt x="278826" y="275046"/>
                  </a:lnTo>
                  <a:lnTo>
                    <a:pt x="321972" y="299924"/>
                  </a:lnTo>
                  <a:lnTo>
                    <a:pt x="366530" y="323343"/>
                  </a:lnTo>
                  <a:lnTo>
                    <a:pt x="411638" y="344997"/>
                  </a:lnTo>
                  <a:lnTo>
                    <a:pt x="457266" y="364916"/>
                  </a:lnTo>
                  <a:lnTo>
                    <a:pt x="503382" y="383132"/>
                  </a:lnTo>
                  <a:lnTo>
                    <a:pt x="549955" y="399677"/>
                  </a:lnTo>
                  <a:lnTo>
                    <a:pt x="596953" y="414582"/>
                  </a:lnTo>
                  <a:lnTo>
                    <a:pt x="644346" y="427878"/>
                  </a:lnTo>
                  <a:lnTo>
                    <a:pt x="692100" y="439597"/>
                  </a:lnTo>
                  <a:lnTo>
                    <a:pt x="740186" y="449770"/>
                  </a:lnTo>
                  <a:lnTo>
                    <a:pt x="788571" y="458428"/>
                  </a:lnTo>
                  <a:lnTo>
                    <a:pt x="837224" y="465603"/>
                  </a:lnTo>
                  <a:lnTo>
                    <a:pt x="886113" y="471327"/>
                  </a:lnTo>
                  <a:lnTo>
                    <a:pt x="935208" y="475629"/>
                  </a:lnTo>
                  <a:lnTo>
                    <a:pt x="984477" y="478543"/>
                  </a:lnTo>
                  <a:lnTo>
                    <a:pt x="1033888" y="480099"/>
                  </a:lnTo>
                  <a:lnTo>
                    <a:pt x="2131824" y="480329"/>
                  </a:lnTo>
                  <a:lnTo>
                    <a:pt x="2137960" y="495886"/>
                  </a:lnTo>
                  <a:lnTo>
                    <a:pt x="2151146" y="544176"/>
                  </a:lnTo>
                  <a:lnTo>
                    <a:pt x="2158613" y="593523"/>
                  </a:lnTo>
                  <a:lnTo>
                    <a:pt x="2160042" y="643822"/>
                  </a:lnTo>
                  <a:lnTo>
                    <a:pt x="2160042" y="644949"/>
                  </a:lnTo>
                  <a:lnTo>
                    <a:pt x="2156706" y="689328"/>
                  </a:lnTo>
                  <a:lnTo>
                    <a:pt x="2148604" y="732756"/>
                  </a:lnTo>
                  <a:lnTo>
                    <a:pt x="2136053" y="775127"/>
                  </a:lnTo>
                  <a:lnTo>
                    <a:pt x="2119372" y="816335"/>
                  </a:lnTo>
                  <a:lnTo>
                    <a:pt x="2137960" y="863462"/>
                  </a:lnTo>
                  <a:lnTo>
                    <a:pt x="2151146" y="911752"/>
                  </a:lnTo>
                  <a:lnTo>
                    <a:pt x="2158613" y="961099"/>
                  </a:lnTo>
                  <a:lnTo>
                    <a:pt x="2160042" y="1011398"/>
                  </a:lnTo>
                  <a:lnTo>
                    <a:pt x="2157432" y="1048125"/>
                  </a:lnTo>
                  <a:lnTo>
                    <a:pt x="2142899" y="1119887"/>
                  </a:lnTo>
                  <a:lnTo>
                    <a:pt x="2116511" y="1189058"/>
                  </a:lnTo>
                  <a:lnTo>
                    <a:pt x="2078942" y="1255232"/>
                  </a:lnTo>
                  <a:lnTo>
                    <a:pt x="2056174" y="1287068"/>
                  </a:lnTo>
                  <a:lnTo>
                    <a:pt x="2030864" y="1318004"/>
                  </a:lnTo>
                  <a:lnTo>
                    <a:pt x="2003094" y="1347988"/>
                  </a:lnTo>
                  <a:lnTo>
                    <a:pt x="1972949" y="1376970"/>
                  </a:lnTo>
                  <a:lnTo>
                    <a:pt x="1940513" y="1404898"/>
                  </a:lnTo>
                  <a:lnTo>
                    <a:pt x="1905871" y="1431724"/>
                  </a:lnTo>
                  <a:lnTo>
                    <a:pt x="1869106" y="1457395"/>
                  </a:lnTo>
                  <a:lnTo>
                    <a:pt x="1830303" y="1481862"/>
                  </a:lnTo>
                  <a:lnTo>
                    <a:pt x="1789545" y="1505073"/>
                  </a:lnTo>
                  <a:lnTo>
                    <a:pt x="1746916" y="1526978"/>
                  </a:lnTo>
                  <a:lnTo>
                    <a:pt x="1702502" y="1547527"/>
                  </a:lnTo>
                  <a:lnTo>
                    <a:pt x="1656385" y="1566669"/>
                  </a:lnTo>
                  <a:lnTo>
                    <a:pt x="1608651" y="1584352"/>
                  </a:lnTo>
                  <a:lnTo>
                    <a:pt x="1559382" y="1600528"/>
                  </a:lnTo>
                  <a:lnTo>
                    <a:pt x="1508664" y="1615144"/>
                  </a:lnTo>
                  <a:lnTo>
                    <a:pt x="1456580" y="1628151"/>
                  </a:lnTo>
                  <a:lnTo>
                    <a:pt x="1403214" y="1639498"/>
                  </a:lnTo>
                  <a:lnTo>
                    <a:pt x="1348651" y="1649134"/>
                  </a:lnTo>
                  <a:lnTo>
                    <a:pt x="1292974" y="1657008"/>
                  </a:lnTo>
                  <a:lnTo>
                    <a:pt x="1236268" y="1663070"/>
                  </a:lnTo>
                  <a:lnTo>
                    <a:pt x="1178617" y="1667270"/>
                  </a:lnTo>
                  <a:lnTo>
                    <a:pt x="1120105" y="1669556"/>
                  </a:lnTo>
                  <a:lnTo>
                    <a:pt x="1060816" y="1669878"/>
                  </a:lnTo>
                  <a:close/>
                </a:path>
                <a:path w="2160269" h="1670050">
                  <a:moveTo>
                    <a:pt x="2131824" y="480329"/>
                  </a:moveTo>
                  <a:lnTo>
                    <a:pt x="1083410" y="480329"/>
                  </a:lnTo>
                  <a:lnTo>
                    <a:pt x="1132920" y="480099"/>
                  </a:lnTo>
                  <a:lnTo>
                    <a:pt x="1182297" y="478543"/>
                  </a:lnTo>
                  <a:lnTo>
                    <a:pt x="1231515" y="475629"/>
                  </a:lnTo>
                  <a:lnTo>
                    <a:pt x="1280548" y="471327"/>
                  </a:lnTo>
                  <a:lnTo>
                    <a:pt x="1329369" y="465603"/>
                  </a:lnTo>
                  <a:lnTo>
                    <a:pt x="1377952" y="458428"/>
                  </a:lnTo>
                  <a:lnTo>
                    <a:pt x="1426270" y="449770"/>
                  </a:lnTo>
                  <a:lnTo>
                    <a:pt x="1474297" y="439597"/>
                  </a:lnTo>
                  <a:lnTo>
                    <a:pt x="1522006" y="427878"/>
                  </a:lnTo>
                  <a:lnTo>
                    <a:pt x="1569370" y="414582"/>
                  </a:lnTo>
                  <a:lnTo>
                    <a:pt x="1616365" y="399677"/>
                  </a:lnTo>
                  <a:lnTo>
                    <a:pt x="1662961" y="383132"/>
                  </a:lnTo>
                  <a:lnTo>
                    <a:pt x="1709135" y="364916"/>
                  </a:lnTo>
                  <a:lnTo>
                    <a:pt x="1754858" y="344997"/>
                  </a:lnTo>
                  <a:lnTo>
                    <a:pt x="1800104" y="323343"/>
                  </a:lnTo>
                  <a:lnTo>
                    <a:pt x="1844848" y="299924"/>
                  </a:lnTo>
                  <a:lnTo>
                    <a:pt x="1888537" y="274938"/>
                  </a:lnTo>
                  <a:lnTo>
                    <a:pt x="1930545" y="246975"/>
                  </a:lnTo>
                  <a:lnTo>
                    <a:pt x="1969462" y="215494"/>
                  </a:lnTo>
                  <a:lnTo>
                    <a:pt x="2003878" y="179954"/>
                  </a:lnTo>
                  <a:lnTo>
                    <a:pt x="2032383" y="139814"/>
                  </a:lnTo>
                  <a:lnTo>
                    <a:pt x="2060909" y="75967"/>
                  </a:lnTo>
                  <a:lnTo>
                    <a:pt x="2077572" y="7892"/>
                  </a:lnTo>
                  <a:lnTo>
                    <a:pt x="2103059" y="50248"/>
                  </a:lnTo>
                  <a:lnTo>
                    <a:pt x="2124058" y="93794"/>
                  </a:lnTo>
                  <a:lnTo>
                    <a:pt x="2140413" y="138404"/>
                  </a:lnTo>
                  <a:lnTo>
                    <a:pt x="2151967" y="183955"/>
                  </a:lnTo>
                  <a:lnTo>
                    <a:pt x="2158562" y="230319"/>
                  </a:lnTo>
                  <a:lnTo>
                    <a:pt x="2160042" y="277373"/>
                  </a:lnTo>
                  <a:lnTo>
                    <a:pt x="2156706" y="321752"/>
                  </a:lnTo>
                  <a:lnTo>
                    <a:pt x="2148604" y="365180"/>
                  </a:lnTo>
                  <a:lnTo>
                    <a:pt x="2136053" y="407550"/>
                  </a:lnTo>
                  <a:lnTo>
                    <a:pt x="2119372" y="448758"/>
                  </a:lnTo>
                  <a:lnTo>
                    <a:pt x="2131824" y="480329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52683" y="2608710"/>
              <a:ext cx="3550920" cy="4381500"/>
            </a:xfrm>
            <a:custGeom>
              <a:avLst/>
              <a:gdLst/>
              <a:ahLst/>
              <a:cxnLst/>
              <a:rect l="l" t="t" r="r" b="b"/>
              <a:pathLst>
                <a:path w="3550919" h="4381500">
                  <a:moveTo>
                    <a:pt x="2000317" y="12699"/>
                  </a:moveTo>
                  <a:lnTo>
                    <a:pt x="1547957" y="12699"/>
                  </a:lnTo>
                  <a:lnTo>
                    <a:pt x="1592986" y="0"/>
                  </a:lnTo>
                  <a:lnTo>
                    <a:pt x="1955339" y="0"/>
                  </a:lnTo>
                  <a:lnTo>
                    <a:pt x="2000317" y="12699"/>
                  </a:lnTo>
                  <a:close/>
                </a:path>
                <a:path w="3550919" h="4381500">
                  <a:moveTo>
                    <a:pt x="2134174" y="38099"/>
                  </a:moveTo>
                  <a:lnTo>
                    <a:pt x="1413959" y="38099"/>
                  </a:lnTo>
                  <a:lnTo>
                    <a:pt x="1503093" y="12699"/>
                  </a:lnTo>
                  <a:lnTo>
                    <a:pt x="2045131" y="12699"/>
                  </a:lnTo>
                  <a:lnTo>
                    <a:pt x="2134174" y="38099"/>
                  </a:lnTo>
                  <a:close/>
                </a:path>
                <a:path w="3550919" h="4381500">
                  <a:moveTo>
                    <a:pt x="2069948" y="4368799"/>
                  </a:moveTo>
                  <a:lnTo>
                    <a:pt x="1480567" y="4368799"/>
                  </a:lnTo>
                  <a:lnTo>
                    <a:pt x="1195379" y="4292599"/>
                  </a:lnTo>
                  <a:lnTo>
                    <a:pt x="1149262" y="4267199"/>
                  </a:lnTo>
                  <a:lnTo>
                    <a:pt x="1103634" y="4254499"/>
                  </a:lnTo>
                  <a:lnTo>
                    <a:pt x="1013969" y="4203699"/>
                  </a:lnTo>
                  <a:lnTo>
                    <a:pt x="970822" y="4178299"/>
                  </a:lnTo>
                  <a:lnTo>
                    <a:pt x="929085" y="4152899"/>
                  </a:lnTo>
                  <a:lnTo>
                    <a:pt x="890168" y="4127499"/>
                  </a:lnTo>
                  <a:lnTo>
                    <a:pt x="855481" y="4089399"/>
                  </a:lnTo>
                  <a:lnTo>
                    <a:pt x="826434" y="4051299"/>
                  </a:lnTo>
                  <a:lnTo>
                    <a:pt x="803161" y="4000499"/>
                  </a:lnTo>
                  <a:lnTo>
                    <a:pt x="787481" y="3949699"/>
                  </a:lnTo>
                  <a:lnTo>
                    <a:pt x="777223" y="3886199"/>
                  </a:lnTo>
                  <a:lnTo>
                    <a:pt x="770218" y="3835399"/>
                  </a:lnTo>
                  <a:lnTo>
                    <a:pt x="764299" y="3784599"/>
                  </a:lnTo>
                  <a:lnTo>
                    <a:pt x="758060" y="3733799"/>
                  </a:lnTo>
                  <a:lnTo>
                    <a:pt x="750371" y="3682999"/>
                  </a:lnTo>
                  <a:lnTo>
                    <a:pt x="741299" y="3644899"/>
                  </a:lnTo>
                  <a:lnTo>
                    <a:pt x="730912" y="3594099"/>
                  </a:lnTo>
                  <a:lnTo>
                    <a:pt x="719278" y="3543299"/>
                  </a:lnTo>
                  <a:lnTo>
                    <a:pt x="706463" y="3505199"/>
                  </a:lnTo>
                  <a:lnTo>
                    <a:pt x="692537" y="3454399"/>
                  </a:lnTo>
                  <a:lnTo>
                    <a:pt x="677567" y="3416299"/>
                  </a:lnTo>
                  <a:lnTo>
                    <a:pt x="661620" y="3365499"/>
                  </a:lnTo>
                  <a:lnTo>
                    <a:pt x="644764" y="3327399"/>
                  </a:lnTo>
                  <a:lnTo>
                    <a:pt x="627067" y="3289299"/>
                  </a:lnTo>
                  <a:lnTo>
                    <a:pt x="608597" y="3238499"/>
                  </a:lnTo>
                  <a:lnTo>
                    <a:pt x="589421" y="3200399"/>
                  </a:lnTo>
                  <a:lnTo>
                    <a:pt x="569608" y="3162299"/>
                  </a:lnTo>
                  <a:lnTo>
                    <a:pt x="549224" y="3111499"/>
                  </a:lnTo>
                  <a:lnTo>
                    <a:pt x="528338" y="3073399"/>
                  </a:lnTo>
                  <a:lnTo>
                    <a:pt x="507017" y="3035299"/>
                  </a:lnTo>
                  <a:lnTo>
                    <a:pt x="485329" y="2997199"/>
                  </a:lnTo>
                  <a:lnTo>
                    <a:pt x="463342" y="2946399"/>
                  </a:lnTo>
                  <a:lnTo>
                    <a:pt x="441124" y="2908299"/>
                  </a:lnTo>
                  <a:lnTo>
                    <a:pt x="373756" y="2793999"/>
                  </a:lnTo>
                  <a:lnTo>
                    <a:pt x="351289" y="2743199"/>
                  </a:lnTo>
                  <a:lnTo>
                    <a:pt x="328929" y="2705099"/>
                  </a:lnTo>
                  <a:lnTo>
                    <a:pt x="306744" y="2666999"/>
                  </a:lnTo>
                  <a:lnTo>
                    <a:pt x="284801" y="2628899"/>
                  </a:lnTo>
                  <a:lnTo>
                    <a:pt x="263169" y="2590799"/>
                  </a:lnTo>
                  <a:lnTo>
                    <a:pt x="241915" y="2539999"/>
                  </a:lnTo>
                  <a:lnTo>
                    <a:pt x="221106" y="2501899"/>
                  </a:lnTo>
                  <a:lnTo>
                    <a:pt x="200812" y="2463799"/>
                  </a:lnTo>
                  <a:lnTo>
                    <a:pt x="181098" y="2425699"/>
                  </a:lnTo>
                  <a:lnTo>
                    <a:pt x="162033" y="2374899"/>
                  </a:lnTo>
                  <a:lnTo>
                    <a:pt x="143686" y="2336799"/>
                  </a:lnTo>
                  <a:lnTo>
                    <a:pt x="126122" y="2298699"/>
                  </a:lnTo>
                  <a:lnTo>
                    <a:pt x="109411" y="2247899"/>
                  </a:lnTo>
                  <a:lnTo>
                    <a:pt x="93620" y="2209799"/>
                  </a:lnTo>
                  <a:lnTo>
                    <a:pt x="78816" y="2171699"/>
                  </a:lnTo>
                  <a:lnTo>
                    <a:pt x="65068" y="2120899"/>
                  </a:lnTo>
                  <a:lnTo>
                    <a:pt x="52442" y="2082799"/>
                  </a:lnTo>
                  <a:lnTo>
                    <a:pt x="41008" y="2031999"/>
                  </a:lnTo>
                  <a:lnTo>
                    <a:pt x="30832" y="1993899"/>
                  </a:lnTo>
                  <a:lnTo>
                    <a:pt x="21983" y="1943099"/>
                  </a:lnTo>
                  <a:lnTo>
                    <a:pt x="14527" y="1892299"/>
                  </a:lnTo>
                  <a:lnTo>
                    <a:pt x="8533" y="1854199"/>
                  </a:lnTo>
                  <a:lnTo>
                    <a:pt x="4069" y="1803399"/>
                  </a:lnTo>
                  <a:lnTo>
                    <a:pt x="1202" y="1752599"/>
                  </a:lnTo>
                  <a:lnTo>
                    <a:pt x="0" y="1701799"/>
                  </a:lnTo>
                  <a:lnTo>
                    <a:pt x="530" y="1663699"/>
                  </a:lnTo>
                  <a:lnTo>
                    <a:pt x="2861" y="1612899"/>
                  </a:lnTo>
                  <a:lnTo>
                    <a:pt x="2861" y="1600199"/>
                  </a:lnTo>
                  <a:lnTo>
                    <a:pt x="4573" y="1587499"/>
                  </a:lnTo>
                  <a:lnTo>
                    <a:pt x="6391" y="1562099"/>
                  </a:lnTo>
                  <a:lnTo>
                    <a:pt x="8421" y="1549399"/>
                  </a:lnTo>
                  <a:lnTo>
                    <a:pt x="17922" y="1473199"/>
                  </a:lnTo>
                  <a:lnTo>
                    <a:pt x="26424" y="1422399"/>
                  </a:lnTo>
                  <a:lnTo>
                    <a:pt x="36252" y="1371599"/>
                  </a:lnTo>
                  <a:lnTo>
                    <a:pt x="47381" y="1320799"/>
                  </a:lnTo>
                  <a:lnTo>
                    <a:pt x="59787" y="1269999"/>
                  </a:lnTo>
                  <a:lnTo>
                    <a:pt x="73446" y="1231899"/>
                  </a:lnTo>
                  <a:lnTo>
                    <a:pt x="88333" y="1181099"/>
                  </a:lnTo>
                  <a:lnTo>
                    <a:pt x="104425" y="1130299"/>
                  </a:lnTo>
                  <a:lnTo>
                    <a:pt x="121697" y="1092199"/>
                  </a:lnTo>
                  <a:lnTo>
                    <a:pt x="140125" y="1041399"/>
                  </a:lnTo>
                  <a:lnTo>
                    <a:pt x="159685" y="1003299"/>
                  </a:lnTo>
                  <a:lnTo>
                    <a:pt x="180353" y="965199"/>
                  </a:lnTo>
                  <a:lnTo>
                    <a:pt x="202105" y="914399"/>
                  </a:lnTo>
                  <a:lnTo>
                    <a:pt x="224917" y="876299"/>
                  </a:lnTo>
                  <a:lnTo>
                    <a:pt x="248763" y="838199"/>
                  </a:lnTo>
                  <a:lnTo>
                    <a:pt x="273621" y="800099"/>
                  </a:lnTo>
                  <a:lnTo>
                    <a:pt x="299466" y="761999"/>
                  </a:lnTo>
                  <a:lnTo>
                    <a:pt x="326274" y="723899"/>
                  </a:lnTo>
                  <a:lnTo>
                    <a:pt x="354021" y="685799"/>
                  </a:lnTo>
                  <a:lnTo>
                    <a:pt x="382682" y="647699"/>
                  </a:lnTo>
                  <a:lnTo>
                    <a:pt x="412233" y="609599"/>
                  </a:lnTo>
                  <a:lnTo>
                    <a:pt x="442651" y="584199"/>
                  </a:lnTo>
                  <a:lnTo>
                    <a:pt x="473911" y="546099"/>
                  </a:lnTo>
                  <a:lnTo>
                    <a:pt x="505989" y="520699"/>
                  </a:lnTo>
                  <a:lnTo>
                    <a:pt x="538860" y="482599"/>
                  </a:lnTo>
                  <a:lnTo>
                    <a:pt x="572501" y="457199"/>
                  </a:lnTo>
                  <a:lnTo>
                    <a:pt x="606888" y="419099"/>
                  </a:lnTo>
                  <a:lnTo>
                    <a:pt x="641996" y="393699"/>
                  </a:lnTo>
                  <a:lnTo>
                    <a:pt x="677801" y="368299"/>
                  </a:lnTo>
                  <a:lnTo>
                    <a:pt x="714279" y="342899"/>
                  </a:lnTo>
                  <a:lnTo>
                    <a:pt x="751406" y="317499"/>
                  </a:lnTo>
                  <a:lnTo>
                    <a:pt x="789157" y="292099"/>
                  </a:lnTo>
                  <a:lnTo>
                    <a:pt x="827509" y="266699"/>
                  </a:lnTo>
                  <a:lnTo>
                    <a:pt x="905918" y="215899"/>
                  </a:lnTo>
                  <a:lnTo>
                    <a:pt x="945926" y="203199"/>
                  </a:lnTo>
                  <a:lnTo>
                    <a:pt x="986439" y="177799"/>
                  </a:lnTo>
                  <a:lnTo>
                    <a:pt x="1027431" y="165099"/>
                  </a:lnTo>
                  <a:lnTo>
                    <a:pt x="1068878" y="139699"/>
                  </a:lnTo>
                  <a:lnTo>
                    <a:pt x="1153043" y="114299"/>
                  </a:lnTo>
                  <a:lnTo>
                    <a:pt x="1195712" y="88899"/>
                  </a:lnTo>
                  <a:lnTo>
                    <a:pt x="1369736" y="38099"/>
                  </a:lnTo>
                  <a:lnTo>
                    <a:pt x="2178353" y="38099"/>
                  </a:lnTo>
                  <a:lnTo>
                    <a:pt x="2352229" y="88899"/>
                  </a:lnTo>
                  <a:lnTo>
                    <a:pt x="2394867" y="114299"/>
                  </a:lnTo>
                  <a:lnTo>
                    <a:pt x="2478976" y="139699"/>
                  </a:lnTo>
                  <a:lnTo>
                    <a:pt x="2520399" y="165099"/>
                  </a:lnTo>
                  <a:lnTo>
                    <a:pt x="2561369" y="177799"/>
                  </a:lnTo>
                  <a:lnTo>
                    <a:pt x="2601861" y="203199"/>
                  </a:lnTo>
                  <a:lnTo>
                    <a:pt x="2641851" y="215899"/>
                  </a:lnTo>
                  <a:lnTo>
                    <a:pt x="2720231" y="266699"/>
                  </a:lnTo>
                  <a:lnTo>
                    <a:pt x="2758572" y="292099"/>
                  </a:lnTo>
                  <a:lnTo>
                    <a:pt x="2796314" y="317499"/>
                  </a:lnTo>
                  <a:lnTo>
                    <a:pt x="2833434" y="342899"/>
                  </a:lnTo>
                  <a:lnTo>
                    <a:pt x="2869908" y="368299"/>
                  </a:lnTo>
                  <a:lnTo>
                    <a:pt x="2905711" y="393699"/>
                  </a:lnTo>
                  <a:lnTo>
                    <a:pt x="2940818" y="419099"/>
                  </a:lnTo>
                  <a:lnTo>
                    <a:pt x="2975207" y="457199"/>
                  </a:lnTo>
                  <a:lnTo>
                    <a:pt x="3008853" y="482599"/>
                  </a:lnTo>
                  <a:lnTo>
                    <a:pt x="3041731" y="507999"/>
                  </a:lnTo>
                  <a:lnTo>
                    <a:pt x="3073818" y="546099"/>
                  </a:lnTo>
                  <a:lnTo>
                    <a:pt x="3105089" y="584199"/>
                  </a:lnTo>
                  <a:lnTo>
                    <a:pt x="3135520" y="609599"/>
                  </a:lnTo>
                  <a:lnTo>
                    <a:pt x="3165087" y="647699"/>
                  </a:lnTo>
                  <a:lnTo>
                    <a:pt x="3193767" y="685799"/>
                  </a:lnTo>
                  <a:lnTo>
                    <a:pt x="3221533" y="723899"/>
                  </a:lnTo>
                  <a:lnTo>
                    <a:pt x="3248363" y="761999"/>
                  </a:lnTo>
                  <a:lnTo>
                    <a:pt x="3274233" y="800099"/>
                  </a:lnTo>
                  <a:lnTo>
                    <a:pt x="3299118" y="838199"/>
                  </a:lnTo>
                  <a:lnTo>
                    <a:pt x="3322994" y="876299"/>
                  </a:lnTo>
                  <a:lnTo>
                    <a:pt x="3345836" y="914399"/>
                  </a:lnTo>
                  <a:lnTo>
                    <a:pt x="3367622" y="965199"/>
                  </a:lnTo>
                  <a:lnTo>
                    <a:pt x="3388326" y="1003299"/>
                  </a:lnTo>
                  <a:lnTo>
                    <a:pt x="3407924" y="1041399"/>
                  </a:lnTo>
                  <a:lnTo>
                    <a:pt x="3426393" y="1092199"/>
                  </a:lnTo>
                  <a:lnTo>
                    <a:pt x="3443707" y="1130299"/>
                  </a:lnTo>
                  <a:lnTo>
                    <a:pt x="3459844" y="1181099"/>
                  </a:lnTo>
                  <a:lnTo>
                    <a:pt x="3474778" y="1231899"/>
                  </a:lnTo>
                  <a:lnTo>
                    <a:pt x="3488486" y="1269999"/>
                  </a:lnTo>
                  <a:lnTo>
                    <a:pt x="3500944" y="1320799"/>
                  </a:lnTo>
                  <a:lnTo>
                    <a:pt x="3512126" y="1371599"/>
                  </a:lnTo>
                  <a:lnTo>
                    <a:pt x="3522010" y="1422399"/>
                  </a:lnTo>
                  <a:lnTo>
                    <a:pt x="3530571" y="1473199"/>
                  </a:lnTo>
                  <a:lnTo>
                    <a:pt x="3537784" y="1523999"/>
                  </a:lnTo>
                  <a:lnTo>
                    <a:pt x="3540132" y="1536699"/>
                  </a:lnTo>
                  <a:lnTo>
                    <a:pt x="3542162" y="1562099"/>
                  </a:lnTo>
                  <a:lnTo>
                    <a:pt x="3543980" y="1587499"/>
                  </a:lnTo>
                  <a:lnTo>
                    <a:pt x="3545693" y="1600199"/>
                  </a:lnTo>
                  <a:lnTo>
                    <a:pt x="3547952" y="1612899"/>
                  </a:lnTo>
                  <a:lnTo>
                    <a:pt x="3550216" y="1663699"/>
                  </a:lnTo>
                  <a:lnTo>
                    <a:pt x="3550683" y="1701799"/>
                  </a:lnTo>
                  <a:lnTo>
                    <a:pt x="3549420" y="1752599"/>
                  </a:lnTo>
                  <a:lnTo>
                    <a:pt x="3546495" y="1803399"/>
                  </a:lnTo>
                  <a:lnTo>
                    <a:pt x="3541975" y="1854199"/>
                  </a:lnTo>
                  <a:lnTo>
                    <a:pt x="3535928" y="1892299"/>
                  </a:lnTo>
                  <a:lnTo>
                    <a:pt x="3528422" y="1943099"/>
                  </a:lnTo>
                  <a:lnTo>
                    <a:pt x="3519525" y="1993899"/>
                  </a:lnTo>
                  <a:lnTo>
                    <a:pt x="3509305" y="2031999"/>
                  </a:lnTo>
                  <a:lnTo>
                    <a:pt x="3497828" y="2082799"/>
                  </a:lnTo>
                  <a:lnTo>
                    <a:pt x="3485164" y="2120899"/>
                  </a:lnTo>
                  <a:lnTo>
                    <a:pt x="3471379" y="2171699"/>
                  </a:lnTo>
                  <a:lnTo>
                    <a:pt x="3456541" y="2209799"/>
                  </a:lnTo>
                  <a:lnTo>
                    <a:pt x="3440719" y="2247899"/>
                  </a:lnTo>
                  <a:lnTo>
                    <a:pt x="3423979" y="2298699"/>
                  </a:lnTo>
                  <a:lnTo>
                    <a:pt x="3406390" y="2336799"/>
                  </a:lnTo>
                  <a:lnTo>
                    <a:pt x="3388019" y="2374899"/>
                  </a:lnTo>
                  <a:lnTo>
                    <a:pt x="3368934" y="2425699"/>
                  </a:lnTo>
                  <a:lnTo>
                    <a:pt x="3349203" y="2463799"/>
                  </a:lnTo>
                  <a:lnTo>
                    <a:pt x="3328893" y="2501899"/>
                  </a:lnTo>
                  <a:lnTo>
                    <a:pt x="3308072" y="2539999"/>
                  </a:lnTo>
                  <a:lnTo>
                    <a:pt x="3286809" y="2590799"/>
                  </a:lnTo>
                  <a:lnTo>
                    <a:pt x="3265170" y="2628899"/>
                  </a:lnTo>
                  <a:lnTo>
                    <a:pt x="3243223" y="2666999"/>
                  </a:lnTo>
                  <a:lnTo>
                    <a:pt x="3221037" y="2705099"/>
                  </a:lnTo>
                  <a:lnTo>
                    <a:pt x="3198678" y="2743199"/>
                  </a:lnTo>
                  <a:lnTo>
                    <a:pt x="3153715" y="2832099"/>
                  </a:lnTo>
                  <a:lnTo>
                    <a:pt x="3108876" y="2908299"/>
                  </a:lnTo>
                  <a:lnTo>
                    <a:pt x="3086672" y="2946399"/>
                  </a:lnTo>
                  <a:lnTo>
                    <a:pt x="3064703" y="2997199"/>
                  </a:lnTo>
                  <a:lnTo>
                    <a:pt x="3043035" y="3035299"/>
                  </a:lnTo>
                  <a:lnTo>
                    <a:pt x="3021738" y="3073399"/>
                  </a:lnTo>
                  <a:lnTo>
                    <a:pt x="3000877" y="3111499"/>
                  </a:lnTo>
                  <a:lnTo>
                    <a:pt x="2980522" y="3162299"/>
                  </a:lnTo>
                  <a:lnTo>
                    <a:pt x="2960739" y="3200399"/>
                  </a:lnTo>
                  <a:lnTo>
                    <a:pt x="2941598" y="3238499"/>
                  </a:lnTo>
                  <a:lnTo>
                    <a:pt x="2923164" y="3289299"/>
                  </a:lnTo>
                  <a:lnTo>
                    <a:pt x="2905506" y="3327399"/>
                  </a:lnTo>
                  <a:lnTo>
                    <a:pt x="2888693" y="3365499"/>
                  </a:lnTo>
                  <a:lnTo>
                    <a:pt x="2872791" y="3416299"/>
                  </a:lnTo>
                  <a:lnTo>
                    <a:pt x="2857868" y="3454399"/>
                  </a:lnTo>
                  <a:lnTo>
                    <a:pt x="2843991" y="3505199"/>
                  </a:lnTo>
                  <a:lnTo>
                    <a:pt x="2831230" y="3543299"/>
                  </a:lnTo>
                  <a:lnTo>
                    <a:pt x="2819651" y="3594099"/>
                  </a:lnTo>
                  <a:lnTo>
                    <a:pt x="2809322" y="3644899"/>
                  </a:lnTo>
                  <a:lnTo>
                    <a:pt x="2800312" y="3682999"/>
                  </a:lnTo>
                  <a:lnTo>
                    <a:pt x="2792686" y="3733799"/>
                  </a:lnTo>
                  <a:lnTo>
                    <a:pt x="2786514" y="3784599"/>
                  </a:lnTo>
                  <a:lnTo>
                    <a:pt x="2780595" y="3835399"/>
                  </a:lnTo>
                  <a:lnTo>
                    <a:pt x="2773590" y="3886199"/>
                  </a:lnTo>
                  <a:lnTo>
                    <a:pt x="2763332" y="3949699"/>
                  </a:lnTo>
                  <a:lnTo>
                    <a:pt x="2747652" y="4000499"/>
                  </a:lnTo>
                  <a:lnTo>
                    <a:pt x="2724379" y="4051299"/>
                  </a:lnTo>
                  <a:lnTo>
                    <a:pt x="2695874" y="4089399"/>
                  </a:lnTo>
                  <a:lnTo>
                    <a:pt x="2661458" y="4127499"/>
                  </a:lnTo>
                  <a:lnTo>
                    <a:pt x="2622541" y="4152899"/>
                  </a:lnTo>
                  <a:lnTo>
                    <a:pt x="2580533" y="4178299"/>
                  </a:lnTo>
                  <a:lnTo>
                    <a:pt x="2536844" y="4203699"/>
                  </a:lnTo>
                  <a:lnTo>
                    <a:pt x="2446854" y="4254499"/>
                  </a:lnTo>
                  <a:lnTo>
                    <a:pt x="2401131" y="4267199"/>
                  </a:lnTo>
                  <a:lnTo>
                    <a:pt x="2354958" y="4292599"/>
                  </a:lnTo>
                  <a:lnTo>
                    <a:pt x="2069948" y="4368799"/>
                  </a:lnTo>
                  <a:close/>
                </a:path>
                <a:path w="3550919" h="4381500">
                  <a:moveTo>
                    <a:pt x="1972544" y="4381499"/>
                  </a:moveTo>
                  <a:lnTo>
                    <a:pt x="1578110" y="4381499"/>
                  </a:lnTo>
                  <a:lnTo>
                    <a:pt x="1529220" y="4368799"/>
                  </a:lnTo>
                  <a:lnTo>
                    <a:pt x="2021365" y="4368799"/>
                  </a:lnTo>
                  <a:lnTo>
                    <a:pt x="1972544" y="4381499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52615" y="2622676"/>
              <a:ext cx="3041650" cy="3346450"/>
            </a:xfrm>
            <a:custGeom>
              <a:avLst/>
              <a:gdLst/>
              <a:ahLst/>
              <a:cxnLst/>
              <a:rect l="l" t="t" r="r" b="b"/>
              <a:pathLst>
                <a:path w="3041650" h="3346450">
                  <a:moveTo>
                    <a:pt x="21463" y="490042"/>
                  </a:moveTo>
                  <a:lnTo>
                    <a:pt x="0" y="490042"/>
                  </a:lnTo>
                  <a:lnTo>
                    <a:pt x="0" y="510349"/>
                  </a:lnTo>
                  <a:lnTo>
                    <a:pt x="5105" y="505269"/>
                  </a:lnTo>
                  <a:lnTo>
                    <a:pt x="10312" y="500189"/>
                  </a:lnTo>
                  <a:lnTo>
                    <a:pt x="15735" y="495122"/>
                  </a:lnTo>
                  <a:lnTo>
                    <a:pt x="21463" y="490042"/>
                  </a:lnTo>
                  <a:close/>
                </a:path>
                <a:path w="3041650" h="3346450">
                  <a:moveTo>
                    <a:pt x="922997" y="41871"/>
                  </a:moveTo>
                  <a:lnTo>
                    <a:pt x="881189" y="41871"/>
                  </a:lnTo>
                  <a:lnTo>
                    <a:pt x="881189" y="34264"/>
                  </a:lnTo>
                  <a:lnTo>
                    <a:pt x="881189" y="32994"/>
                  </a:lnTo>
                  <a:lnTo>
                    <a:pt x="881189" y="31724"/>
                  </a:lnTo>
                  <a:lnTo>
                    <a:pt x="880922" y="31724"/>
                  </a:lnTo>
                  <a:lnTo>
                    <a:pt x="880922" y="32994"/>
                  </a:lnTo>
                  <a:lnTo>
                    <a:pt x="874852" y="32994"/>
                  </a:lnTo>
                  <a:lnTo>
                    <a:pt x="874852" y="34264"/>
                  </a:lnTo>
                  <a:lnTo>
                    <a:pt x="872159" y="34264"/>
                  </a:lnTo>
                  <a:lnTo>
                    <a:pt x="872159" y="34518"/>
                  </a:lnTo>
                  <a:lnTo>
                    <a:pt x="858735" y="37909"/>
                  </a:lnTo>
                  <a:lnTo>
                    <a:pt x="852297" y="39598"/>
                  </a:lnTo>
                  <a:lnTo>
                    <a:pt x="846175" y="41287"/>
                  </a:lnTo>
                  <a:lnTo>
                    <a:pt x="872159" y="41287"/>
                  </a:lnTo>
                  <a:lnTo>
                    <a:pt x="872159" y="41871"/>
                  </a:lnTo>
                  <a:lnTo>
                    <a:pt x="842708" y="41871"/>
                  </a:lnTo>
                  <a:lnTo>
                    <a:pt x="845045" y="41287"/>
                  </a:lnTo>
                  <a:lnTo>
                    <a:pt x="841197" y="41287"/>
                  </a:lnTo>
                  <a:lnTo>
                    <a:pt x="841197" y="42252"/>
                  </a:lnTo>
                  <a:lnTo>
                    <a:pt x="841197" y="43141"/>
                  </a:lnTo>
                  <a:lnTo>
                    <a:pt x="836904" y="43141"/>
                  </a:lnTo>
                  <a:lnTo>
                    <a:pt x="840524" y="42418"/>
                  </a:lnTo>
                  <a:lnTo>
                    <a:pt x="841197" y="42252"/>
                  </a:lnTo>
                  <a:lnTo>
                    <a:pt x="841197" y="41287"/>
                  </a:lnTo>
                  <a:lnTo>
                    <a:pt x="830351" y="41287"/>
                  </a:lnTo>
                  <a:lnTo>
                    <a:pt x="830351" y="44665"/>
                  </a:lnTo>
                  <a:lnTo>
                    <a:pt x="834872" y="43548"/>
                  </a:lnTo>
                  <a:lnTo>
                    <a:pt x="835075" y="43510"/>
                  </a:lnTo>
                  <a:lnTo>
                    <a:pt x="835075" y="44411"/>
                  </a:lnTo>
                  <a:lnTo>
                    <a:pt x="831481" y="44411"/>
                  </a:lnTo>
                  <a:lnTo>
                    <a:pt x="831481" y="50749"/>
                  </a:lnTo>
                  <a:lnTo>
                    <a:pt x="872159" y="50749"/>
                  </a:lnTo>
                  <a:lnTo>
                    <a:pt x="872159" y="92621"/>
                  </a:lnTo>
                  <a:lnTo>
                    <a:pt x="881189" y="92621"/>
                  </a:lnTo>
                  <a:lnTo>
                    <a:pt x="881189" y="50749"/>
                  </a:lnTo>
                  <a:lnTo>
                    <a:pt x="922997" y="50749"/>
                  </a:lnTo>
                  <a:lnTo>
                    <a:pt x="922997" y="44411"/>
                  </a:lnTo>
                  <a:lnTo>
                    <a:pt x="922997" y="43141"/>
                  </a:lnTo>
                  <a:lnTo>
                    <a:pt x="922997" y="41871"/>
                  </a:lnTo>
                  <a:close/>
                </a:path>
                <a:path w="3041650" h="3346450">
                  <a:moveTo>
                    <a:pt x="1142161" y="261366"/>
                  </a:moveTo>
                  <a:lnTo>
                    <a:pt x="1101496" y="261366"/>
                  </a:lnTo>
                  <a:lnTo>
                    <a:pt x="1101496" y="219494"/>
                  </a:lnTo>
                  <a:lnTo>
                    <a:pt x="1092454" y="219494"/>
                  </a:lnTo>
                  <a:lnTo>
                    <a:pt x="1092454" y="261366"/>
                  </a:lnTo>
                  <a:lnTo>
                    <a:pt x="1050658" y="261366"/>
                  </a:lnTo>
                  <a:lnTo>
                    <a:pt x="1050658" y="270256"/>
                  </a:lnTo>
                  <a:lnTo>
                    <a:pt x="1142161" y="270256"/>
                  </a:lnTo>
                  <a:lnTo>
                    <a:pt x="1142161" y="261366"/>
                  </a:lnTo>
                  <a:close/>
                </a:path>
                <a:path w="3041650" h="3346450">
                  <a:moveTo>
                    <a:pt x="1362456" y="41871"/>
                  </a:moveTo>
                  <a:lnTo>
                    <a:pt x="1321790" y="41871"/>
                  </a:lnTo>
                  <a:lnTo>
                    <a:pt x="1321790" y="0"/>
                  </a:lnTo>
                  <a:lnTo>
                    <a:pt x="1311617" y="0"/>
                  </a:lnTo>
                  <a:lnTo>
                    <a:pt x="1311617" y="41871"/>
                  </a:lnTo>
                  <a:lnTo>
                    <a:pt x="1270952" y="41871"/>
                  </a:lnTo>
                  <a:lnTo>
                    <a:pt x="1270952" y="50749"/>
                  </a:lnTo>
                  <a:lnTo>
                    <a:pt x="1311617" y="50749"/>
                  </a:lnTo>
                  <a:lnTo>
                    <a:pt x="1311617" y="92621"/>
                  </a:lnTo>
                  <a:lnTo>
                    <a:pt x="1321790" y="92621"/>
                  </a:lnTo>
                  <a:lnTo>
                    <a:pt x="1321790" y="50749"/>
                  </a:lnTo>
                  <a:lnTo>
                    <a:pt x="1362456" y="50749"/>
                  </a:lnTo>
                  <a:lnTo>
                    <a:pt x="1362456" y="41871"/>
                  </a:lnTo>
                  <a:close/>
                </a:path>
                <a:path w="3041650" h="3346450">
                  <a:moveTo>
                    <a:pt x="1582750" y="261366"/>
                  </a:moveTo>
                  <a:lnTo>
                    <a:pt x="1540954" y="261366"/>
                  </a:lnTo>
                  <a:lnTo>
                    <a:pt x="1540954" y="219494"/>
                  </a:lnTo>
                  <a:lnTo>
                    <a:pt x="1531912" y="219494"/>
                  </a:lnTo>
                  <a:lnTo>
                    <a:pt x="1531912" y="261366"/>
                  </a:lnTo>
                  <a:lnTo>
                    <a:pt x="1491246" y="261366"/>
                  </a:lnTo>
                  <a:lnTo>
                    <a:pt x="1491246" y="270256"/>
                  </a:lnTo>
                  <a:lnTo>
                    <a:pt x="1531912" y="270256"/>
                  </a:lnTo>
                  <a:lnTo>
                    <a:pt x="1531912" y="310845"/>
                  </a:lnTo>
                  <a:lnTo>
                    <a:pt x="1540954" y="310845"/>
                  </a:lnTo>
                  <a:lnTo>
                    <a:pt x="1540954" y="270256"/>
                  </a:lnTo>
                  <a:lnTo>
                    <a:pt x="1582750" y="270256"/>
                  </a:lnTo>
                  <a:lnTo>
                    <a:pt x="1582750" y="261366"/>
                  </a:lnTo>
                  <a:close/>
                </a:path>
                <a:path w="3041650" h="3346450">
                  <a:moveTo>
                    <a:pt x="1733003" y="50304"/>
                  </a:moveTo>
                  <a:lnTo>
                    <a:pt x="1726234" y="48056"/>
                  </a:lnTo>
                  <a:lnTo>
                    <a:pt x="1718322" y="46926"/>
                  </a:lnTo>
                  <a:lnTo>
                    <a:pt x="1710410" y="44665"/>
                  </a:lnTo>
                  <a:lnTo>
                    <a:pt x="1710410" y="50304"/>
                  </a:lnTo>
                  <a:lnTo>
                    <a:pt x="1733003" y="50304"/>
                  </a:lnTo>
                  <a:close/>
                </a:path>
                <a:path w="3041650" h="3346450">
                  <a:moveTo>
                    <a:pt x="1752219" y="50304"/>
                  </a:moveTo>
                  <a:lnTo>
                    <a:pt x="1733003" y="50304"/>
                  </a:lnTo>
                  <a:lnTo>
                    <a:pt x="1739785" y="52565"/>
                  </a:lnTo>
                  <a:lnTo>
                    <a:pt x="1745437" y="53695"/>
                  </a:lnTo>
                  <a:lnTo>
                    <a:pt x="1752219" y="55943"/>
                  </a:lnTo>
                  <a:lnTo>
                    <a:pt x="1752219" y="50304"/>
                  </a:lnTo>
                  <a:close/>
                </a:path>
                <a:path w="3041650" h="3346450">
                  <a:moveTo>
                    <a:pt x="1761248" y="58204"/>
                  </a:moveTo>
                  <a:lnTo>
                    <a:pt x="1757857" y="57073"/>
                  </a:lnTo>
                  <a:lnTo>
                    <a:pt x="1755609" y="55943"/>
                  </a:lnTo>
                  <a:lnTo>
                    <a:pt x="1752219" y="55943"/>
                  </a:lnTo>
                  <a:lnTo>
                    <a:pt x="1752219" y="92024"/>
                  </a:lnTo>
                  <a:lnTo>
                    <a:pt x="1761248" y="92024"/>
                  </a:lnTo>
                  <a:lnTo>
                    <a:pt x="1761248" y="58204"/>
                  </a:lnTo>
                  <a:close/>
                </a:path>
                <a:path w="3041650" h="3346450">
                  <a:moveTo>
                    <a:pt x="2023351" y="261366"/>
                  </a:moveTo>
                  <a:lnTo>
                    <a:pt x="1981555" y="261366"/>
                  </a:lnTo>
                  <a:lnTo>
                    <a:pt x="1981555" y="219494"/>
                  </a:lnTo>
                  <a:lnTo>
                    <a:pt x="1972513" y="219494"/>
                  </a:lnTo>
                  <a:lnTo>
                    <a:pt x="1972513" y="261366"/>
                  </a:lnTo>
                  <a:lnTo>
                    <a:pt x="1931847" y="261366"/>
                  </a:lnTo>
                  <a:lnTo>
                    <a:pt x="1931847" y="270256"/>
                  </a:lnTo>
                  <a:lnTo>
                    <a:pt x="1972513" y="270256"/>
                  </a:lnTo>
                  <a:lnTo>
                    <a:pt x="1972513" y="310845"/>
                  </a:lnTo>
                  <a:lnTo>
                    <a:pt x="1981555" y="310845"/>
                  </a:lnTo>
                  <a:lnTo>
                    <a:pt x="1981555" y="270256"/>
                  </a:lnTo>
                  <a:lnTo>
                    <a:pt x="2023351" y="270256"/>
                  </a:lnTo>
                  <a:lnTo>
                    <a:pt x="2023351" y="261366"/>
                  </a:lnTo>
                  <a:close/>
                </a:path>
                <a:path w="3041650" h="3346450">
                  <a:moveTo>
                    <a:pt x="2392769" y="3337077"/>
                  </a:moveTo>
                  <a:lnTo>
                    <a:pt x="2371306" y="3337077"/>
                  </a:lnTo>
                  <a:lnTo>
                    <a:pt x="2371306" y="3346094"/>
                  </a:lnTo>
                  <a:lnTo>
                    <a:pt x="2389378" y="3346094"/>
                  </a:lnTo>
                  <a:lnTo>
                    <a:pt x="2390508" y="3342716"/>
                  </a:lnTo>
                  <a:lnTo>
                    <a:pt x="2391638" y="3340455"/>
                  </a:lnTo>
                  <a:lnTo>
                    <a:pt x="2392769" y="3337077"/>
                  </a:lnTo>
                  <a:close/>
                </a:path>
                <a:path w="3041650" h="3346450">
                  <a:moveTo>
                    <a:pt x="2463939" y="2897860"/>
                  </a:moveTo>
                  <a:lnTo>
                    <a:pt x="2422144" y="2897860"/>
                  </a:lnTo>
                  <a:lnTo>
                    <a:pt x="2422144" y="2857258"/>
                  </a:lnTo>
                  <a:lnTo>
                    <a:pt x="2413101" y="2857258"/>
                  </a:lnTo>
                  <a:lnTo>
                    <a:pt x="2413101" y="2897860"/>
                  </a:lnTo>
                  <a:lnTo>
                    <a:pt x="2371306" y="2897860"/>
                  </a:lnTo>
                  <a:lnTo>
                    <a:pt x="2371306" y="2908008"/>
                  </a:lnTo>
                  <a:lnTo>
                    <a:pt x="2413101" y="2908008"/>
                  </a:lnTo>
                  <a:lnTo>
                    <a:pt x="2413101" y="2948609"/>
                  </a:lnTo>
                  <a:lnTo>
                    <a:pt x="2422144" y="2948609"/>
                  </a:lnTo>
                  <a:lnTo>
                    <a:pt x="2422144" y="2908008"/>
                  </a:lnTo>
                  <a:lnTo>
                    <a:pt x="2463939" y="2908008"/>
                  </a:lnTo>
                  <a:lnTo>
                    <a:pt x="2463939" y="2897860"/>
                  </a:lnTo>
                  <a:close/>
                </a:path>
                <a:path w="3041650" h="3346450">
                  <a:moveTo>
                    <a:pt x="2463939" y="2458872"/>
                  </a:moveTo>
                  <a:lnTo>
                    <a:pt x="2422144" y="2458872"/>
                  </a:lnTo>
                  <a:lnTo>
                    <a:pt x="2422144" y="2417000"/>
                  </a:lnTo>
                  <a:lnTo>
                    <a:pt x="2413101" y="2417000"/>
                  </a:lnTo>
                  <a:lnTo>
                    <a:pt x="2413101" y="2458872"/>
                  </a:lnTo>
                  <a:lnTo>
                    <a:pt x="2371306" y="2458872"/>
                  </a:lnTo>
                  <a:lnTo>
                    <a:pt x="2371306" y="2467749"/>
                  </a:lnTo>
                  <a:lnTo>
                    <a:pt x="2413101" y="2467749"/>
                  </a:lnTo>
                  <a:lnTo>
                    <a:pt x="2413101" y="2508351"/>
                  </a:lnTo>
                  <a:lnTo>
                    <a:pt x="2422144" y="2508351"/>
                  </a:lnTo>
                  <a:lnTo>
                    <a:pt x="2422144" y="2467749"/>
                  </a:lnTo>
                  <a:lnTo>
                    <a:pt x="2463939" y="2467749"/>
                  </a:lnTo>
                  <a:lnTo>
                    <a:pt x="2463939" y="2458872"/>
                  </a:lnTo>
                  <a:close/>
                </a:path>
                <a:path w="3041650" h="3346450">
                  <a:moveTo>
                    <a:pt x="2463939" y="2018614"/>
                  </a:moveTo>
                  <a:lnTo>
                    <a:pt x="2422144" y="2018614"/>
                  </a:lnTo>
                  <a:lnTo>
                    <a:pt x="2422144" y="1976742"/>
                  </a:lnTo>
                  <a:lnTo>
                    <a:pt x="2413101" y="1976742"/>
                  </a:lnTo>
                  <a:lnTo>
                    <a:pt x="2413101" y="2018614"/>
                  </a:lnTo>
                  <a:lnTo>
                    <a:pt x="2371306" y="2018614"/>
                  </a:lnTo>
                  <a:lnTo>
                    <a:pt x="2371306" y="2027491"/>
                  </a:lnTo>
                  <a:lnTo>
                    <a:pt x="2413101" y="2027491"/>
                  </a:lnTo>
                  <a:lnTo>
                    <a:pt x="2413101" y="2069363"/>
                  </a:lnTo>
                  <a:lnTo>
                    <a:pt x="2422144" y="2069363"/>
                  </a:lnTo>
                  <a:lnTo>
                    <a:pt x="2422144" y="2027491"/>
                  </a:lnTo>
                  <a:lnTo>
                    <a:pt x="2463939" y="2027491"/>
                  </a:lnTo>
                  <a:lnTo>
                    <a:pt x="2463939" y="2018614"/>
                  </a:lnTo>
                  <a:close/>
                </a:path>
                <a:path w="3041650" h="3346450">
                  <a:moveTo>
                    <a:pt x="2463939" y="1579613"/>
                  </a:moveTo>
                  <a:lnTo>
                    <a:pt x="2422144" y="1579613"/>
                  </a:lnTo>
                  <a:lnTo>
                    <a:pt x="2422144" y="1539011"/>
                  </a:lnTo>
                  <a:lnTo>
                    <a:pt x="2413101" y="1539011"/>
                  </a:lnTo>
                  <a:lnTo>
                    <a:pt x="2413101" y="1579613"/>
                  </a:lnTo>
                  <a:lnTo>
                    <a:pt x="2371306" y="1579613"/>
                  </a:lnTo>
                  <a:lnTo>
                    <a:pt x="2371306" y="1588503"/>
                  </a:lnTo>
                  <a:lnTo>
                    <a:pt x="2413101" y="1588503"/>
                  </a:lnTo>
                  <a:lnTo>
                    <a:pt x="2413101" y="1630362"/>
                  </a:lnTo>
                  <a:lnTo>
                    <a:pt x="2422144" y="1630362"/>
                  </a:lnTo>
                  <a:lnTo>
                    <a:pt x="2422144" y="1588503"/>
                  </a:lnTo>
                  <a:lnTo>
                    <a:pt x="2463939" y="1588503"/>
                  </a:lnTo>
                  <a:lnTo>
                    <a:pt x="2463939" y="1579613"/>
                  </a:lnTo>
                  <a:close/>
                </a:path>
                <a:path w="3041650" h="3346450">
                  <a:moveTo>
                    <a:pt x="2463939" y="1139355"/>
                  </a:moveTo>
                  <a:lnTo>
                    <a:pt x="2422144" y="1139355"/>
                  </a:lnTo>
                  <a:lnTo>
                    <a:pt x="2422144" y="1098753"/>
                  </a:lnTo>
                  <a:lnTo>
                    <a:pt x="2413101" y="1098753"/>
                  </a:lnTo>
                  <a:lnTo>
                    <a:pt x="2413101" y="1139355"/>
                  </a:lnTo>
                  <a:lnTo>
                    <a:pt x="2371306" y="1139355"/>
                  </a:lnTo>
                  <a:lnTo>
                    <a:pt x="2371306" y="1148232"/>
                  </a:lnTo>
                  <a:lnTo>
                    <a:pt x="2413101" y="1148232"/>
                  </a:lnTo>
                  <a:lnTo>
                    <a:pt x="2413101" y="1190104"/>
                  </a:lnTo>
                  <a:lnTo>
                    <a:pt x="2422144" y="1190104"/>
                  </a:lnTo>
                  <a:lnTo>
                    <a:pt x="2422144" y="1148232"/>
                  </a:lnTo>
                  <a:lnTo>
                    <a:pt x="2463939" y="1148232"/>
                  </a:lnTo>
                  <a:lnTo>
                    <a:pt x="2463939" y="1139355"/>
                  </a:lnTo>
                  <a:close/>
                </a:path>
                <a:path w="3041650" h="3346450">
                  <a:moveTo>
                    <a:pt x="2463939" y="700366"/>
                  </a:moveTo>
                  <a:lnTo>
                    <a:pt x="2422144" y="700366"/>
                  </a:lnTo>
                  <a:lnTo>
                    <a:pt x="2422144" y="659765"/>
                  </a:lnTo>
                  <a:lnTo>
                    <a:pt x="2413101" y="659765"/>
                  </a:lnTo>
                  <a:lnTo>
                    <a:pt x="2413101" y="700366"/>
                  </a:lnTo>
                  <a:lnTo>
                    <a:pt x="2371306" y="700366"/>
                  </a:lnTo>
                  <a:lnTo>
                    <a:pt x="2371306" y="710514"/>
                  </a:lnTo>
                  <a:lnTo>
                    <a:pt x="2413101" y="710514"/>
                  </a:lnTo>
                  <a:lnTo>
                    <a:pt x="2413101" y="751116"/>
                  </a:lnTo>
                  <a:lnTo>
                    <a:pt x="2422144" y="751116"/>
                  </a:lnTo>
                  <a:lnTo>
                    <a:pt x="2422144" y="710514"/>
                  </a:lnTo>
                  <a:lnTo>
                    <a:pt x="2463939" y="710514"/>
                  </a:lnTo>
                  <a:lnTo>
                    <a:pt x="2463939" y="700366"/>
                  </a:lnTo>
                  <a:close/>
                </a:path>
                <a:path w="3041650" h="3346450">
                  <a:moveTo>
                    <a:pt x="2683116" y="2678366"/>
                  </a:moveTo>
                  <a:lnTo>
                    <a:pt x="2642438" y="2678366"/>
                  </a:lnTo>
                  <a:lnTo>
                    <a:pt x="2642438" y="2636494"/>
                  </a:lnTo>
                  <a:lnTo>
                    <a:pt x="2633408" y="2636494"/>
                  </a:lnTo>
                  <a:lnTo>
                    <a:pt x="2633408" y="2678366"/>
                  </a:lnTo>
                  <a:lnTo>
                    <a:pt x="2591600" y="2678366"/>
                  </a:lnTo>
                  <a:lnTo>
                    <a:pt x="2591600" y="2687243"/>
                  </a:lnTo>
                  <a:lnTo>
                    <a:pt x="2633408" y="2687243"/>
                  </a:lnTo>
                  <a:lnTo>
                    <a:pt x="2633408" y="2727845"/>
                  </a:lnTo>
                  <a:lnTo>
                    <a:pt x="2642438" y="2727845"/>
                  </a:lnTo>
                  <a:lnTo>
                    <a:pt x="2642438" y="2687243"/>
                  </a:lnTo>
                  <a:lnTo>
                    <a:pt x="2683116" y="2687243"/>
                  </a:lnTo>
                  <a:lnTo>
                    <a:pt x="2683116" y="2678366"/>
                  </a:lnTo>
                  <a:close/>
                </a:path>
                <a:path w="3041650" h="3346450">
                  <a:moveTo>
                    <a:pt x="2683116" y="2239378"/>
                  </a:moveTo>
                  <a:lnTo>
                    <a:pt x="2642438" y="2239378"/>
                  </a:lnTo>
                  <a:lnTo>
                    <a:pt x="2642438" y="2197506"/>
                  </a:lnTo>
                  <a:lnTo>
                    <a:pt x="2633408" y="2197506"/>
                  </a:lnTo>
                  <a:lnTo>
                    <a:pt x="2633408" y="2239378"/>
                  </a:lnTo>
                  <a:lnTo>
                    <a:pt x="2591600" y="2239378"/>
                  </a:lnTo>
                  <a:lnTo>
                    <a:pt x="2591600" y="2248255"/>
                  </a:lnTo>
                  <a:lnTo>
                    <a:pt x="2633408" y="2248255"/>
                  </a:lnTo>
                  <a:lnTo>
                    <a:pt x="2633408" y="2290127"/>
                  </a:lnTo>
                  <a:lnTo>
                    <a:pt x="2642438" y="2290127"/>
                  </a:lnTo>
                  <a:lnTo>
                    <a:pt x="2642438" y="2248255"/>
                  </a:lnTo>
                  <a:lnTo>
                    <a:pt x="2683116" y="2248255"/>
                  </a:lnTo>
                  <a:lnTo>
                    <a:pt x="2683116" y="2239378"/>
                  </a:lnTo>
                  <a:close/>
                </a:path>
                <a:path w="3041650" h="3346450">
                  <a:moveTo>
                    <a:pt x="2683116" y="1799107"/>
                  </a:moveTo>
                  <a:lnTo>
                    <a:pt x="2642438" y="1799107"/>
                  </a:lnTo>
                  <a:lnTo>
                    <a:pt x="2642438" y="1758505"/>
                  </a:lnTo>
                  <a:lnTo>
                    <a:pt x="2633408" y="1758505"/>
                  </a:lnTo>
                  <a:lnTo>
                    <a:pt x="2633408" y="1799107"/>
                  </a:lnTo>
                  <a:lnTo>
                    <a:pt x="2591600" y="1799107"/>
                  </a:lnTo>
                  <a:lnTo>
                    <a:pt x="2591600" y="1807997"/>
                  </a:lnTo>
                  <a:lnTo>
                    <a:pt x="2633408" y="1807997"/>
                  </a:lnTo>
                  <a:lnTo>
                    <a:pt x="2633408" y="1849856"/>
                  </a:lnTo>
                  <a:lnTo>
                    <a:pt x="2642438" y="1849856"/>
                  </a:lnTo>
                  <a:lnTo>
                    <a:pt x="2642438" y="1807997"/>
                  </a:lnTo>
                  <a:lnTo>
                    <a:pt x="2683116" y="1807997"/>
                  </a:lnTo>
                  <a:lnTo>
                    <a:pt x="2683116" y="1799107"/>
                  </a:lnTo>
                  <a:close/>
                </a:path>
                <a:path w="3041650" h="3346450">
                  <a:moveTo>
                    <a:pt x="2683116" y="1358849"/>
                  </a:moveTo>
                  <a:lnTo>
                    <a:pt x="2642438" y="1358849"/>
                  </a:lnTo>
                  <a:lnTo>
                    <a:pt x="2642438" y="1318247"/>
                  </a:lnTo>
                  <a:lnTo>
                    <a:pt x="2633408" y="1318247"/>
                  </a:lnTo>
                  <a:lnTo>
                    <a:pt x="2633408" y="1358849"/>
                  </a:lnTo>
                  <a:lnTo>
                    <a:pt x="2591600" y="1358849"/>
                  </a:lnTo>
                  <a:lnTo>
                    <a:pt x="2591600" y="1368996"/>
                  </a:lnTo>
                  <a:lnTo>
                    <a:pt x="2633408" y="1368996"/>
                  </a:lnTo>
                  <a:lnTo>
                    <a:pt x="2633408" y="1409598"/>
                  </a:lnTo>
                  <a:lnTo>
                    <a:pt x="2642438" y="1409598"/>
                  </a:lnTo>
                  <a:lnTo>
                    <a:pt x="2642438" y="1368996"/>
                  </a:lnTo>
                  <a:lnTo>
                    <a:pt x="2683116" y="1368996"/>
                  </a:lnTo>
                  <a:lnTo>
                    <a:pt x="2683116" y="1358849"/>
                  </a:lnTo>
                  <a:close/>
                </a:path>
                <a:path w="3041650" h="3346450">
                  <a:moveTo>
                    <a:pt x="2683116" y="919861"/>
                  </a:moveTo>
                  <a:lnTo>
                    <a:pt x="2642438" y="919861"/>
                  </a:lnTo>
                  <a:lnTo>
                    <a:pt x="2642438" y="879259"/>
                  </a:lnTo>
                  <a:lnTo>
                    <a:pt x="2633408" y="879259"/>
                  </a:lnTo>
                  <a:lnTo>
                    <a:pt x="2633408" y="919861"/>
                  </a:lnTo>
                  <a:lnTo>
                    <a:pt x="2591600" y="919861"/>
                  </a:lnTo>
                  <a:lnTo>
                    <a:pt x="2591600" y="930008"/>
                  </a:lnTo>
                  <a:lnTo>
                    <a:pt x="2633408" y="930008"/>
                  </a:lnTo>
                  <a:lnTo>
                    <a:pt x="2633408" y="970610"/>
                  </a:lnTo>
                  <a:lnTo>
                    <a:pt x="2642438" y="970610"/>
                  </a:lnTo>
                  <a:lnTo>
                    <a:pt x="2642438" y="930008"/>
                  </a:lnTo>
                  <a:lnTo>
                    <a:pt x="2683116" y="930008"/>
                  </a:lnTo>
                  <a:lnTo>
                    <a:pt x="2683116" y="919861"/>
                  </a:lnTo>
                  <a:close/>
                </a:path>
                <a:path w="3041650" h="3346450">
                  <a:moveTo>
                    <a:pt x="2841269" y="2458720"/>
                  </a:moveTo>
                  <a:lnTo>
                    <a:pt x="2811907" y="2458720"/>
                  </a:lnTo>
                  <a:lnTo>
                    <a:pt x="2811907" y="2467749"/>
                  </a:lnTo>
                  <a:lnTo>
                    <a:pt x="2836761" y="2467749"/>
                  </a:lnTo>
                  <a:lnTo>
                    <a:pt x="2837891" y="2464358"/>
                  </a:lnTo>
                  <a:lnTo>
                    <a:pt x="2840139" y="2462111"/>
                  </a:lnTo>
                  <a:lnTo>
                    <a:pt x="2841269" y="2458720"/>
                  </a:lnTo>
                  <a:close/>
                </a:path>
                <a:path w="3041650" h="3346450">
                  <a:moveTo>
                    <a:pt x="2853702" y="2432786"/>
                  </a:moveTo>
                  <a:lnTo>
                    <a:pt x="2850489" y="2439378"/>
                  </a:lnTo>
                  <a:lnTo>
                    <a:pt x="2844482" y="2452128"/>
                  </a:lnTo>
                  <a:lnTo>
                    <a:pt x="2841269" y="2458720"/>
                  </a:lnTo>
                  <a:lnTo>
                    <a:pt x="2853702" y="2458720"/>
                  </a:lnTo>
                  <a:lnTo>
                    <a:pt x="2853702" y="2432786"/>
                  </a:lnTo>
                  <a:close/>
                </a:path>
                <a:path w="3041650" h="3346450">
                  <a:moveTo>
                    <a:pt x="2860484" y="2417000"/>
                  </a:moveTo>
                  <a:lnTo>
                    <a:pt x="2853702" y="2417000"/>
                  </a:lnTo>
                  <a:lnTo>
                    <a:pt x="2853702" y="2432786"/>
                  </a:lnTo>
                  <a:lnTo>
                    <a:pt x="2855963" y="2427147"/>
                  </a:lnTo>
                  <a:lnTo>
                    <a:pt x="2858224" y="2422639"/>
                  </a:lnTo>
                  <a:lnTo>
                    <a:pt x="2860484" y="2417000"/>
                  </a:lnTo>
                  <a:close/>
                </a:path>
                <a:path w="3041650" h="3346450">
                  <a:moveTo>
                    <a:pt x="2903410" y="2018614"/>
                  </a:moveTo>
                  <a:lnTo>
                    <a:pt x="2862732" y="2018614"/>
                  </a:lnTo>
                  <a:lnTo>
                    <a:pt x="2862732" y="1976742"/>
                  </a:lnTo>
                  <a:lnTo>
                    <a:pt x="2853702" y="1976742"/>
                  </a:lnTo>
                  <a:lnTo>
                    <a:pt x="2853702" y="2018614"/>
                  </a:lnTo>
                  <a:lnTo>
                    <a:pt x="2811907" y="2018614"/>
                  </a:lnTo>
                  <a:lnTo>
                    <a:pt x="2811907" y="2027491"/>
                  </a:lnTo>
                  <a:lnTo>
                    <a:pt x="2853702" y="2027491"/>
                  </a:lnTo>
                  <a:lnTo>
                    <a:pt x="2853702" y="2069363"/>
                  </a:lnTo>
                  <a:lnTo>
                    <a:pt x="2862732" y="2069363"/>
                  </a:lnTo>
                  <a:lnTo>
                    <a:pt x="2862732" y="2027491"/>
                  </a:lnTo>
                  <a:lnTo>
                    <a:pt x="2903410" y="2027491"/>
                  </a:lnTo>
                  <a:lnTo>
                    <a:pt x="2903410" y="2018614"/>
                  </a:lnTo>
                  <a:close/>
                </a:path>
                <a:path w="3041650" h="3346450">
                  <a:moveTo>
                    <a:pt x="2903410" y="1579613"/>
                  </a:moveTo>
                  <a:lnTo>
                    <a:pt x="2862732" y="1579613"/>
                  </a:lnTo>
                  <a:lnTo>
                    <a:pt x="2862732" y="1539011"/>
                  </a:lnTo>
                  <a:lnTo>
                    <a:pt x="2853702" y="1539011"/>
                  </a:lnTo>
                  <a:lnTo>
                    <a:pt x="2853702" y="1579613"/>
                  </a:lnTo>
                  <a:lnTo>
                    <a:pt x="2811907" y="1579613"/>
                  </a:lnTo>
                  <a:lnTo>
                    <a:pt x="2811907" y="1588503"/>
                  </a:lnTo>
                  <a:lnTo>
                    <a:pt x="2853702" y="1588503"/>
                  </a:lnTo>
                  <a:lnTo>
                    <a:pt x="2853702" y="1630362"/>
                  </a:lnTo>
                  <a:lnTo>
                    <a:pt x="2862732" y="1630362"/>
                  </a:lnTo>
                  <a:lnTo>
                    <a:pt x="2862732" y="1588503"/>
                  </a:lnTo>
                  <a:lnTo>
                    <a:pt x="2903410" y="1588503"/>
                  </a:lnTo>
                  <a:lnTo>
                    <a:pt x="2903410" y="1579613"/>
                  </a:lnTo>
                  <a:close/>
                </a:path>
                <a:path w="3041650" h="3346450">
                  <a:moveTo>
                    <a:pt x="2903410" y="1139355"/>
                  </a:moveTo>
                  <a:lnTo>
                    <a:pt x="2862732" y="1139355"/>
                  </a:lnTo>
                  <a:lnTo>
                    <a:pt x="2862732" y="1098753"/>
                  </a:lnTo>
                  <a:lnTo>
                    <a:pt x="2853702" y="1098753"/>
                  </a:lnTo>
                  <a:lnTo>
                    <a:pt x="2853702" y="1139355"/>
                  </a:lnTo>
                  <a:lnTo>
                    <a:pt x="2811907" y="1139355"/>
                  </a:lnTo>
                  <a:lnTo>
                    <a:pt x="2811907" y="1148232"/>
                  </a:lnTo>
                  <a:lnTo>
                    <a:pt x="2853702" y="1148232"/>
                  </a:lnTo>
                  <a:lnTo>
                    <a:pt x="2853702" y="1190104"/>
                  </a:lnTo>
                  <a:lnTo>
                    <a:pt x="2862732" y="1190104"/>
                  </a:lnTo>
                  <a:lnTo>
                    <a:pt x="2862732" y="1148232"/>
                  </a:lnTo>
                  <a:lnTo>
                    <a:pt x="2903410" y="1148232"/>
                  </a:lnTo>
                  <a:lnTo>
                    <a:pt x="2903410" y="1139355"/>
                  </a:lnTo>
                  <a:close/>
                </a:path>
                <a:path w="3041650" h="3346450">
                  <a:moveTo>
                    <a:pt x="3041231" y="1799120"/>
                  </a:moveTo>
                  <a:lnTo>
                    <a:pt x="3032201" y="1799120"/>
                  </a:lnTo>
                  <a:lnTo>
                    <a:pt x="3032201" y="1808137"/>
                  </a:lnTo>
                  <a:lnTo>
                    <a:pt x="3040100" y="1808137"/>
                  </a:lnTo>
                  <a:lnTo>
                    <a:pt x="3040100" y="1802498"/>
                  </a:lnTo>
                  <a:lnTo>
                    <a:pt x="3041231" y="179912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762673" y="2842170"/>
              <a:ext cx="1633855" cy="1410970"/>
            </a:xfrm>
            <a:custGeom>
              <a:avLst/>
              <a:gdLst/>
              <a:ahLst/>
              <a:cxnLst/>
              <a:rect l="l" t="t" r="r" b="b"/>
              <a:pathLst>
                <a:path w="1633855" h="1410970">
                  <a:moveTo>
                    <a:pt x="91503" y="919861"/>
                  </a:moveTo>
                  <a:lnTo>
                    <a:pt x="50838" y="919861"/>
                  </a:lnTo>
                  <a:lnTo>
                    <a:pt x="50838" y="879259"/>
                  </a:lnTo>
                  <a:lnTo>
                    <a:pt x="41795" y="879259"/>
                  </a:lnTo>
                  <a:lnTo>
                    <a:pt x="41795" y="919861"/>
                  </a:lnTo>
                  <a:lnTo>
                    <a:pt x="0" y="919861"/>
                  </a:lnTo>
                  <a:lnTo>
                    <a:pt x="0" y="928738"/>
                  </a:lnTo>
                  <a:lnTo>
                    <a:pt x="41795" y="928738"/>
                  </a:lnTo>
                  <a:lnTo>
                    <a:pt x="41795" y="970610"/>
                  </a:lnTo>
                  <a:lnTo>
                    <a:pt x="50838" y="970610"/>
                  </a:lnTo>
                  <a:lnTo>
                    <a:pt x="50838" y="928738"/>
                  </a:lnTo>
                  <a:lnTo>
                    <a:pt x="91503" y="928738"/>
                  </a:lnTo>
                  <a:lnTo>
                    <a:pt x="91503" y="919861"/>
                  </a:lnTo>
                  <a:close/>
                </a:path>
                <a:path w="1633855" h="1410970">
                  <a:moveTo>
                    <a:pt x="91503" y="480872"/>
                  </a:moveTo>
                  <a:lnTo>
                    <a:pt x="50838" y="480872"/>
                  </a:lnTo>
                  <a:lnTo>
                    <a:pt x="50838" y="440270"/>
                  </a:lnTo>
                  <a:lnTo>
                    <a:pt x="41795" y="440270"/>
                  </a:lnTo>
                  <a:lnTo>
                    <a:pt x="41795" y="480872"/>
                  </a:lnTo>
                  <a:lnTo>
                    <a:pt x="0" y="480872"/>
                  </a:lnTo>
                  <a:lnTo>
                    <a:pt x="0" y="491020"/>
                  </a:lnTo>
                  <a:lnTo>
                    <a:pt x="41795" y="491020"/>
                  </a:lnTo>
                  <a:lnTo>
                    <a:pt x="41795" y="531622"/>
                  </a:lnTo>
                  <a:lnTo>
                    <a:pt x="50838" y="531622"/>
                  </a:lnTo>
                  <a:lnTo>
                    <a:pt x="50838" y="491020"/>
                  </a:lnTo>
                  <a:lnTo>
                    <a:pt x="91503" y="491020"/>
                  </a:lnTo>
                  <a:lnTo>
                    <a:pt x="91503" y="480872"/>
                  </a:lnTo>
                  <a:close/>
                </a:path>
                <a:path w="1633855" h="1410970">
                  <a:moveTo>
                    <a:pt x="91503" y="41871"/>
                  </a:moveTo>
                  <a:lnTo>
                    <a:pt x="50838" y="41871"/>
                  </a:lnTo>
                  <a:lnTo>
                    <a:pt x="50838" y="0"/>
                  </a:lnTo>
                  <a:lnTo>
                    <a:pt x="41795" y="0"/>
                  </a:lnTo>
                  <a:lnTo>
                    <a:pt x="41795" y="41871"/>
                  </a:lnTo>
                  <a:lnTo>
                    <a:pt x="0" y="41871"/>
                  </a:lnTo>
                  <a:lnTo>
                    <a:pt x="0" y="50761"/>
                  </a:lnTo>
                  <a:lnTo>
                    <a:pt x="41795" y="50761"/>
                  </a:lnTo>
                  <a:lnTo>
                    <a:pt x="41795" y="91351"/>
                  </a:lnTo>
                  <a:lnTo>
                    <a:pt x="50838" y="91351"/>
                  </a:lnTo>
                  <a:lnTo>
                    <a:pt x="50838" y="50761"/>
                  </a:lnTo>
                  <a:lnTo>
                    <a:pt x="91503" y="50761"/>
                  </a:lnTo>
                  <a:lnTo>
                    <a:pt x="91503" y="41871"/>
                  </a:lnTo>
                  <a:close/>
                </a:path>
                <a:path w="1633855" h="1410970">
                  <a:moveTo>
                    <a:pt x="311810" y="1139355"/>
                  </a:moveTo>
                  <a:lnTo>
                    <a:pt x="271132" y="1139355"/>
                  </a:lnTo>
                  <a:lnTo>
                    <a:pt x="271132" y="1098753"/>
                  </a:lnTo>
                  <a:lnTo>
                    <a:pt x="262102" y="1098753"/>
                  </a:lnTo>
                  <a:lnTo>
                    <a:pt x="262102" y="1139355"/>
                  </a:lnTo>
                  <a:lnTo>
                    <a:pt x="220294" y="1139355"/>
                  </a:lnTo>
                  <a:lnTo>
                    <a:pt x="220294" y="1149502"/>
                  </a:lnTo>
                  <a:lnTo>
                    <a:pt x="262102" y="1149502"/>
                  </a:lnTo>
                  <a:lnTo>
                    <a:pt x="262102" y="1190104"/>
                  </a:lnTo>
                  <a:lnTo>
                    <a:pt x="271132" y="1190104"/>
                  </a:lnTo>
                  <a:lnTo>
                    <a:pt x="271132" y="1149502"/>
                  </a:lnTo>
                  <a:lnTo>
                    <a:pt x="311810" y="1149502"/>
                  </a:lnTo>
                  <a:lnTo>
                    <a:pt x="311810" y="1139355"/>
                  </a:lnTo>
                  <a:close/>
                </a:path>
                <a:path w="1633855" h="1410970">
                  <a:moveTo>
                    <a:pt x="311810" y="700366"/>
                  </a:moveTo>
                  <a:lnTo>
                    <a:pt x="271132" y="700366"/>
                  </a:lnTo>
                  <a:lnTo>
                    <a:pt x="271132" y="659765"/>
                  </a:lnTo>
                  <a:lnTo>
                    <a:pt x="262102" y="659765"/>
                  </a:lnTo>
                  <a:lnTo>
                    <a:pt x="262102" y="700366"/>
                  </a:lnTo>
                  <a:lnTo>
                    <a:pt x="220294" y="700366"/>
                  </a:lnTo>
                  <a:lnTo>
                    <a:pt x="220294" y="710514"/>
                  </a:lnTo>
                  <a:lnTo>
                    <a:pt x="262102" y="710514"/>
                  </a:lnTo>
                  <a:lnTo>
                    <a:pt x="262102" y="751116"/>
                  </a:lnTo>
                  <a:lnTo>
                    <a:pt x="271132" y="751116"/>
                  </a:lnTo>
                  <a:lnTo>
                    <a:pt x="271132" y="710514"/>
                  </a:lnTo>
                  <a:lnTo>
                    <a:pt x="311810" y="710514"/>
                  </a:lnTo>
                  <a:lnTo>
                    <a:pt x="311810" y="700366"/>
                  </a:lnTo>
                  <a:close/>
                </a:path>
                <a:path w="1633855" h="1410970">
                  <a:moveTo>
                    <a:pt x="311810" y="261366"/>
                  </a:moveTo>
                  <a:lnTo>
                    <a:pt x="271132" y="261366"/>
                  </a:lnTo>
                  <a:lnTo>
                    <a:pt x="271132" y="219506"/>
                  </a:lnTo>
                  <a:lnTo>
                    <a:pt x="262102" y="219506"/>
                  </a:lnTo>
                  <a:lnTo>
                    <a:pt x="262102" y="261366"/>
                  </a:lnTo>
                  <a:lnTo>
                    <a:pt x="220294" y="261366"/>
                  </a:lnTo>
                  <a:lnTo>
                    <a:pt x="220294" y="270256"/>
                  </a:lnTo>
                  <a:lnTo>
                    <a:pt x="262102" y="270256"/>
                  </a:lnTo>
                  <a:lnTo>
                    <a:pt x="262102" y="310857"/>
                  </a:lnTo>
                  <a:lnTo>
                    <a:pt x="271132" y="310857"/>
                  </a:lnTo>
                  <a:lnTo>
                    <a:pt x="271132" y="270256"/>
                  </a:lnTo>
                  <a:lnTo>
                    <a:pt x="311810" y="270256"/>
                  </a:lnTo>
                  <a:lnTo>
                    <a:pt x="311810" y="261366"/>
                  </a:lnTo>
                  <a:close/>
                </a:path>
                <a:path w="1633855" h="1410970">
                  <a:moveTo>
                    <a:pt x="532104" y="919861"/>
                  </a:moveTo>
                  <a:lnTo>
                    <a:pt x="491439" y="919861"/>
                  </a:lnTo>
                  <a:lnTo>
                    <a:pt x="491439" y="879259"/>
                  </a:lnTo>
                  <a:lnTo>
                    <a:pt x="482396" y="879259"/>
                  </a:lnTo>
                  <a:lnTo>
                    <a:pt x="482396" y="919861"/>
                  </a:lnTo>
                  <a:lnTo>
                    <a:pt x="440601" y="919861"/>
                  </a:lnTo>
                  <a:lnTo>
                    <a:pt x="440601" y="928738"/>
                  </a:lnTo>
                  <a:lnTo>
                    <a:pt x="482396" y="928738"/>
                  </a:lnTo>
                  <a:lnTo>
                    <a:pt x="482396" y="970610"/>
                  </a:lnTo>
                  <a:lnTo>
                    <a:pt x="491439" y="970610"/>
                  </a:lnTo>
                  <a:lnTo>
                    <a:pt x="491439" y="928738"/>
                  </a:lnTo>
                  <a:lnTo>
                    <a:pt x="532104" y="928738"/>
                  </a:lnTo>
                  <a:lnTo>
                    <a:pt x="532104" y="919861"/>
                  </a:lnTo>
                  <a:close/>
                </a:path>
                <a:path w="1633855" h="1410970">
                  <a:moveTo>
                    <a:pt x="532104" y="480872"/>
                  </a:moveTo>
                  <a:lnTo>
                    <a:pt x="491439" y="480872"/>
                  </a:lnTo>
                  <a:lnTo>
                    <a:pt x="491439" y="440270"/>
                  </a:lnTo>
                  <a:lnTo>
                    <a:pt x="482396" y="440270"/>
                  </a:lnTo>
                  <a:lnTo>
                    <a:pt x="482396" y="480872"/>
                  </a:lnTo>
                  <a:lnTo>
                    <a:pt x="440601" y="480872"/>
                  </a:lnTo>
                  <a:lnTo>
                    <a:pt x="440601" y="491020"/>
                  </a:lnTo>
                  <a:lnTo>
                    <a:pt x="482396" y="491020"/>
                  </a:lnTo>
                  <a:lnTo>
                    <a:pt x="482396" y="531622"/>
                  </a:lnTo>
                  <a:lnTo>
                    <a:pt x="491439" y="531622"/>
                  </a:lnTo>
                  <a:lnTo>
                    <a:pt x="491439" y="491020"/>
                  </a:lnTo>
                  <a:lnTo>
                    <a:pt x="532104" y="491020"/>
                  </a:lnTo>
                  <a:lnTo>
                    <a:pt x="532104" y="480872"/>
                  </a:lnTo>
                  <a:close/>
                </a:path>
                <a:path w="1633855" h="1410970">
                  <a:moveTo>
                    <a:pt x="532104" y="41871"/>
                  </a:moveTo>
                  <a:lnTo>
                    <a:pt x="440601" y="41871"/>
                  </a:lnTo>
                  <a:lnTo>
                    <a:pt x="440601" y="50761"/>
                  </a:lnTo>
                  <a:lnTo>
                    <a:pt x="482396" y="50761"/>
                  </a:lnTo>
                  <a:lnTo>
                    <a:pt x="482396" y="91351"/>
                  </a:lnTo>
                  <a:lnTo>
                    <a:pt x="491439" y="91351"/>
                  </a:lnTo>
                  <a:lnTo>
                    <a:pt x="491439" y="50761"/>
                  </a:lnTo>
                  <a:lnTo>
                    <a:pt x="532104" y="50761"/>
                  </a:lnTo>
                  <a:lnTo>
                    <a:pt x="532104" y="41871"/>
                  </a:lnTo>
                  <a:close/>
                </a:path>
                <a:path w="1633855" h="1410970">
                  <a:moveTo>
                    <a:pt x="752398" y="1139355"/>
                  </a:moveTo>
                  <a:lnTo>
                    <a:pt x="711733" y="1139355"/>
                  </a:lnTo>
                  <a:lnTo>
                    <a:pt x="711733" y="1098753"/>
                  </a:lnTo>
                  <a:lnTo>
                    <a:pt x="701560" y="1098753"/>
                  </a:lnTo>
                  <a:lnTo>
                    <a:pt x="701560" y="1139355"/>
                  </a:lnTo>
                  <a:lnTo>
                    <a:pt x="660895" y="1139355"/>
                  </a:lnTo>
                  <a:lnTo>
                    <a:pt x="660895" y="1149502"/>
                  </a:lnTo>
                  <a:lnTo>
                    <a:pt x="701560" y="1149502"/>
                  </a:lnTo>
                  <a:lnTo>
                    <a:pt x="701560" y="1190104"/>
                  </a:lnTo>
                  <a:lnTo>
                    <a:pt x="711733" y="1190104"/>
                  </a:lnTo>
                  <a:lnTo>
                    <a:pt x="711733" y="1149502"/>
                  </a:lnTo>
                  <a:lnTo>
                    <a:pt x="752398" y="1149502"/>
                  </a:lnTo>
                  <a:lnTo>
                    <a:pt x="752398" y="1139355"/>
                  </a:lnTo>
                  <a:close/>
                </a:path>
                <a:path w="1633855" h="1410970">
                  <a:moveTo>
                    <a:pt x="752398" y="700366"/>
                  </a:moveTo>
                  <a:lnTo>
                    <a:pt x="711733" y="700366"/>
                  </a:lnTo>
                  <a:lnTo>
                    <a:pt x="711733" y="659765"/>
                  </a:lnTo>
                  <a:lnTo>
                    <a:pt x="701560" y="659765"/>
                  </a:lnTo>
                  <a:lnTo>
                    <a:pt x="701560" y="700366"/>
                  </a:lnTo>
                  <a:lnTo>
                    <a:pt x="660895" y="700366"/>
                  </a:lnTo>
                  <a:lnTo>
                    <a:pt x="660895" y="710514"/>
                  </a:lnTo>
                  <a:lnTo>
                    <a:pt x="701560" y="710514"/>
                  </a:lnTo>
                  <a:lnTo>
                    <a:pt x="701560" y="751116"/>
                  </a:lnTo>
                  <a:lnTo>
                    <a:pt x="711733" y="751116"/>
                  </a:lnTo>
                  <a:lnTo>
                    <a:pt x="711733" y="710514"/>
                  </a:lnTo>
                  <a:lnTo>
                    <a:pt x="752398" y="710514"/>
                  </a:lnTo>
                  <a:lnTo>
                    <a:pt x="752398" y="700366"/>
                  </a:lnTo>
                  <a:close/>
                </a:path>
                <a:path w="1633855" h="1410970">
                  <a:moveTo>
                    <a:pt x="752398" y="261366"/>
                  </a:moveTo>
                  <a:lnTo>
                    <a:pt x="711733" y="261366"/>
                  </a:lnTo>
                  <a:lnTo>
                    <a:pt x="711733" y="219506"/>
                  </a:lnTo>
                  <a:lnTo>
                    <a:pt x="701560" y="219506"/>
                  </a:lnTo>
                  <a:lnTo>
                    <a:pt x="701560" y="261366"/>
                  </a:lnTo>
                  <a:lnTo>
                    <a:pt x="660895" y="261366"/>
                  </a:lnTo>
                  <a:lnTo>
                    <a:pt x="660895" y="270256"/>
                  </a:lnTo>
                  <a:lnTo>
                    <a:pt x="701560" y="270256"/>
                  </a:lnTo>
                  <a:lnTo>
                    <a:pt x="701560" y="310857"/>
                  </a:lnTo>
                  <a:lnTo>
                    <a:pt x="711733" y="310857"/>
                  </a:lnTo>
                  <a:lnTo>
                    <a:pt x="711733" y="270256"/>
                  </a:lnTo>
                  <a:lnTo>
                    <a:pt x="752398" y="270256"/>
                  </a:lnTo>
                  <a:lnTo>
                    <a:pt x="752398" y="261366"/>
                  </a:lnTo>
                  <a:close/>
                </a:path>
                <a:path w="1633855" h="1410970">
                  <a:moveTo>
                    <a:pt x="972693" y="1360119"/>
                  </a:moveTo>
                  <a:lnTo>
                    <a:pt x="930897" y="1360119"/>
                  </a:lnTo>
                  <a:lnTo>
                    <a:pt x="930897" y="1319517"/>
                  </a:lnTo>
                  <a:lnTo>
                    <a:pt x="921854" y="1319517"/>
                  </a:lnTo>
                  <a:lnTo>
                    <a:pt x="921854" y="1360119"/>
                  </a:lnTo>
                  <a:lnTo>
                    <a:pt x="881189" y="1360119"/>
                  </a:lnTo>
                  <a:lnTo>
                    <a:pt x="881189" y="1369009"/>
                  </a:lnTo>
                  <a:lnTo>
                    <a:pt x="921854" y="1369009"/>
                  </a:lnTo>
                  <a:lnTo>
                    <a:pt x="921854" y="1410868"/>
                  </a:lnTo>
                  <a:lnTo>
                    <a:pt x="930897" y="1410868"/>
                  </a:lnTo>
                  <a:lnTo>
                    <a:pt x="930897" y="1369009"/>
                  </a:lnTo>
                  <a:lnTo>
                    <a:pt x="972693" y="1369009"/>
                  </a:lnTo>
                  <a:lnTo>
                    <a:pt x="972693" y="1360119"/>
                  </a:lnTo>
                  <a:close/>
                </a:path>
                <a:path w="1633855" h="1410970">
                  <a:moveTo>
                    <a:pt x="972693" y="919861"/>
                  </a:moveTo>
                  <a:lnTo>
                    <a:pt x="930897" y="919861"/>
                  </a:lnTo>
                  <a:lnTo>
                    <a:pt x="930897" y="879259"/>
                  </a:lnTo>
                  <a:lnTo>
                    <a:pt x="921854" y="879259"/>
                  </a:lnTo>
                  <a:lnTo>
                    <a:pt x="921854" y="919861"/>
                  </a:lnTo>
                  <a:lnTo>
                    <a:pt x="881189" y="919861"/>
                  </a:lnTo>
                  <a:lnTo>
                    <a:pt x="881189" y="928738"/>
                  </a:lnTo>
                  <a:lnTo>
                    <a:pt x="921854" y="928738"/>
                  </a:lnTo>
                  <a:lnTo>
                    <a:pt x="921854" y="970610"/>
                  </a:lnTo>
                  <a:lnTo>
                    <a:pt x="930897" y="970610"/>
                  </a:lnTo>
                  <a:lnTo>
                    <a:pt x="930897" y="928738"/>
                  </a:lnTo>
                  <a:lnTo>
                    <a:pt x="972693" y="928738"/>
                  </a:lnTo>
                  <a:lnTo>
                    <a:pt x="972693" y="919861"/>
                  </a:lnTo>
                  <a:close/>
                </a:path>
                <a:path w="1633855" h="1410970">
                  <a:moveTo>
                    <a:pt x="972693" y="480872"/>
                  </a:moveTo>
                  <a:lnTo>
                    <a:pt x="930897" y="480872"/>
                  </a:lnTo>
                  <a:lnTo>
                    <a:pt x="930897" y="440270"/>
                  </a:lnTo>
                  <a:lnTo>
                    <a:pt x="921854" y="440270"/>
                  </a:lnTo>
                  <a:lnTo>
                    <a:pt x="921854" y="480872"/>
                  </a:lnTo>
                  <a:lnTo>
                    <a:pt x="881189" y="480872"/>
                  </a:lnTo>
                  <a:lnTo>
                    <a:pt x="881189" y="491020"/>
                  </a:lnTo>
                  <a:lnTo>
                    <a:pt x="921854" y="491020"/>
                  </a:lnTo>
                  <a:lnTo>
                    <a:pt x="921854" y="531622"/>
                  </a:lnTo>
                  <a:lnTo>
                    <a:pt x="930897" y="531622"/>
                  </a:lnTo>
                  <a:lnTo>
                    <a:pt x="930897" y="491020"/>
                  </a:lnTo>
                  <a:lnTo>
                    <a:pt x="972693" y="491020"/>
                  </a:lnTo>
                  <a:lnTo>
                    <a:pt x="972693" y="480872"/>
                  </a:lnTo>
                  <a:close/>
                </a:path>
                <a:path w="1633855" h="1410970">
                  <a:moveTo>
                    <a:pt x="1192999" y="1139355"/>
                  </a:moveTo>
                  <a:lnTo>
                    <a:pt x="1151191" y="1139355"/>
                  </a:lnTo>
                  <a:lnTo>
                    <a:pt x="1151191" y="1098753"/>
                  </a:lnTo>
                  <a:lnTo>
                    <a:pt x="1142161" y="1098753"/>
                  </a:lnTo>
                  <a:lnTo>
                    <a:pt x="1142161" y="1139355"/>
                  </a:lnTo>
                  <a:lnTo>
                    <a:pt x="1101483" y="1139355"/>
                  </a:lnTo>
                  <a:lnTo>
                    <a:pt x="1101483" y="1149502"/>
                  </a:lnTo>
                  <a:lnTo>
                    <a:pt x="1142161" y="1149502"/>
                  </a:lnTo>
                  <a:lnTo>
                    <a:pt x="1142161" y="1190104"/>
                  </a:lnTo>
                  <a:lnTo>
                    <a:pt x="1151191" y="1190104"/>
                  </a:lnTo>
                  <a:lnTo>
                    <a:pt x="1151191" y="1149502"/>
                  </a:lnTo>
                  <a:lnTo>
                    <a:pt x="1192999" y="1149502"/>
                  </a:lnTo>
                  <a:lnTo>
                    <a:pt x="1192999" y="1139355"/>
                  </a:lnTo>
                  <a:close/>
                </a:path>
                <a:path w="1633855" h="1410970">
                  <a:moveTo>
                    <a:pt x="1192999" y="700366"/>
                  </a:moveTo>
                  <a:lnTo>
                    <a:pt x="1151191" y="700366"/>
                  </a:lnTo>
                  <a:lnTo>
                    <a:pt x="1151191" y="659765"/>
                  </a:lnTo>
                  <a:lnTo>
                    <a:pt x="1142161" y="659765"/>
                  </a:lnTo>
                  <a:lnTo>
                    <a:pt x="1142161" y="700366"/>
                  </a:lnTo>
                  <a:lnTo>
                    <a:pt x="1101483" y="700366"/>
                  </a:lnTo>
                  <a:lnTo>
                    <a:pt x="1101483" y="710514"/>
                  </a:lnTo>
                  <a:lnTo>
                    <a:pt x="1142161" y="710514"/>
                  </a:lnTo>
                  <a:lnTo>
                    <a:pt x="1142161" y="751116"/>
                  </a:lnTo>
                  <a:lnTo>
                    <a:pt x="1151191" y="751116"/>
                  </a:lnTo>
                  <a:lnTo>
                    <a:pt x="1151191" y="710514"/>
                  </a:lnTo>
                  <a:lnTo>
                    <a:pt x="1192999" y="710514"/>
                  </a:lnTo>
                  <a:lnTo>
                    <a:pt x="1192999" y="700366"/>
                  </a:lnTo>
                  <a:close/>
                </a:path>
                <a:path w="1633855" h="1410970">
                  <a:moveTo>
                    <a:pt x="1192999" y="261366"/>
                  </a:moveTo>
                  <a:lnTo>
                    <a:pt x="1151191" y="261366"/>
                  </a:lnTo>
                  <a:lnTo>
                    <a:pt x="1151191" y="219506"/>
                  </a:lnTo>
                  <a:lnTo>
                    <a:pt x="1142161" y="219506"/>
                  </a:lnTo>
                  <a:lnTo>
                    <a:pt x="1142161" y="261366"/>
                  </a:lnTo>
                  <a:lnTo>
                    <a:pt x="1101483" y="261366"/>
                  </a:lnTo>
                  <a:lnTo>
                    <a:pt x="1101483" y="270256"/>
                  </a:lnTo>
                  <a:lnTo>
                    <a:pt x="1142161" y="270256"/>
                  </a:lnTo>
                  <a:lnTo>
                    <a:pt x="1142161" y="310857"/>
                  </a:lnTo>
                  <a:lnTo>
                    <a:pt x="1151191" y="310857"/>
                  </a:lnTo>
                  <a:lnTo>
                    <a:pt x="1151191" y="270256"/>
                  </a:lnTo>
                  <a:lnTo>
                    <a:pt x="1192999" y="270256"/>
                  </a:lnTo>
                  <a:lnTo>
                    <a:pt x="1192999" y="261366"/>
                  </a:lnTo>
                  <a:close/>
                </a:path>
                <a:path w="1633855" h="1410970">
                  <a:moveTo>
                    <a:pt x="1413294" y="1360119"/>
                  </a:moveTo>
                  <a:lnTo>
                    <a:pt x="1371498" y="1360119"/>
                  </a:lnTo>
                  <a:lnTo>
                    <a:pt x="1371498" y="1319517"/>
                  </a:lnTo>
                  <a:lnTo>
                    <a:pt x="1362456" y="1319517"/>
                  </a:lnTo>
                  <a:lnTo>
                    <a:pt x="1362456" y="1360119"/>
                  </a:lnTo>
                  <a:lnTo>
                    <a:pt x="1321790" y="1360119"/>
                  </a:lnTo>
                  <a:lnTo>
                    <a:pt x="1321790" y="1369009"/>
                  </a:lnTo>
                  <a:lnTo>
                    <a:pt x="1362456" y="1369009"/>
                  </a:lnTo>
                  <a:lnTo>
                    <a:pt x="1362456" y="1410868"/>
                  </a:lnTo>
                  <a:lnTo>
                    <a:pt x="1371498" y="1410868"/>
                  </a:lnTo>
                  <a:lnTo>
                    <a:pt x="1371498" y="1369009"/>
                  </a:lnTo>
                  <a:lnTo>
                    <a:pt x="1413294" y="1369009"/>
                  </a:lnTo>
                  <a:lnTo>
                    <a:pt x="1413294" y="1360119"/>
                  </a:lnTo>
                  <a:close/>
                </a:path>
                <a:path w="1633855" h="1410970">
                  <a:moveTo>
                    <a:pt x="1413294" y="919861"/>
                  </a:moveTo>
                  <a:lnTo>
                    <a:pt x="1371498" y="919861"/>
                  </a:lnTo>
                  <a:lnTo>
                    <a:pt x="1371498" y="879259"/>
                  </a:lnTo>
                  <a:lnTo>
                    <a:pt x="1362456" y="879259"/>
                  </a:lnTo>
                  <a:lnTo>
                    <a:pt x="1362456" y="919861"/>
                  </a:lnTo>
                  <a:lnTo>
                    <a:pt x="1321790" y="919861"/>
                  </a:lnTo>
                  <a:lnTo>
                    <a:pt x="1321790" y="928738"/>
                  </a:lnTo>
                  <a:lnTo>
                    <a:pt x="1362456" y="928738"/>
                  </a:lnTo>
                  <a:lnTo>
                    <a:pt x="1362456" y="970610"/>
                  </a:lnTo>
                  <a:lnTo>
                    <a:pt x="1371498" y="970610"/>
                  </a:lnTo>
                  <a:lnTo>
                    <a:pt x="1371498" y="928738"/>
                  </a:lnTo>
                  <a:lnTo>
                    <a:pt x="1413294" y="928738"/>
                  </a:lnTo>
                  <a:lnTo>
                    <a:pt x="1413294" y="919861"/>
                  </a:lnTo>
                  <a:close/>
                </a:path>
                <a:path w="1633855" h="1410970">
                  <a:moveTo>
                    <a:pt x="1413294" y="480872"/>
                  </a:moveTo>
                  <a:lnTo>
                    <a:pt x="1371498" y="480872"/>
                  </a:lnTo>
                  <a:lnTo>
                    <a:pt x="1371498" y="440270"/>
                  </a:lnTo>
                  <a:lnTo>
                    <a:pt x="1362456" y="440270"/>
                  </a:lnTo>
                  <a:lnTo>
                    <a:pt x="1362456" y="480872"/>
                  </a:lnTo>
                  <a:lnTo>
                    <a:pt x="1321790" y="480872"/>
                  </a:lnTo>
                  <a:lnTo>
                    <a:pt x="1321790" y="491020"/>
                  </a:lnTo>
                  <a:lnTo>
                    <a:pt x="1362456" y="491020"/>
                  </a:lnTo>
                  <a:lnTo>
                    <a:pt x="1362456" y="531622"/>
                  </a:lnTo>
                  <a:lnTo>
                    <a:pt x="1371498" y="531622"/>
                  </a:lnTo>
                  <a:lnTo>
                    <a:pt x="1371498" y="491020"/>
                  </a:lnTo>
                  <a:lnTo>
                    <a:pt x="1413294" y="491020"/>
                  </a:lnTo>
                  <a:lnTo>
                    <a:pt x="1413294" y="480872"/>
                  </a:lnTo>
                  <a:close/>
                </a:path>
                <a:path w="1633855" h="1410970">
                  <a:moveTo>
                    <a:pt x="1633588" y="1139355"/>
                  </a:moveTo>
                  <a:lnTo>
                    <a:pt x="1591792" y="1139355"/>
                  </a:lnTo>
                  <a:lnTo>
                    <a:pt x="1591792" y="1098753"/>
                  </a:lnTo>
                  <a:lnTo>
                    <a:pt x="1582750" y="1098753"/>
                  </a:lnTo>
                  <a:lnTo>
                    <a:pt x="1582750" y="1139355"/>
                  </a:lnTo>
                  <a:lnTo>
                    <a:pt x="1540954" y="1139355"/>
                  </a:lnTo>
                  <a:lnTo>
                    <a:pt x="1540954" y="1149502"/>
                  </a:lnTo>
                  <a:lnTo>
                    <a:pt x="1582750" y="1149502"/>
                  </a:lnTo>
                  <a:lnTo>
                    <a:pt x="1582750" y="1190104"/>
                  </a:lnTo>
                  <a:lnTo>
                    <a:pt x="1591792" y="1190104"/>
                  </a:lnTo>
                  <a:lnTo>
                    <a:pt x="1591792" y="1149502"/>
                  </a:lnTo>
                  <a:lnTo>
                    <a:pt x="1633588" y="1149502"/>
                  </a:lnTo>
                  <a:lnTo>
                    <a:pt x="1633588" y="1139355"/>
                  </a:lnTo>
                  <a:close/>
                </a:path>
                <a:path w="1633855" h="1410970">
                  <a:moveTo>
                    <a:pt x="1633588" y="700366"/>
                  </a:moveTo>
                  <a:lnTo>
                    <a:pt x="1591792" y="700366"/>
                  </a:lnTo>
                  <a:lnTo>
                    <a:pt x="1591792" y="659765"/>
                  </a:lnTo>
                  <a:lnTo>
                    <a:pt x="1582750" y="659765"/>
                  </a:lnTo>
                  <a:lnTo>
                    <a:pt x="1582750" y="700366"/>
                  </a:lnTo>
                  <a:lnTo>
                    <a:pt x="1540954" y="700366"/>
                  </a:lnTo>
                  <a:lnTo>
                    <a:pt x="1540954" y="710514"/>
                  </a:lnTo>
                  <a:lnTo>
                    <a:pt x="1582750" y="710514"/>
                  </a:lnTo>
                  <a:lnTo>
                    <a:pt x="1582750" y="751116"/>
                  </a:lnTo>
                  <a:lnTo>
                    <a:pt x="1591792" y="751116"/>
                  </a:lnTo>
                  <a:lnTo>
                    <a:pt x="1591792" y="710514"/>
                  </a:lnTo>
                  <a:lnTo>
                    <a:pt x="1633588" y="710514"/>
                  </a:lnTo>
                  <a:lnTo>
                    <a:pt x="1633588" y="700366"/>
                  </a:lnTo>
                  <a:close/>
                </a:path>
                <a:path w="1633855" h="1410970">
                  <a:moveTo>
                    <a:pt x="1633588" y="261366"/>
                  </a:moveTo>
                  <a:lnTo>
                    <a:pt x="1591792" y="261366"/>
                  </a:lnTo>
                  <a:lnTo>
                    <a:pt x="1591792" y="219506"/>
                  </a:lnTo>
                  <a:lnTo>
                    <a:pt x="1582750" y="219506"/>
                  </a:lnTo>
                  <a:lnTo>
                    <a:pt x="1582750" y="261366"/>
                  </a:lnTo>
                  <a:lnTo>
                    <a:pt x="1540954" y="261366"/>
                  </a:lnTo>
                  <a:lnTo>
                    <a:pt x="1540954" y="270256"/>
                  </a:lnTo>
                  <a:lnTo>
                    <a:pt x="1582750" y="270256"/>
                  </a:lnTo>
                  <a:lnTo>
                    <a:pt x="1582750" y="310857"/>
                  </a:lnTo>
                  <a:lnTo>
                    <a:pt x="1591792" y="310857"/>
                  </a:lnTo>
                  <a:lnTo>
                    <a:pt x="1591792" y="270256"/>
                  </a:lnTo>
                  <a:lnTo>
                    <a:pt x="1633588" y="270256"/>
                  </a:lnTo>
                  <a:lnTo>
                    <a:pt x="1633588" y="261366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62673" y="4161687"/>
              <a:ext cx="1633855" cy="1409700"/>
            </a:xfrm>
            <a:custGeom>
              <a:avLst/>
              <a:gdLst/>
              <a:ahLst/>
              <a:cxnLst/>
              <a:rect l="l" t="t" r="r" b="b"/>
              <a:pathLst>
                <a:path w="1633855" h="1409700">
                  <a:moveTo>
                    <a:pt x="91503" y="919861"/>
                  </a:moveTo>
                  <a:lnTo>
                    <a:pt x="50838" y="919861"/>
                  </a:lnTo>
                  <a:lnTo>
                    <a:pt x="50838" y="877989"/>
                  </a:lnTo>
                  <a:lnTo>
                    <a:pt x="41795" y="877989"/>
                  </a:lnTo>
                  <a:lnTo>
                    <a:pt x="41795" y="919861"/>
                  </a:lnTo>
                  <a:lnTo>
                    <a:pt x="0" y="919861"/>
                  </a:lnTo>
                  <a:lnTo>
                    <a:pt x="0" y="928738"/>
                  </a:lnTo>
                  <a:lnTo>
                    <a:pt x="41795" y="928738"/>
                  </a:lnTo>
                  <a:lnTo>
                    <a:pt x="41795" y="969340"/>
                  </a:lnTo>
                  <a:lnTo>
                    <a:pt x="50838" y="969340"/>
                  </a:lnTo>
                  <a:lnTo>
                    <a:pt x="50838" y="928738"/>
                  </a:lnTo>
                  <a:lnTo>
                    <a:pt x="91503" y="928738"/>
                  </a:lnTo>
                  <a:lnTo>
                    <a:pt x="91503" y="919861"/>
                  </a:lnTo>
                  <a:close/>
                </a:path>
                <a:path w="1633855" h="1409700">
                  <a:moveTo>
                    <a:pt x="91503" y="479602"/>
                  </a:moveTo>
                  <a:lnTo>
                    <a:pt x="50838" y="479602"/>
                  </a:lnTo>
                  <a:lnTo>
                    <a:pt x="50838" y="437730"/>
                  </a:lnTo>
                  <a:lnTo>
                    <a:pt x="41795" y="437730"/>
                  </a:lnTo>
                  <a:lnTo>
                    <a:pt x="41795" y="479602"/>
                  </a:lnTo>
                  <a:lnTo>
                    <a:pt x="0" y="479602"/>
                  </a:lnTo>
                  <a:lnTo>
                    <a:pt x="0" y="488480"/>
                  </a:lnTo>
                  <a:lnTo>
                    <a:pt x="41795" y="488480"/>
                  </a:lnTo>
                  <a:lnTo>
                    <a:pt x="41795" y="530352"/>
                  </a:lnTo>
                  <a:lnTo>
                    <a:pt x="50838" y="530352"/>
                  </a:lnTo>
                  <a:lnTo>
                    <a:pt x="50838" y="488480"/>
                  </a:lnTo>
                  <a:lnTo>
                    <a:pt x="91503" y="488480"/>
                  </a:lnTo>
                  <a:lnTo>
                    <a:pt x="91503" y="479602"/>
                  </a:lnTo>
                  <a:close/>
                </a:path>
                <a:path w="1633855" h="1409700">
                  <a:moveTo>
                    <a:pt x="91503" y="40601"/>
                  </a:moveTo>
                  <a:lnTo>
                    <a:pt x="50838" y="40601"/>
                  </a:lnTo>
                  <a:lnTo>
                    <a:pt x="50838" y="0"/>
                  </a:lnTo>
                  <a:lnTo>
                    <a:pt x="41795" y="0"/>
                  </a:lnTo>
                  <a:lnTo>
                    <a:pt x="41795" y="40601"/>
                  </a:lnTo>
                  <a:lnTo>
                    <a:pt x="0" y="40601"/>
                  </a:lnTo>
                  <a:lnTo>
                    <a:pt x="0" y="49491"/>
                  </a:lnTo>
                  <a:lnTo>
                    <a:pt x="41795" y="49491"/>
                  </a:lnTo>
                  <a:lnTo>
                    <a:pt x="41795" y="91351"/>
                  </a:lnTo>
                  <a:lnTo>
                    <a:pt x="50838" y="91351"/>
                  </a:lnTo>
                  <a:lnTo>
                    <a:pt x="50838" y="49491"/>
                  </a:lnTo>
                  <a:lnTo>
                    <a:pt x="91503" y="49491"/>
                  </a:lnTo>
                  <a:lnTo>
                    <a:pt x="91503" y="40601"/>
                  </a:lnTo>
                  <a:close/>
                </a:path>
                <a:path w="1633855" h="1409700">
                  <a:moveTo>
                    <a:pt x="311810" y="1139355"/>
                  </a:moveTo>
                  <a:lnTo>
                    <a:pt x="271132" y="1139355"/>
                  </a:lnTo>
                  <a:lnTo>
                    <a:pt x="271132" y="1097483"/>
                  </a:lnTo>
                  <a:lnTo>
                    <a:pt x="262102" y="1097483"/>
                  </a:lnTo>
                  <a:lnTo>
                    <a:pt x="262102" y="1139355"/>
                  </a:lnTo>
                  <a:lnTo>
                    <a:pt x="220294" y="1139355"/>
                  </a:lnTo>
                  <a:lnTo>
                    <a:pt x="220294" y="1148232"/>
                  </a:lnTo>
                  <a:lnTo>
                    <a:pt x="262102" y="1148232"/>
                  </a:lnTo>
                  <a:lnTo>
                    <a:pt x="262102" y="1188834"/>
                  </a:lnTo>
                  <a:lnTo>
                    <a:pt x="271132" y="1188834"/>
                  </a:lnTo>
                  <a:lnTo>
                    <a:pt x="271132" y="1148232"/>
                  </a:lnTo>
                  <a:lnTo>
                    <a:pt x="311810" y="1148232"/>
                  </a:lnTo>
                  <a:lnTo>
                    <a:pt x="311810" y="1139355"/>
                  </a:lnTo>
                  <a:close/>
                </a:path>
                <a:path w="1633855" h="1409700">
                  <a:moveTo>
                    <a:pt x="311810" y="700366"/>
                  </a:moveTo>
                  <a:lnTo>
                    <a:pt x="271132" y="700366"/>
                  </a:lnTo>
                  <a:lnTo>
                    <a:pt x="271132" y="658495"/>
                  </a:lnTo>
                  <a:lnTo>
                    <a:pt x="262102" y="658495"/>
                  </a:lnTo>
                  <a:lnTo>
                    <a:pt x="262102" y="700366"/>
                  </a:lnTo>
                  <a:lnTo>
                    <a:pt x="220294" y="700366"/>
                  </a:lnTo>
                  <a:lnTo>
                    <a:pt x="220294" y="709244"/>
                  </a:lnTo>
                  <a:lnTo>
                    <a:pt x="262102" y="709244"/>
                  </a:lnTo>
                  <a:lnTo>
                    <a:pt x="262102" y="751116"/>
                  </a:lnTo>
                  <a:lnTo>
                    <a:pt x="271132" y="751116"/>
                  </a:lnTo>
                  <a:lnTo>
                    <a:pt x="271132" y="709244"/>
                  </a:lnTo>
                  <a:lnTo>
                    <a:pt x="311810" y="709244"/>
                  </a:lnTo>
                  <a:lnTo>
                    <a:pt x="311810" y="700366"/>
                  </a:lnTo>
                  <a:close/>
                </a:path>
                <a:path w="1633855" h="1409700">
                  <a:moveTo>
                    <a:pt x="311810" y="260096"/>
                  </a:moveTo>
                  <a:lnTo>
                    <a:pt x="271132" y="260096"/>
                  </a:lnTo>
                  <a:lnTo>
                    <a:pt x="271132" y="219494"/>
                  </a:lnTo>
                  <a:lnTo>
                    <a:pt x="262102" y="219494"/>
                  </a:lnTo>
                  <a:lnTo>
                    <a:pt x="262102" y="260096"/>
                  </a:lnTo>
                  <a:lnTo>
                    <a:pt x="220294" y="260096"/>
                  </a:lnTo>
                  <a:lnTo>
                    <a:pt x="220294" y="268986"/>
                  </a:lnTo>
                  <a:lnTo>
                    <a:pt x="262102" y="268986"/>
                  </a:lnTo>
                  <a:lnTo>
                    <a:pt x="262102" y="310845"/>
                  </a:lnTo>
                  <a:lnTo>
                    <a:pt x="271132" y="310845"/>
                  </a:lnTo>
                  <a:lnTo>
                    <a:pt x="271132" y="268986"/>
                  </a:lnTo>
                  <a:lnTo>
                    <a:pt x="311810" y="268986"/>
                  </a:lnTo>
                  <a:lnTo>
                    <a:pt x="311810" y="260096"/>
                  </a:lnTo>
                  <a:close/>
                </a:path>
                <a:path w="1633855" h="1409700">
                  <a:moveTo>
                    <a:pt x="532104" y="919861"/>
                  </a:moveTo>
                  <a:lnTo>
                    <a:pt x="491439" y="919861"/>
                  </a:lnTo>
                  <a:lnTo>
                    <a:pt x="491439" y="877989"/>
                  </a:lnTo>
                  <a:lnTo>
                    <a:pt x="482396" y="877989"/>
                  </a:lnTo>
                  <a:lnTo>
                    <a:pt x="482396" y="919861"/>
                  </a:lnTo>
                  <a:lnTo>
                    <a:pt x="440601" y="919861"/>
                  </a:lnTo>
                  <a:lnTo>
                    <a:pt x="440601" y="928738"/>
                  </a:lnTo>
                  <a:lnTo>
                    <a:pt x="482396" y="928738"/>
                  </a:lnTo>
                  <a:lnTo>
                    <a:pt x="482396" y="969340"/>
                  </a:lnTo>
                  <a:lnTo>
                    <a:pt x="491439" y="969340"/>
                  </a:lnTo>
                  <a:lnTo>
                    <a:pt x="491439" y="928738"/>
                  </a:lnTo>
                  <a:lnTo>
                    <a:pt x="532104" y="928738"/>
                  </a:lnTo>
                  <a:lnTo>
                    <a:pt x="532104" y="919861"/>
                  </a:lnTo>
                  <a:close/>
                </a:path>
                <a:path w="1633855" h="1409700">
                  <a:moveTo>
                    <a:pt x="532104" y="479602"/>
                  </a:moveTo>
                  <a:lnTo>
                    <a:pt x="491439" y="479602"/>
                  </a:lnTo>
                  <a:lnTo>
                    <a:pt x="491439" y="437730"/>
                  </a:lnTo>
                  <a:lnTo>
                    <a:pt x="482396" y="437730"/>
                  </a:lnTo>
                  <a:lnTo>
                    <a:pt x="482396" y="479602"/>
                  </a:lnTo>
                  <a:lnTo>
                    <a:pt x="440601" y="479602"/>
                  </a:lnTo>
                  <a:lnTo>
                    <a:pt x="440601" y="488480"/>
                  </a:lnTo>
                  <a:lnTo>
                    <a:pt x="482396" y="488480"/>
                  </a:lnTo>
                  <a:lnTo>
                    <a:pt x="482396" y="530352"/>
                  </a:lnTo>
                  <a:lnTo>
                    <a:pt x="491439" y="530352"/>
                  </a:lnTo>
                  <a:lnTo>
                    <a:pt x="491439" y="488480"/>
                  </a:lnTo>
                  <a:lnTo>
                    <a:pt x="532104" y="488480"/>
                  </a:lnTo>
                  <a:lnTo>
                    <a:pt x="532104" y="479602"/>
                  </a:lnTo>
                  <a:close/>
                </a:path>
                <a:path w="1633855" h="1409700">
                  <a:moveTo>
                    <a:pt x="532104" y="40601"/>
                  </a:moveTo>
                  <a:lnTo>
                    <a:pt x="491439" y="40601"/>
                  </a:lnTo>
                  <a:lnTo>
                    <a:pt x="491439" y="0"/>
                  </a:lnTo>
                  <a:lnTo>
                    <a:pt x="482396" y="0"/>
                  </a:lnTo>
                  <a:lnTo>
                    <a:pt x="482396" y="40601"/>
                  </a:lnTo>
                  <a:lnTo>
                    <a:pt x="440601" y="40601"/>
                  </a:lnTo>
                  <a:lnTo>
                    <a:pt x="440601" y="49491"/>
                  </a:lnTo>
                  <a:lnTo>
                    <a:pt x="482396" y="49491"/>
                  </a:lnTo>
                  <a:lnTo>
                    <a:pt x="482396" y="91351"/>
                  </a:lnTo>
                  <a:lnTo>
                    <a:pt x="491439" y="91351"/>
                  </a:lnTo>
                  <a:lnTo>
                    <a:pt x="491439" y="49491"/>
                  </a:lnTo>
                  <a:lnTo>
                    <a:pt x="532104" y="49491"/>
                  </a:lnTo>
                  <a:lnTo>
                    <a:pt x="532104" y="40601"/>
                  </a:lnTo>
                  <a:close/>
                </a:path>
                <a:path w="1633855" h="1409700">
                  <a:moveTo>
                    <a:pt x="752398" y="1139355"/>
                  </a:moveTo>
                  <a:lnTo>
                    <a:pt x="711733" y="1139355"/>
                  </a:lnTo>
                  <a:lnTo>
                    <a:pt x="711733" y="1097483"/>
                  </a:lnTo>
                  <a:lnTo>
                    <a:pt x="701560" y="1097483"/>
                  </a:lnTo>
                  <a:lnTo>
                    <a:pt x="701560" y="1139355"/>
                  </a:lnTo>
                  <a:lnTo>
                    <a:pt x="660895" y="1139355"/>
                  </a:lnTo>
                  <a:lnTo>
                    <a:pt x="660895" y="1148232"/>
                  </a:lnTo>
                  <a:lnTo>
                    <a:pt x="701560" y="1148232"/>
                  </a:lnTo>
                  <a:lnTo>
                    <a:pt x="701560" y="1188834"/>
                  </a:lnTo>
                  <a:lnTo>
                    <a:pt x="711733" y="1188834"/>
                  </a:lnTo>
                  <a:lnTo>
                    <a:pt x="711733" y="1148232"/>
                  </a:lnTo>
                  <a:lnTo>
                    <a:pt x="752398" y="1148232"/>
                  </a:lnTo>
                  <a:lnTo>
                    <a:pt x="752398" y="1139355"/>
                  </a:lnTo>
                  <a:close/>
                </a:path>
                <a:path w="1633855" h="1409700">
                  <a:moveTo>
                    <a:pt x="752398" y="700366"/>
                  </a:moveTo>
                  <a:lnTo>
                    <a:pt x="711733" y="700366"/>
                  </a:lnTo>
                  <a:lnTo>
                    <a:pt x="711733" y="658495"/>
                  </a:lnTo>
                  <a:lnTo>
                    <a:pt x="701560" y="658495"/>
                  </a:lnTo>
                  <a:lnTo>
                    <a:pt x="701560" y="700366"/>
                  </a:lnTo>
                  <a:lnTo>
                    <a:pt x="660895" y="700366"/>
                  </a:lnTo>
                  <a:lnTo>
                    <a:pt x="660895" y="709244"/>
                  </a:lnTo>
                  <a:lnTo>
                    <a:pt x="701560" y="709244"/>
                  </a:lnTo>
                  <a:lnTo>
                    <a:pt x="701560" y="751116"/>
                  </a:lnTo>
                  <a:lnTo>
                    <a:pt x="711733" y="751116"/>
                  </a:lnTo>
                  <a:lnTo>
                    <a:pt x="711733" y="709244"/>
                  </a:lnTo>
                  <a:lnTo>
                    <a:pt x="752398" y="709244"/>
                  </a:lnTo>
                  <a:lnTo>
                    <a:pt x="752398" y="700366"/>
                  </a:lnTo>
                  <a:close/>
                </a:path>
                <a:path w="1633855" h="1409700">
                  <a:moveTo>
                    <a:pt x="752398" y="260096"/>
                  </a:moveTo>
                  <a:lnTo>
                    <a:pt x="711733" y="260096"/>
                  </a:lnTo>
                  <a:lnTo>
                    <a:pt x="711733" y="219494"/>
                  </a:lnTo>
                  <a:lnTo>
                    <a:pt x="701560" y="219494"/>
                  </a:lnTo>
                  <a:lnTo>
                    <a:pt x="701560" y="260096"/>
                  </a:lnTo>
                  <a:lnTo>
                    <a:pt x="660895" y="260096"/>
                  </a:lnTo>
                  <a:lnTo>
                    <a:pt x="660895" y="268986"/>
                  </a:lnTo>
                  <a:lnTo>
                    <a:pt x="701560" y="268986"/>
                  </a:lnTo>
                  <a:lnTo>
                    <a:pt x="701560" y="310845"/>
                  </a:lnTo>
                  <a:lnTo>
                    <a:pt x="711733" y="310845"/>
                  </a:lnTo>
                  <a:lnTo>
                    <a:pt x="711733" y="268986"/>
                  </a:lnTo>
                  <a:lnTo>
                    <a:pt x="752398" y="268986"/>
                  </a:lnTo>
                  <a:lnTo>
                    <a:pt x="752398" y="260096"/>
                  </a:lnTo>
                  <a:close/>
                </a:path>
                <a:path w="1633855" h="1409700">
                  <a:moveTo>
                    <a:pt x="930897" y="1318247"/>
                  </a:moveTo>
                  <a:lnTo>
                    <a:pt x="921854" y="1318247"/>
                  </a:lnTo>
                  <a:lnTo>
                    <a:pt x="921854" y="1358849"/>
                  </a:lnTo>
                  <a:lnTo>
                    <a:pt x="930897" y="1358849"/>
                  </a:lnTo>
                  <a:lnTo>
                    <a:pt x="930897" y="1318247"/>
                  </a:lnTo>
                  <a:close/>
                </a:path>
                <a:path w="1633855" h="1409700">
                  <a:moveTo>
                    <a:pt x="930897" y="49491"/>
                  </a:moveTo>
                  <a:lnTo>
                    <a:pt x="921854" y="49491"/>
                  </a:lnTo>
                  <a:lnTo>
                    <a:pt x="921854" y="91351"/>
                  </a:lnTo>
                  <a:lnTo>
                    <a:pt x="930897" y="91351"/>
                  </a:lnTo>
                  <a:lnTo>
                    <a:pt x="930897" y="49491"/>
                  </a:lnTo>
                  <a:close/>
                </a:path>
                <a:path w="1633855" h="1409700">
                  <a:moveTo>
                    <a:pt x="972693" y="919861"/>
                  </a:moveTo>
                  <a:lnTo>
                    <a:pt x="930897" y="919861"/>
                  </a:lnTo>
                  <a:lnTo>
                    <a:pt x="930897" y="877989"/>
                  </a:lnTo>
                  <a:lnTo>
                    <a:pt x="921854" y="877989"/>
                  </a:lnTo>
                  <a:lnTo>
                    <a:pt x="921854" y="919861"/>
                  </a:lnTo>
                  <a:lnTo>
                    <a:pt x="881189" y="919861"/>
                  </a:lnTo>
                  <a:lnTo>
                    <a:pt x="881189" y="928738"/>
                  </a:lnTo>
                  <a:lnTo>
                    <a:pt x="921854" y="928738"/>
                  </a:lnTo>
                  <a:lnTo>
                    <a:pt x="921854" y="969340"/>
                  </a:lnTo>
                  <a:lnTo>
                    <a:pt x="930897" y="969340"/>
                  </a:lnTo>
                  <a:lnTo>
                    <a:pt x="930897" y="928738"/>
                  </a:lnTo>
                  <a:lnTo>
                    <a:pt x="972693" y="928738"/>
                  </a:lnTo>
                  <a:lnTo>
                    <a:pt x="972693" y="919861"/>
                  </a:lnTo>
                  <a:close/>
                </a:path>
                <a:path w="1633855" h="1409700">
                  <a:moveTo>
                    <a:pt x="972693" y="479602"/>
                  </a:moveTo>
                  <a:lnTo>
                    <a:pt x="930897" y="479602"/>
                  </a:lnTo>
                  <a:lnTo>
                    <a:pt x="930897" y="437730"/>
                  </a:lnTo>
                  <a:lnTo>
                    <a:pt x="921854" y="437730"/>
                  </a:lnTo>
                  <a:lnTo>
                    <a:pt x="921854" y="479602"/>
                  </a:lnTo>
                  <a:lnTo>
                    <a:pt x="881189" y="479602"/>
                  </a:lnTo>
                  <a:lnTo>
                    <a:pt x="881189" y="488480"/>
                  </a:lnTo>
                  <a:lnTo>
                    <a:pt x="921854" y="488480"/>
                  </a:lnTo>
                  <a:lnTo>
                    <a:pt x="921854" y="530352"/>
                  </a:lnTo>
                  <a:lnTo>
                    <a:pt x="930897" y="530352"/>
                  </a:lnTo>
                  <a:lnTo>
                    <a:pt x="930897" y="488480"/>
                  </a:lnTo>
                  <a:lnTo>
                    <a:pt x="972693" y="488480"/>
                  </a:lnTo>
                  <a:lnTo>
                    <a:pt x="972693" y="479602"/>
                  </a:lnTo>
                  <a:close/>
                </a:path>
                <a:path w="1633855" h="1409700">
                  <a:moveTo>
                    <a:pt x="1192999" y="1139355"/>
                  </a:moveTo>
                  <a:lnTo>
                    <a:pt x="1151191" y="1139355"/>
                  </a:lnTo>
                  <a:lnTo>
                    <a:pt x="1151191" y="1097483"/>
                  </a:lnTo>
                  <a:lnTo>
                    <a:pt x="1142161" y="1097483"/>
                  </a:lnTo>
                  <a:lnTo>
                    <a:pt x="1142161" y="1139355"/>
                  </a:lnTo>
                  <a:lnTo>
                    <a:pt x="1101483" y="1139355"/>
                  </a:lnTo>
                  <a:lnTo>
                    <a:pt x="1101483" y="1148232"/>
                  </a:lnTo>
                  <a:lnTo>
                    <a:pt x="1142161" y="1148232"/>
                  </a:lnTo>
                  <a:lnTo>
                    <a:pt x="1142161" y="1188834"/>
                  </a:lnTo>
                  <a:lnTo>
                    <a:pt x="1151191" y="1188834"/>
                  </a:lnTo>
                  <a:lnTo>
                    <a:pt x="1151191" y="1148232"/>
                  </a:lnTo>
                  <a:lnTo>
                    <a:pt x="1192999" y="1148232"/>
                  </a:lnTo>
                  <a:lnTo>
                    <a:pt x="1192999" y="1139355"/>
                  </a:lnTo>
                  <a:close/>
                </a:path>
                <a:path w="1633855" h="1409700">
                  <a:moveTo>
                    <a:pt x="1192999" y="700366"/>
                  </a:moveTo>
                  <a:lnTo>
                    <a:pt x="1151191" y="700366"/>
                  </a:lnTo>
                  <a:lnTo>
                    <a:pt x="1151191" y="658495"/>
                  </a:lnTo>
                  <a:lnTo>
                    <a:pt x="1142161" y="658495"/>
                  </a:lnTo>
                  <a:lnTo>
                    <a:pt x="1142161" y="700366"/>
                  </a:lnTo>
                  <a:lnTo>
                    <a:pt x="1101483" y="700366"/>
                  </a:lnTo>
                  <a:lnTo>
                    <a:pt x="1101483" y="709244"/>
                  </a:lnTo>
                  <a:lnTo>
                    <a:pt x="1142161" y="709244"/>
                  </a:lnTo>
                  <a:lnTo>
                    <a:pt x="1142161" y="751116"/>
                  </a:lnTo>
                  <a:lnTo>
                    <a:pt x="1151191" y="751116"/>
                  </a:lnTo>
                  <a:lnTo>
                    <a:pt x="1151191" y="709244"/>
                  </a:lnTo>
                  <a:lnTo>
                    <a:pt x="1192999" y="709244"/>
                  </a:lnTo>
                  <a:lnTo>
                    <a:pt x="1192999" y="700366"/>
                  </a:lnTo>
                  <a:close/>
                </a:path>
                <a:path w="1633855" h="1409700">
                  <a:moveTo>
                    <a:pt x="1192999" y="260096"/>
                  </a:moveTo>
                  <a:lnTo>
                    <a:pt x="1151191" y="260096"/>
                  </a:lnTo>
                  <a:lnTo>
                    <a:pt x="1151191" y="219494"/>
                  </a:lnTo>
                  <a:lnTo>
                    <a:pt x="1142161" y="219494"/>
                  </a:lnTo>
                  <a:lnTo>
                    <a:pt x="1142161" y="260096"/>
                  </a:lnTo>
                  <a:lnTo>
                    <a:pt x="1101483" y="260096"/>
                  </a:lnTo>
                  <a:lnTo>
                    <a:pt x="1101483" y="268986"/>
                  </a:lnTo>
                  <a:lnTo>
                    <a:pt x="1142161" y="268986"/>
                  </a:lnTo>
                  <a:lnTo>
                    <a:pt x="1142161" y="310845"/>
                  </a:lnTo>
                  <a:lnTo>
                    <a:pt x="1151191" y="310845"/>
                  </a:lnTo>
                  <a:lnTo>
                    <a:pt x="1151191" y="268986"/>
                  </a:lnTo>
                  <a:lnTo>
                    <a:pt x="1192999" y="268986"/>
                  </a:lnTo>
                  <a:lnTo>
                    <a:pt x="1192999" y="260096"/>
                  </a:lnTo>
                  <a:close/>
                </a:path>
                <a:path w="1633855" h="1409700">
                  <a:moveTo>
                    <a:pt x="1413294" y="1358849"/>
                  </a:moveTo>
                  <a:lnTo>
                    <a:pt x="1371498" y="1358849"/>
                  </a:lnTo>
                  <a:lnTo>
                    <a:pt x="1371498" y="1318247"/>
                  </a:lnTo>
                  <a:lnTo>
                    <a:pt x="1362456" y="1318247"/>
                  </a:lnTo>
                  <a:lnTo>
                    <a:pt x="1362456" y="1358849"/>
                  </a:lnTo>
                  <a:lnTo>
                    <a:pt x="1321790" y="1358849"/>
                  </a:lnTo>
                  <a:lnTo>
                    <a:pt x="1321790" y="1368996"/>
                  </a:lnTo>
                  <a:lnTo>
                    <a:pt x="1362456" y="1368996"/>
                  </a:lnTo>
                  <a:lnTo>
                    <a:pt x="1362456" y="1409598"/>
                  </a:lnTo>
                  <a:lnTo>
                    <a:pt x="1371498" y="1409598"/>
                  </a:lnTo>
                  <a:lnTo>
                    <a:pt x="1371498" y="1368996"/>
                  </a:lnTo>
                  <a:lnTo>
                    <a:pt x="1413294" y="1368996"/>
                  </a:lnTo>
                  <a:lnTo>
                    <a:pt x="1413294" y="1358849"/>
                  </a:lnTo>
                  <a:close/>
                </a:path>
                <a:path w="1633855" h="1409700">
                  <a:moveTo>
                    <a:pt x="1413294" y="919861"/>
                  </a:moveTo>
                  <a:lnTo>
                    <a:pt x="1371498" y="919861"/>
                  </a:lnTo>
                  <a:lnTo>
                    <a:pt x="1371498" y="877989"/>
                  </a:lnTo>
                  <a:lnTo>
                    <a:pt x="1362456" y="877989"/>
                  </a:lnTo>
                  <a:lnTo>
                    <a:pt x="1362456" y="919861"/>
                  </a:lnTo>
                  <a:lnTo>
                    <a:pt x="1321790" y="919861"/>
                  </a:lnTo>
                  <a:lnTo>
                    <a:pt x="1321790" y="928738"/>
                  </a:lnTo>
                  <a:lnTo>
                    <a:pt x="1362456" y="928738"/>
                  </a:lnTo>
                  <a:lnTo>
                    <a:pt x="1362456" y="969340"/>
                  </a:lnTo>
                  <a:lnTo>
                    <a:pt x="1371498" y="969340"/>
                  </a:lnTo>
                  <a:lnTo>
                    <a:pt x="1371498" y="928738"/>
                  </a:lnTo>
                  <a:lnTo>
                    <a:pt x="1413294" y="928738"/>
                  </a:lnTo>
                  <a:lnTo>
                    <a:pt x="1413294" y="919861"/>
                  </a:lnTo>
                  <a:close/>
                </a:path>
                <a:path w="1633855" h="1409700">
                  <a:moveTo>
                    <a:pt x="1413294" y="479602"/>
                  </a:moveTo>
                  <a:lnTo>
                    <a:pt x="1371498" y="479602"/>
                  </a:lnTo>
                  <a:lnTo>
                    <a:pt x="1371498" y="437730"/>
                  </a:lnTo>
                  <a:lnTo>
                    <a:pt x="1362456" y="437730"/>
                  </a:lnTo>
                  <a:lnTo>
                    <a:pt x="1362456" y="479602"/>
                  </a:lnTo>
                  <a:lnTo>
                    <a:pt x="1321790" y="479602"/>
                  </a:lnTo>
                  <a:lnTo>
                    <a:pt x="1321790" y="488480"/>
                  </a:lnTo>
                  <a:lnTo>
                    <a:pt x="1362456" y="488480"/>
                  </a:lnTo>
                  <a:lnTo>
                    <a:pt x="1362456" y="530352"/>
                  </a:lnTo>
                  <a:lnTo>
                    <a:pt x="1371498" y="530352"/>
                  </a:lnTo>
                  <a:lnTo>
                    <a:pt x="1371498" y="488480"/>
                  </a:lnTo>
                  <a:lnTo>
                    <a:pt x="1413294" y="488480"/>
                  </a:lnTo>
                  <a:lnTo>
                    <a:pt x="1413294" y="479602"/>
                  </a:lnTo>
                  <a:close/>
                </a:path>
                <a:path w="1633855" h="1409700">
                  <a:moveTo>
                    <a:pt x="1633588" y="1139355"/>
                  </a:moveTo>
                  <a:lnTo>
                    <a:pt x="1591792" y="1139355"/>
                  </a:lnTo>
                  <a:lnTo>
                    <a:pt x="1591792" y="1097483"/>
                  </a:lnTo>
                  <a:lnTo>
                    <a:pt x="1582750" y="1097483"/>
                  </a:lnTo>
                  <a:lnTo>
                    <a:pt x="1582750" y="1139355"/>
                  </a:lnTo>
                  <a:lnTo>
                    <a:pt x="1540954" y="1139355"/>
                  </a:lnTo>
                  <a:lnTo>
                    <a:pt x="1540954" y="1148232"/>
                  </a:lnTo>
                  <a:lnTo>
                    <a:pt x="1582750" y="1148232"/>
                  </a:lnTo>
                  <a:lnTo>
                    <a:pt x="1582750" y="1188834"/>
                  </a:lnTo>
                  <a:lnTo>
                    <a:pt x="1591792" y="1188834"/>
                  </a:lnTo>
                  <a:lnTo>
                    <a:pt x="1591792" y="1148232"/>
                  </a:lnTo>
                  <a:lnTo>
                    <a:pt x="1633588" y="1148232"/>
                  </a:lnTo>
                  <a:lnTo>
                    <a:pt x="1633588" y="1139355"/>
                  </a:lnTo>
                  <a:close/>
                </a:path>
                <a:path w="1633855" h="1409700">
                  <a:moveTo>
                    <a:pt x="1633588" y="700366"/>
                  </a:moveTo>
                  <a:lnTo>
                    <a:pt x="1591792" y="700366"/>
                  </a:lnTo>
                  <a:lnTo>
                    <a:pt x="1591792" y="658495"/>
                  </a:lnTo>
                  <a:lnTo>
                    <a:pt x="1582750" y="658495"/>
                  </a:lnTo>
                  <a:lnTo>
                    <a:pt x="1582750" y="700366"/>
                  </a:lnTo>
                  <a:lnTo>
                    <a:pt x="1540954" y="700366"/>
                  </a:lnTo>
                  <a:lnTo>
                    <a:pt x="1540954" y="709244"/>
                  </a:lnTo>
                  <a:lnTo>
                    <a:pt x="1582750" y="709244"/>
                  </a:lnTo>
                  <a:lnTo>
                    <a:pt x="1582750" y="751116"/>
                  </a:lnTo>
                  <a:lnTo>
                    <a:pt x="1591792" y="751116"/>
                  </a:lnTo>
                  <a:lnTo>
                    <a:pt x="1591792" y="709244"/>
                  </a:lnTo>
                  <a:lnTo>
                    <a:pt x="1633588" y="709244"/>
                  </a:lnTo>
                  <a:lnTo>
                    <a:pt x="1633588" y="700366"/>
                  </a:lnTo>
                  <a:close/>
                </a:path>
                <a:path w="1633855" h="1409700">
                  <a:moveTo>
                    <a:pt x="1633588" y="260096"/>
                  </a:moveTo>
                  <a:lnTo>
                    <a:pt x="1591792" y="260096"/>
                  </a:lnTo>
                  <a:lnTo>
                    <a:pt x="1591792" y="219494"/>
                  </a:lnTo>
                  <a:lnTo>
                    <a:pt x="1582750" y="219494"/>
                  </a:lnTo>
                  <a:lnTo>
                    <a:pt x="1582750" y="260096"/>
                  </a:lnTo>
                  <a:lnTo>
                    <a:pt x="1540954" y="260096"/>
                  </a:lnTo>
                  <a:lnTo>
                    <a:pt x="1540954" y="268986"/>
                  </a:lnTo>
                  <a:lnTo>
                    <a:pt x="1582750" y="268986"/>
                  </a:lnTo>
                  <a:lnTo>
                    <a:pt x="1582750" y="310845"/>
                  </a:lnTo>
                  <a:lnTo>
                    <a:pt x="1591792" y="310845"/>
                  </a:lnTo>
                  <a:lnTo>
                    <a:pt x="1591792" y="268986"/>
                  </a:lnTo>
                  <a:lnTo>
                    <a:pt x="1633588" y="268986"/>
                  </a:lnTo>
                  <a:lnTo>
                    <a:pt x="1633588" y="260096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62673" y="5479935"/>
              <a:ext cx="1633855" cy="1190625"/>
            </a:xfrm>
            <a:custGeom>
              <a:avLst/>
              <a:gdLst/>
              <a:ahLst/>
              <a:cxnLst/>
              <a:rect l="l" t="t" r="r" b="b"/>
              <a:pathLst>
                <a:path w="1633855" h="1190625">
                  <a:moveTo>
                    <a:pt x="91503" y="919861"/>
                  </a:moveTo>
                  <a:lnTo>
                    <a:pt x="50838" y="919861"/>
                  </a:lnTo>
                  <a:lnTo>
                    <a:pt x="50838" y="879259"/>
                  </a:lnTo>
                  <a:lnTo>
                    <a:pt x="41795" y="879259"/>
                  </a:lnTo>
                  <a:lnTo>
                    <a:pt x="41795" y="919861"/>
                  </a:lnTo>
                  <a:lnTo>
                    <a:pt x="0" y="919861"/>
                  </a:lnTo>
                  <a:lnTo>
                    <a:pt x="0" y="928738"/>
                  </a:lnTo>
                  <a:lnTo>
                    <a:pt x="41795" y="928738"/>
                  </a:lnTo>
                  <a:lnTo>
                    <a:pt x="41795" y="970610"/>
                  </a:lnTo>
                  <a:lnTo>
                    <a:pt x="50838" y="970610"/>
                  </a:lnTo>
                  <a:lnTo>
                    <a:pt x="50838" y="928738"/>
                  </a:lnTo>
                  <a:lnTo>
                    <a:pt x="91503" y="928738"/>
                  </a:lnTo>
                  <a:lnTo>
                    <a:pt x="91503" y="919861"/>
                  </a:lnTo>
                  <a:close/>
                </a:path>
                <a:path w="1633855" h="1190625">
                  <a:moveTo>
                    <a:pt x="91503" y="479602"/>
                  </a:moveTo>
                  <a:lnTo>
                    <a:pt x="50838" y="479602"/>
                  </a:lnTo>
                  <a:lnTo>
                    <a:pt x="50838" y="439000"/>
                  </a:lnTo>
                  <a:lnTo>
                    <a:pt x="41795" y="439000"/>
                  </a:lnTo>
                  <a:lnTo>
                    <a:pt x="41795" y="479602"/>
                  </a:lnTo>
                  <a:lnTo>
                    <a:pt x="0" y="479602"/>
                  </a:lnTo>
                  <a:lnTo>
                    <a:pt x="0" y="488480"/>
                  </a:lnTo>
                  <a:lnTo>
                    <a:pt x="41795" y="488480"/>
                  </a:lnTo>
                  <a:lnTo>
                    <a:pt x="41795" y="530352"/>
                  </a:lnTo>
                  <a:lnTo>
                    <a:pt x="50838" y="530352"/>
                  </a:lnTo>
                  <a:lnTo>
                    <a:pt x="50838" y="488480"/>
                  </a:lnTo>
                  <a:lnTo>
                    <a:pt x="91503" y="488480"/>
                  </a:lnTo>
                  <a:lnTo>
                    <a:pt x="91503" y="479602"/>
                  </a:lnTo>
                  <a:close/>
                </a:path>
                <a:path w="1633855" h="1190625">
                  <a:moveTo>
                    <a:pt x="91503" y="40601"/>
                  </a:moveTo>
                  <a:lnTo>
                    <a:pt x="50838" y="40601"/>
                  </a:lnTo>
                  <a:lnTo>
                    <a:pt x="50838" y="0"/>
                  </a:lnTo>
                  <a:lnTo>
                    <a:pt x="41795" y="0"/>
                  </a:lnTo>
                  <a:lnTo>
                    <a:pt x="41795" y="40601"/>
                  </a:lnTo>
                  <a:lnTo>
                    <a:pt x="0" y="40601"/>
                  </a:lnTo>
                  <a:lnTo>
                    <a:pt x="0" y="50749"/>
                  </a:lnTo>
                  <a:lnTo>
                    <a:pt x="41795" y="50749"/>
                  </a:lnTo>
                  <a:lnTo>
                    <a:pt x="41795" y="91351"/>
                  </a:lnTo>
                  <a:lnTo>
                    <a:pt x="50838" y="91351"/>
                  </a:lnTo>
                  <a:lnTo>
                    <a:pt x="50838" y="50749"/>
                  </a:lnTo>
                  <a:lnTo>
                    <a:pt x="91503" y="50749"/>
                  </a:lnTo>
                  <a:lnTo>
                    <a:pt x="91503" y="40601"/>
                  </a:lnTo>
                  <a:close/>
                </a:path>
                <a:path w="1633855" h="1190625">
                  <a:moveTo>
                    <a:pt x="311810" y="1139355"/>
                  </a:moveTo>
                  <a:lnTo>
                    <a:pt x="271132" y="1139355"/>
                  </a:lnTo>
                  <a:lnTo>
                    <a:pt x="271132" y="1097483"/>
                  </a:lnTo>
                  <a:lnTo>
                    <a:pt x="262102" y="1097483"/>
                  </a:lnTo>
                  <a:lnTo>
                    <a:pt x="262102" y="1139355"/>
                  </a:lnTo>
                  <a:lnTo>
                    <a:pt x="220294" y="1139355"/>
                  </a:lnTo>
                  <a:lnTo>
                    <a:pt x="220294" y="1148232"/>
                  </a:lnTo>
                  <a:lnTo>
                    <a:pt x="311810" y="1148232"/>
                  </a:lnTo>
                  <a:lnTo>
                    <a:pt x="311810" y="1139355"/>
                  </a:lnTo>
                  <a:close/>
                </a:path>
                <a:path w="1633855" h="1190625">
                  <a:moveTo>
                    <a:pt x="311810" y="699096"/>
                  </a:moveTo>
                  <a:lnTo>
                    <a:pt x="271132" y="699096"/>
                  </a:lnTo>
                  <a:lnTo>
                    <a:pt x="271132" y="658495"/>
                  </a:lnTo>
                  <a:lnTo>
                    <a:pt x="262102" y="658495"/>
                  </a:lnTo>
                  <a:lnTo>
                    <a:pt x="262102" y="699096"/>
                  </a:lnTo>
                  <a:lnTo>
                    <a:pt x="220294" y="699096"/>
                  </a:lnTo>
                  <a:lnTo>
                    <a:pt x="220294" y="709244"/>
                  </a:lnTo>
                  <a:lnTo>
                    <a:pt x="262102" y="709244"/>
                  </a:lnTo>
                  <a:lnTo>
                    <a:pt x="262102" y="749846"/>
                  </a:lnTo>
                  <a:lnTo>
                    <a:pt x="271132" y="749846"/>
                  </a:lnTo>
                  <a:lnTo>
                    <a:pt x="271132" y="709244"/>
                  </a:lnTo>
                  <a:lnTo>
                    <a:pt x="311810" y="709244"/>
                  </a:lnTo>
                  <a:lnTo>
                    <a:pt x="311810" y="699096"/>
                  </a:lnTo>
                  <a:close/>
                </a:path>
                <a:path w="1633855" h="1190625">
                  <a:moveTo>
                    <a:pt x="311810" y="260096"/>
                  </a:moveTo>
                  <a:lnTo>
                    <a:pt x="271132" y="260096"/>
                  </a:lnTo>
                  <a:lnTo>
                    <a:pt x="271132" y="219494"/>
                  </a:lnTo>
                  <a:lnTo>
                    <a:pt x="262102" y="219494"/>
                  </a:lnTo>
                  <a:lnTo>
                    <a:pt x="262102" y="260096"/>
                  </a:lnTo>
                  <a:lnTo>
                    <a:pt x="220294" y="260096"/>
                  </a:lnTo>
                  <a:lnTo>
                    <a:pt x="220294" y="270256"/>
                  </a:lnTo>
                  <a:lnTo>
                    <a:pt x="262102" y="270256"/>
                  </a:lnTo>
                  <a:lnTo>
                    <a:pt x="262102" y="310845"/>
                  </a:lnTo>
                  <a:lnTo>
                    <a:pt x="271132" y="310845"/>
                  </a:lnTo>
                  <a:lnTo>
                    <a:pt x="271132" y="270256"/>
                  </a:lnTo>
                  <a:lnTo>
                    <a:pt x="311810" y="270256"/>
                  </a:lnTo>
                  <a:lnTo>
                    <a:pt x="311810" y="260096"/>
                  </a:lnTo>
                  <a:close/>
                </a:path>
                <a:path w="1633855" h="1190625">
                  <a:moveTo>
                    <a:pt x="532104" y="919861"/>
                  </a:moveTo>
                  <a:lnTo>
                    <a:pt x="491439" y="919861"/>
                  </a:lnTo>
                  <a:lnTo>
                    <a:pt x="491439" y="879259"/>
                  </a:lnTo>
                  <a:lnTo>
                    <a:pt x="482396" y="879259"/>
                  </a:lnTo>
                  <a:lnTo>
                    <a:pt x="482396" y="919861"/>
                  </a:lnTo>
                  <a:lnTo>
                    <a:pt x="440601" y="919861"/>
                  </a:lnTo>
                  <a:lnTo>
                    <a:pt x="440601" y="928738"/>
                  </a:lnTo>
                  <a:lnTo>
                    <a:pt x="482396" y="928738"/>
                  </a:lnTo>
                  <a:lnTo>
                    <a:pt x="482396" y="970610"/>
                  </a:lnTo>
                  <a:lnTo>
                    <a:pt x="491439" y="970610"/>
                  </a:lnTo>
                  <a:lnTo>
                    <a:pt x="491439" y="928738"/>
                  </a:lnTo>
                  <a:lnTo>
                    <a:pt x="532104" y="928738"/>
                  </a:lnTo>
                  <a:lnTo>
                    <a:pt x="532104" y="919861"/>
                  </a:lnTo>
                  <a:close/>
                </a:path>
                <a:path w="1633855" h="1190625">
                  <a:moveTo>
                    <a:pt x="532104" y="479602"/>
                  </a:moveTo>
                  <a:lnTo>
                    <a:pt x="491439" y="479602"/>
                  </a:lnTo>
                  <a:lnTo>
                    <a:pt x="491439" y="439000"/>
                  </a:lnTo>
                  <a:lnTo>
                    <a:pt x="482396" y="439000"/>
                  </a:lnTo>
                  <a:lnTo>
                    <a:pt x="482396" y="479602"/>
                  </a:lnTo>
                  <a:lnTo>
                    <a:pt x="440601" y="479602"/>
                  </a:lnTo>
                  <a:lnTo>
                    <a:pt x="440601" y="488480"/>
                  </a:lnTo>
                  <a:lnTo>
                    <a:pt x="482396" y="488480"/>
                  </a:lnTo>
                  <a:lnTo>
                    <a:pt x="482396" y="530352"/>
                  </a:lnTo>
                  <a:lnTo>
                    <a:pt x="491439" y="530352"/>
                  </a:lnTo>
                  <a:lnTo>
                    <a:pt x="491439" y="488480"/>
                  </a:lnTo>
                  <a:lnTo>
                    <a:pt x="532104" y="488480"/>
                  </a:lnTo>
                  <a:lnTo>
                    <a:pt x="532104" y="479602"/>
                  </a:lnTo>
                  <a:close/>
                </a:path>
                <a:path w="1633855" h="1190625">
                  <a:moveTo>
                    <a:pt x="532104" y="40601"/>
                  </a:moveTo>
                  <a:lnTo>
                    <a:pt x="491439" y="40601"/>
                  </a:lnTo>
                  <a:lnTo>
                    <a:pt x="491439" y="0"/>
                  </a:lnTo>
                  <a:lnTo>
                    <a:pt x="482396" y="0"/>
                  </a:lnTo>
                  <a:lnTo>
                    <a:pt x="482396" y="40601"/>
                  </a:lnTo>
                  <a:lnTo>
                    <a:pt x="440601" y="40601"/>
                  </a:lnTo>
                  <a:lnTo>
                    <a:pt x="440601" y="50749"/>
                  </a:lnTo>
                  <a:lnTo>
                    <a:pt x="482396" y="50749"/>
                  </a:lnTo>
                  <a:lnTo>
                    <a:pt x="482396" y="91351"/>
                  </a:lnTo>
                  <a:lnTo>
                    <a:pt x="491439" y="91351"/>
                  </a:lnTo>
                  <a:lnTo>
                    <a:pt x="491439" y="50749"/>
                  </a:lnTo>
                  <a:lnTo>
                    <a:pt x="532104" y="50749"/>
                  </a:lnTo>
                  <a:lnTo>
                    <a:pt x="532104" y="40601"/>
                  </a:lnTo>
                  <a:close/>
                </a:path>
                <a:path w="1633855" h="1190625">
                  <a:moveTo>
                    <a:pt x="752398" y="1139355"/>
                  </a:moveTo>
                  <a:lnTo>
                    <a:pt x="711733" y="1139355"/>
                  </a:lnTo>
                  <a:lnTo>
                    <a:pt x="711733" y="1097483"/>
                  </a:lnTo>
                  <a:lnTo>
                    <a:pt x="701560" y="1097483"/>
                  </a:lnTo>
                  <a:lnTo>
                    <a:pt x="701560" y="1139355"/>
                  </a:lnTo>
                  <a:lnTo>
                    <a:pt x="660895" y="1139355"/>
                  </a:lnTo>
                  <a:lnTo>
                    <a:pt x="660895" y="1148232"/>
                  </a:lnTo>
                  <a:lnTo>
                    <a:pt x="701560" y="1148232"/>
                  </a:lnTo>
                  <a:lnTo>
                    <a:pt x="701560" y="1190104"/>
                  </a:lnTo>
                  <a:lnTo>
                    <a:pt x="711733" y="1190104"/>
                  </a:lnTo>
                  <a:lnTo>
                    <a:pt x="711733" y="1148232"/>
                  </a:lnTo>
                  <a:lnTo>
                    <a:pt x="752398" y="1148232"/>
                  </a:lnTo>
                  <a:lnTo>
                    <a:pt x="752398" y="1139355"/>
                  </a:lnTo>
                  <a:close/>
                </a:path>
                <a:path w="1633855" h="1190625">
                  <a:moveTo>
                    <a:pt x="752398" y="699096"/>
                  </a:moveTo>
                  <a:lnTo>
                    <a:pt x="711733" y="699096"/>
                  </a:lnTo>
                  <a:lnTo>
                    <a:pt x="711733" y="658495"/>
                  </a:lnTo>
                  <a:lnTo>
                    <a:pt x="701560" y="658495"/>
                  </a:lnTo>
                  <a:lnTo>
                    <a:pt x="701560" y="699096"/>
                  </a:lnTo>
                  <a:lnTo>
                    <a:pt x="660895" y="699096"/>
                  </a:lnTo>
                  <a:lnTo>
                    <a:pt x="660895" y="709244"/>
                  </a:lnTo>
                  <a:lnTo>
                    <a:pt x="701560" y="709244"/>
                  </a:lnTo>
                  <a:lnTo>
                    <a:pt x="701560" y="749846"/>
                  </a:lnTo>
                  <a:lnTo>
                    <a:pt x="711733" y="749846"/>
                  </a:lnTo>
                  <a:lnTo>
                    <a:pt x="711733" y="709244"/>
                  </a:lnTo>
                  <a:lnTo>
                    <a:pt x="752398" y="709244"/>
                  </a:lnTo>
                  <a:lnTo>
                    <a:pt x="752398" y="699096"/>
                  </a:lnTo>
                  <a:close/>
                </a:path>
                <a:path w="1633855" h="1190625">
                  <a:moveTo>
                    <a:pt x="752398" y="260096"/>
                  </a:moveTo>
                  <a:lnTo>
                    <a:pt x="711733" y="260096"/>
                  </a:lnTo>
                  <a:lnTo>
                    <a:pt x="711733" y="219494"/>
                  </a:lnTo>
                  <a:lnTo>
                    <a:pt x="701560" y="219494"/>
                  </a:lnTo>
                  <a:lnTo>
                    <a:pt x="701560" y="260096"/>
                  </a:lnTo>
                  <a:lnTo>
                    <a:pt x="660895" y="260096"/>
                  </a:lnTo>
                  <a:lnTo>
                    <a:pt x="660895" y="270256"/>
                  </a:lnTo>
                  <a:lnTo>
                    <a:pt x="701560" y="270256"/>
                  </a:lnTo>
                  <a:lnTo>
                    <a:pt x="701560" y="310845"/>
                  </a:lnTo>
                  <a:lnTo>
                    <a:pt x="711733" y="310845"/>
                  </a:lnTo>
                  <a:lnTo>
                    <a:pt x="711733" y="270256"/>
                  </a:lnTo>
                  <a:lnTo>
                    <a:pt x="752398" y="270256"/>
                  </a:lnTo>
                  <a:lnTo>
                    <a:pt x="752398" y="260096"/>
                  </a:lnTo>
                  <a:close/>
                </a:path>
                <a:path w="1633855" h="1190625">
                  <a:moveTo>
                    <a:pt x="972693" y="919861"/>
                  </a:moveTo>
                  <a:lnTo>
                    <a:pt x="930897" y="919861"/>
                  </a:lnTo>
                  <a:lnTo>
                    <a:pt x="930897" y="879259"/>
                  </a:lnTo>
                  <a:lnTo>
                    <a:pt x="921854" y="879259"/>
                  </a:lnTo>
                  <a:lnTo>
                    <a:pt x="921854" y="919861"/>
                  </a:lnTo>
                  <a:lnTo>
                    <a:pt x="881189" y="919861"/>
                  </a:lnTo>
                  <a:lnTo>
                    <a:pt x="881189" y="928738"/>
                  </a:lnTo>
                  <a:lnTo>
                    <a:pt x="921854" y="928738"/>
                  </a:lnTo>
                  <a:lnTo>
                    <a:pt x="921854" y="970610"/>
                  </a:lnTo>
                  <a:lnTo>
                    <a:pt x="930897" y="970610"/>
                  </a:lnTo>
                  <a:lnTo>
                    <a:pt x="930897" y="928738"/>
                  </a:lnTo>
                  <a:lnTo>
                    <a:pt x="972693" y="928738"/>
                  </a:lnTo>
                  <a:lnTo>
                    <a:pt x="972693" y="919861"/>
                  </a:lnTo>
                  <a:close/>
                </a:path>
                <a:path w="1633855" h="1190625">
                  <a:moveTo>
                    <a:pt x="972693" y="479602"/>
                  </a:moveTo>
                  <a:lnTo>
                    <a:pt x="930897" y="479602"/>
                  </a:lnTo>
                  <a:lnTo>
                    <a:pt x="930897" y="439000"/>
                  </a:lnTo>
                  <a:lnTo>
                    <a:pt x="921854" y="439000"/>
                  </a:lnTo>
                  <a:lnTo>
                    <a:pt x="921854" y="479602"/>
                  </a:lnTo>
                  <a:lnTo>
                    <a:pt x="881189" y="479602"/>
                  </a:lnTo>
                  <a:lnTo>
                    <a:pt x="881189" y="488480"/>
                  </a:lnTo>
                  <a:lnTo>
                    <a:pt x="921854" y="488480"/>
                  </a:lnTo>
                  <a:lnTo>
                    <a:pt x="921854" y="530352"/>
                  </a:lnTo>
                  <a:lnTo>
                    <a:pt x="930897" y="530352"/>
                  </a:lnTo>
                  <a:lnTo>
                    <a:pt x="930897" y="488480"/>
                  </a:lnTo>
                  <a:lnTo>
                    <a:pt x="972693" y="488480"/>
                  </a:lnTo>
                  <a:lnTo>
                    <a:pt x="972693" y="479602"/>
                  </a:lnTo>
                  <a:close/>
                </a:path>
                <a:path w="1633855" h="1190625">
                  <a:moveTo>
                    <a:pt x="972693" y="40601"/>
                  </a:moveTo>
                  <a:lnTo>
                    <a:pt x="930897" y="40601"/>
                  </a:lnTo>
                  <a:lnTo>
                    <a:pt x="930897" y="0"/>
                  </a:lnTo>
                  <a:lnTo>
                    <a:pt x="921854" y="0"/>
                  </a:lnTo>
                  <a:lnTo>
                    <a:pt x="921854" y="40601"/>
                  </a:lnTo>
                  <a:lnTo>
                    <a:pt x="881189" y="40601"/>
                  </a:lnTo>
                  <a:lnTo>
                    <a:pt x="881189" y="50749"/>
                  </a:lnTo>
                  <a:lnTo>
                    <a:pt x="921854" y="50749"/>
                  </a:lnTo>
                  <a:lnTo>
                    <a:pt x="921854" y="91351"/>
                  </a:lnTo>
                  <a:lnTo>
                    <a:pt x="930897" y="91351"/>
                  </a:lnTo>
                  <a:lnTo>
                    <a:pt x="930897" y="50749"/>
                  </a:lnTo>
                  <a:lnTo>
                    <a:pt x="972693" y="50749"/>
                  </a:lnTo>
                  <a:lnTo>
                    <a:pt x="972693" y="40601"/>
                  </a:lnTo>
                  <a:close/>
                </a:path>
                <a:path w="1633855" h="1190625">
                  <a:moveTo>
                    <a:pt x="1192999" y="1139355"/>
                  </a:moveTo>
                  <a:lnTo>
                    <a:pt x="1151191" y="1139355"/>
                  </a:lnTo>
                  <a:lnTo>
                    <a:pt x="1151191" y="1097483"/>
                  </a:lnTo>
                  <a:lnTo>
                    <a:pt x="1142161" y="1097483"/>
                  </a:lnTo>
                  <a:lnTo>
                    <a:pt x="1142161" y="1139355"/>
                  </a:lnTo>
                  <a:lnTo>
                    <a:pt x="1101483" y="1139355"/>
                  </a:lnTo>
                  <a:lnTo>
                    <a:pt x="1101483" y="1148232"/>
                  </a:lnTo>
                  <a:lnTo>
                    <a:pt x="1142161" y="1148232"/>
                  </a:lnTo>
                  <a:lnTo>
                    <a:pt x="1142161" y="1190104"/>
                  </a:lnTo>
                  <a:lnTo>
                    <a:pt x="1151191" y="1190104"/>
                  </a:lnTo>
                  <a:lnTo>
                    <a:pt x="1151191" y="1148232"/>
                  </a:lnTo>
                  <a:lnTo>
                    <a:pt x="1192999" y="1148232"/>
                  </a:lnTo>
                  <a:lnTo>
                    <a:pt x="1192999" y="1139355"/>
                  </a:lnTo>
                  <a:close/>
                </a:path>
                <a:path w="1633855" h="1190625">
                  <a:moveTo>
                    <a:pt x="1192999" y="699096"/>
                  </a:moveTo>
                  <a:lnTo>
                    <a:pt x="1151191" y="699096"/>
                  </a:lnTo>
                  <a:lnTo>
                    <a:pt x="1151191" y="658495"/>
                  </a:lnTo>
                  <a:lnTo>
                    <a:pt x="1142161" y="658495"/>
                  </a:lnTo>
                  <a:lnTo>
                    <a:pt x="1142161" y="699096"/>
                  </a:lnTo>
                  <a:lnTo>
                    <a:pt x="1101483" y="699096"/>
                  </a:lnTo>
                  <a:lnTo>
                    <a:pt x="1101483" y="709244"/>
                  </a:lnTo>
                  <a:lnTo>
                    <a:pt x="1142161" y="709244"/>
                  </a:lnTo>
                  <a:lnTo>
                    <a:pt x="1142161" y="749846"/>
                  </a:lnTo>
                  <a:lnTo>
                    <a:pt x="1151191" y="749846"/>
                  </a:lnTo>
                  <a:lnTo>
                    <a:pt x="1151191" y="709244"/>
                  </a:lnTo>
                  <a:lnTo>
                    <a:pt x="1192999" y="709244"/>
                  </a:lnTo>
                  <a:lnTo>
                    <a:pt x="1192999" y="699096"/>
                  </a:lnTo>
                  <a:close/>
                </a:path>
                <a:path w="1633855" h="1190625">
                  <a:moveTo>
                    <a:pt x="1192999" y="260096"/>
                  </a:moveTo>
                  <a:lnTo>
                    <a:pt x="1151191" y="260096"/>
                  </a:lnTo>
                  <a:lnTo>
                    <a:pt x="1151191" y="219494"/>
                  </a:lnTo>
                  <a:lnTo>
                    <a:pt x="1142161" y="219494"/>
                  </a:lnTo>
                  <a:lnTo>
                    <a:pt x="1142161" y="260096"/>
                  </a:lnTo>
                  <a:lnTo>
                    <a:pt x="1101483" y="260096"/>
                  </a:lnTo>
                  <a:lnTo>
                    <a:pt x="1101483" y="270256"/>
                  </a:lnTo>
                  <a:lnTo>
                    <a:pt x="1142161" y="270256"/>
                  </a:lnTo>
                  <a:lnTo>
                    <a:pt x="1142161" y="310845"/>
                  </a:lnTo>
                  <a:lnTo>
                    <a:pt x="1151191" y="310845"/>
                  </a:lnTo>
                  <a:lnTo>
                    <a:pt x="1151191" y="270256"/>
                  </a:lnTo>
                  <a:lnTo>
                    <a:pt x="1192999" y="270256"/>
                  </a:lnTo>
                  <a:lnTo>
                    <a:pt x="1192999" y="260096"/>
                  </a:lnTo>
                  <a:close/>
                </a:path>
                <a:path w="1633855" h="1190625">
                  <a:moveTo>
                    <a:pt x="1413294" y="919861"/>
                  </a:moveTo>
                  <a:lnTo>
                    <a:pt x="1371498" y="919861"/>
                  </a:lnTo>
                  <a:lnTo>
                    <a:pt x="1371498" y="879259"/>
                  </a:lnTo>
                  <a:lnTo>
                    <a:pt x="1362456" y="879259"/>
                  </a:lnTo>
                  <a:lnTo>
                    <a:pt x="1362456" y="919861"/>
                  </a:lnTo>
                  <a:lnTo>
                    <a:pt x="1321790" y="919861"/>
                  </a:lnTo>
                  <a:lnTo>
                    <a:pt x="1321790" y="928738"/>
                  </a:lnTo>
                  <a:lnTo>
                    <a:pt x="1362456" y="928738"/>
                  </a:lnTo>
                  <a:lnTo>
                    <a:pt x="1362456" y="970610"/>
                  </a:lnTo>
                  <a:lnTo>
                    <a:pt x="1371498" y="970610"/>
                  </a:lnTo>
                  <a:lnTo>
                    <a:pt x="1371498" y="928738"/>
                  </a:lnTo>
                  <a:lnTo>
                    <a:pt x="1413294" y="928738"/>
                  </a:lnTo>
                  <a:lnTo>
                    <a:pt x="1413294" y="919861"/>
                  </a:lnTo>
                  <a:close/>
                </a:path>
                <a:path w="1633855" h="1190625">
                  <a:moveTo>
                    <a:pt x="1413294" y="479602"/>
                  </a:moveTo>
                  <a:lnTo>
                    <a:pt x="1371498" y="479602"/>
                  </a:lnTo>
                  <a:lnTo>
                    <a:pt x="1371498" y="439000"/>
                  </a:lnTo>
                  <a:lnTo>
                    <a:pt x="1362456" y="439000"/>
                  </a:lnTo>
                  <a:lnTo>
                    <a:pt x="1362456" y="479602"/>
                  </a:lnTo>
                  <a:lnTo>
                    <a:pt x="1321790" y="479602"/>
                  </a:lnTo>
                  <a:lnTo>
                    <a:pt x="1321790" y="488480"/>
                  </a:lnTo>
                  <a:lnTo>
                    <a:pt x="1362456" y="488480"/>
                  </a:lnTo>
                  <a:lnTo>
                    <a:pt x="1362456" y="530352"/>
                  </a:lnTo>
                  <a:lnTo>
                    <a:pt x="1371498" y="530352"/>
                  </a:lnTo>
                  <a:lnTo>
                    <a:pt x="1371498" y="488480"/>
                  </a:lnTo>
                  <a:lnTo>
                    <a:pt x="1413294" y="488480"/>
                  </a:lnTo>
                  <a:lnTo>
                    <a:pt x="1413294" y="479602"/>
                  </a:lnTo>
                  <a:close/>
                </a:path>
                <a:path w="1633855" h="1190625">
                  <a:moveTo>
                    <a:pt x="1633588" y="1139418"/>
                  </a:moveTo>
                  <a:lnTo>
                    <a:pt x="1629067" y="1139418"/>
                  </a:lnTo>
                  <a:lnTo>
                    <a:pt x="1628457" y="1141247"/>
                  </a:lnTo>
                  <a:lnTo>
                    <a:pt x="1628457" y="1139355"/>
                  </a:lnTo>
                  <a:lnTo>
                    <a:pt x="1627746" y="1139355"/>
                  </a:lnTo>
                  <a:lnTo>
                    <a:pt x="1627746" y="1143165"/>
                  </a:lnTo>
                  <a:lnTo>
                    <a:pt x="1627441" y="1143787"/>
                  </a:lnTo>
                  <a:lnTo>
                    <a:pt x="1627441" y="1143165"/>
                  </a:lnTo>
                  <a:lnTo>
                    <a:pt x="1627746" y="1143165"/>
                  </a:lnTo>
                  <a:lnTo>
                    <a:pt x="1627746" y="1139355"/>
                  </a:lnTo>
                  <a:lnTo>
                    <a:pt x="1627111" y="1139355"/>
                  </a:lnTo>
                  <a:lnTo>
                    <a:pt x="1627111" y="1144435"/>
                  </a:lnTo>
                  <a:lnTo>
                    <a:pt x="1626806" y="1145057"/>
                  </a:lnTo>
                  <a:lnTo>
                    <a:pt x="1626387" y="1146314"/>
                  </a:lnTo>
                  <a:lnTo>
                    <a:pt x="1626387" y="1144435"/>
                  </a:lnTo>
                  <a:lnTo>
                    <a:pt x="1627111" y="1144435"/>
                  </a:lnTo>
                  <a:lnTo>
                    <a:pt x="1627111" y="1139355"/>
                  </a:lnTo>
                  <a:lnTo>
                    <a:pt x="1591792" y="1139355"/>
                  </a:lnTo>
                  <a:lnTo>
                    <a:pt x="1591792" y="1097483"/>
                  </a:lnTo>
                  <a:lnTo>
                    <a:pt x="1582750" y="1097483"/>
                  </a:lnTo>
                  <a:lnTo>
                    <a:pt x="1582750" y="1139355"/>
                  </a:lnTo>
                  <a:lnTo>
                    <a:pt x="1540954" y="1139355"/>
                  </a:lnTo>
                  <a:lnTo>
                    <a:pt x="1540954" y="1143165"/>
                  </a:lnTo>
                  <a:lnTo>
                    <a:pt x="1540954" y="1144435"/>
                  </a:lnTo>
                  <a:lnTo>
                    <a:pt x="1540954" y="1148232"/>
                  </a:lnTo>
                  <a:lnTo>
                    <a:pt x="1582750" y="1148232"/>
                  </a:lnTo>
                  <a:lnTo>
                    <a:pt x="1582750" y="1190104"/>
                  </a:lnTo>
                  <a:lnTo>
                    <a:pt x="1591792" y="1190104"/>
                  </a:lnTo>
                  <a:lnTo>
                    <a:pt x="1591792" y="1148232"/>
                  </a:lnTo>
                  <a:lnTo>
                    <a:pt x="1625739" y="1148232"/>
                  </a:lnTo>
                  <a:lnTo>
                    <a:pt x="1625676" y="1148435"/>
                  </a:lnTo>
                  <a:lnTo>
                    <a:pt x="1633588" y="1148435"/>
                  </a:lnTo>
                  <a:lnTo>
                    <a:pt x="1633588" y="1139418"/>
                  </a:lnTo>
                  <a:close/>
                </a:path>
                <a:path w="1633855" h="1190625">
                  <a:moveTo>
                    <a:pt x="1633588" y="699096"/>
                  </a:moveTo>
                  <a:lnTo>
                    <a:pt x="1591792" y="699096"/>
                  </a:lnTo>
                  <a:lnTo>
                    <a:pt x="1591792" y="658495"/>
                  </a:lnTo>
                  <a:lnTo>
                    <a:pt x="1582750" y="658495"/>
                  </a:lnTo>
                  <a:lnTo>
                    <a:pt x="1582750" y="699096"/>
                  </a:lnTo>
                  <a:lnTo>
                    <a:pt x="1540954" y="699096"/>
                  </a:lnTo>
                  <a:lnTo>
                    <a:pt x="1540954" y="709244"/>
                  </a:lnTo>
                  <a:lnTo>
                    <a:pt x="1582750" y="709244"/>
                  </a:lnTo>
                  <a:lnTo>
                    <a:pt x="1582750" y="749846"/>
                  </a:lnTo>
                  <a:lnTo>
                    <a:pt x="1591792" y="749846"/>
                  </a:lnTo>
                  <a:lnTo>
                    <a:pt x="1591792" y="709244"/>
                  </a:lnTo>
                  <a:lnTo>
                    <a:pt x="1633588" y="709244"/>
                  </a:lnTo>
                  <a:lnTo>
                    <a:pt x="1633588" y="699096"/>
                  </a:lnTo>
                  <a:close/>
                </a:path>
                <a:path w="1633855" h="1190625">
                  <a:moveTo>
                    <a:pt x="1633588" y="260096"/>
                  </a:moveTo>
                  <a:lnTo>
                    <a:pt x="1591792" y="260096"/>
                  </a:lnTo>
                  <a:lnTo>
                    <a:pt x="1591792" y="219494"/>
                  </a:lnTo>
                  <a:lnTo>
                    <a:pt x="1582750" y="219494"/>
                  </a:lnTo>
                  <a:lnTo>
                    <a:pt x="1582750" y="260096"/>
                  </a:lnTo>
                  <a:lnTo>
                    <a:pt x="1540954" y="260096"/>
                  </a:lnTo>
                  <a:lnTo>
                    <a:pt x="1540954" y="270256"/>
                  </a:lnTo>
                  <a:lnTo>
                    <a:pt x="1582750" y="270256"/>
                  </a:lnTo>
                  <a:lnTo>
                    <a:pt x="1582750" y="310845"/>
                  </a:lnTo>
                  <a:lnTo>
                    <a:pt x="1591792" y="310845"/>
                  </a:lnTo>
                  <a:lnTo>
                    <a:pt x="1591792" y="270256"/>
                  </a:lnTo>
                  <a:lnTo>
                    <a:pt x="1633588" y="270256"/>
                  </a:lnTo>
                  <a:lnTo>
                    <a:pt x="1633588" y="260096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82613" y="3061677"/>
              <a:ext cx="2265680" cy="3828415"/>
            </a:xfrm>
            <a:custGeom>
              <a:avLst/>
              <a:gdLst/>
              <a:ahLst/>
              <a:cxnLst/>
              <a:rect l="l" t="t" r="r" b="b"/>
              <a:pathLst>
                <a:path w="2265680" h="3828415">
                  <a:moveTo>
                    <a:pt x="91503" y="2019871"/>
                  </a:moveTo>
                  <a:lnTo>
                    <a:pt x="49707" y="2019871"/>
                  </a:lnTo>
                  <a:lnTo>
                    <a:pt x="49707" y="1977999"/>
                  </a:lnTo>
                  <a:lnTo>
                    <a:pt x="40665" y="1977999"/>
                  </a:lnTo>
                  <a:lnTo>
                    <a:pt x="40665" y="2019871"/>
                  </a:lnTo>
                  <a:lnTo>
                    <a:pt x="0" y="2019871"/>
                  </a:lnTo>
                  <a:lnTo>
                    <a:pt x="0" y="2028748"/>
                  </a:lnTo>
                  <a:lnTo>
                    <a:pt x="40665" y="2028748"/>
                  </a:lnTo>
                  <a:lnTo>
                    <a:pt x="40665" y="2069350"/>
                  </a:lnTo>
                  <a:lnTo>
                    <a:pt x="49707" y="2069350"/>
                  </a:lnTo>
                  <a:lnTo>
                    <a:pt x="49707" y="2028748"/>
                  </a:lnTo>
                  <a:lnTo>
                    <a:pt x="91503" y="2028748"/>
                  </a:lnTo>
                  <a:lnTo>
                    <a:pt x="91503" y="2019871"/>
                  </a:lnTo>
                  <a:close/>
                </a:path>
                <a:path w="2265680" h="3828415">
                  <a:moveTo>
                    <a:pt x="91503" y="700354"/>
                  </a:moveTo>
                  <a:lnTo>
                    <a:pt x="49707" y="700354"/>
                  </a:lnTo>
                  <a:lnTo>
                    <a:pt x="49707" y="659752"/>
                  </a:lnTo>
                  <a:lnTo>
                    <a:pt x="40665" y="659752"/>
                  </a:lnTo>
                  <a:lnTo>
                    <a:pt x="40665" y="700354"/>
                  </a:lnTo>
                  <a:lnTo>
                    <a:pt x="0" y="700354"/>
                  </a:lnTo>
                  <a:lnTo>
                    <a:pt x="0" y="709231"/>
                  </a:lnTo>
                  <a:lnTo>
                    <a:pt x="40665" y="709231"/>
                  </a:lnTo>
                  <a:lnTo>
                    <a:pt x="40665" y="751103"/>
                  </a:lnTo>
                  <a:lnTo>
                    <a:pt x="49707" y="751103"/>
                  </a:lnTo>
                  <a:lnTo>
                    <a:pt x="49707" y="709231"/>
                  </a:lnTo>
                  <a:lnTo>
                    <a:pt x="91503" y="709231"/>
                  </a:lnTo>
                  <a:lnTo>
                    <a:pt x="91503" y="700354"/>
                  </a:lnTo>
                  <a:close/>
                </a:path>
                <a:path w="2265680" h="3828415">
                  <a:moveTo>
                    <a:pt x="270002" y="70218"/>
                  </a:moveTo>
                  <a:lnTo>
                    <a:pt x="266611" y="73596"/>
                  </a:lnTo>
                  <a:lnTo>
                    <a:pt x="264363" y="76974"/>
                  </a:lnTo>
                  <a:lnTo>
                    <a:pt x="260972" y="79235"/>
                  </a:lnTo>
                  <a:lnTo>
                    <a:pt x="260972" y="90512"/>
                  </a:lnTo>
                  <a:lnTo>
                    <a:pt x="270002" y="90512"/>
                  </a:lnTo>
                  <a:lnTo>
                    <a:pt x="270002" y="70218"/>
                  </a:lnTo>
                  <a:close/>
                </a:path>
                <a:path w="2265680" h="3828415">
                  <a:moveTo>
                    <a:pt x="311810" y="2239365"/>
                  </a:moveTo>
                  <a:lnTo>
                    <a:pt x="270002" y="2239365"/>
                  </a:lnTo>
                  <a:lnTo>
                    <a:pt x="270002" y="2197493"/>
                  </a:lnTo>
                  <a:lnTo>
                    <a:pt x="260972" y="2197493"/>
                  </a:lnTo>
                  <a:lnTo>
                    <a:pt x="260972" y="2239365"/>
                  </a:lnTo>
                  <a:lnTo>
                    <a:pt x="220294" y="2239365"/>
                  </a:lnTo>
                  <a:lnTo>
                    <a:pt x="220294" y="2248243"/>
                  </a:lnTo>
                  <a:lnTo>
                    <a:pt x="260972" y="2248243"/>
                  </a:lnTo>
                  <a:lnTo>
                    <a:pt x="260972" y="2288844"/>
                  </a:lnTo>
                  <a:lnTo>
                    <a:pt x="270002" y="2288844"/>
                  </a:lnTo>
                  <a:lnTo>
                    <a:pt x="270002" y="2248243"/>
                  </a:lnTo>
                  <a:lnTo>
                    <a:pt x="311810" y="2248243"/>
                  </a:lnTo>
                  <a:lnTo>
                    <a:pt x="311810" y="2239365"/>
                  </a:lnTo>
                  <a:close/>
                </a:path>
                <a:path w="2265680" h="3828415">
                  <a:moveTo>
                    <a:pt x="311810" y="1800377"/>
                  </a:moveTo>
                  <a:lnTo>
                    <a:pt x="270002" y="1800377"/>
                  </a:lnTo>
                  <a:lnTo>
                    <a:pt x="270002" y="1758505"/>
                  </a:lnTo>
                  <a:lnTo>
                    <a:pt x="260972" y="1758505"/>
                  </a:lnTo>
                  <a:lnTo>
                    <a:pt x="260972" y="1800377"/>
                  </a:lnTo>
                  <a:lnTo>
                    <a:pt x="220294" y="1800377"/>
                  </a:lnTo>
                  <a:lnTo>
                    <a:pt x="220294" y="1809254"/>
                  </a:lnTo>
                  <a:lnTo>
                    <a:pt x="260972" y="1809254"/>
                  </a:lnTo>
                  <a:lnTo>
                    <a:pt x="260972" y="1851126"/>
                  </a:lnTo>
                  <a:lnTo>
                    <a:pt x="270002" y="1851126"/>
                  </a:lnTo>
                  <a:lnTo>
                    <a:pt x="270002" y="1809254"/>
                  </a:lnTo>
                  <a:lnTo>
                    <a:pt x="311810" y="1809254"/>
                  </a:lnTo>
                  <a:lnTo>
                    <a:pt x="311810" y="1800377"/>
                  </a:lnTo>
                  <a:close/>
                </a:path>
                <a:path w="2265680" h="3828415">
                  <a:moveTo>
                    <a:pt x="311810" y="919848"/>
                  </a:moveTo>
                  <a:lnTo>
                    <a:pt x="270002" y="919848"/>
                  </a:lnTo>
                  <a:lnTo>
                    <a:pt x="270002" y="879246"/>
                  </a:lnTo>
                  <a:lnTo>
                    <a:pt x="260972" y="879246"/>
                  </a:lnTo>
                  <a:lnTo>
                    <a:pt x="260972" y="919848"/>
                  </a:lnTo>
                  <a:lnTo>
                    <a:pt x="220294" y="919848"/>
                  </a:lnTo>
                  <a:lnTo>
                    <a:pt x="220294" y="929995"/>
                  </a:lnTo>
                  <a:lnTo>
                    <a:pt x="260972" y="929995"/>
                  </a:lnTo>
                  <a:lnTo>
                    <a:pt x="260972" y="970597"/>
                  </a:lnTo>
                  <a:lnTo>
                    <a:pt x="270002" y="970597"/>
                  </a:lnTo>
                  <a:lnTo>
                    <a:pt x="270002" y="929995"/>
                  </a:lnTo>
                  <a:lnTo>
                    <a:pt x="311810" y="929995"/>
                  </a:lnTo>
                  <a:lnTo>
                    <a:pt x="311810" y="919848"/>
                  </a:lnTo>
                  <a:close/>
                </a:path>
                <a:path w="2265680" h="3828415">
                  <a:moveTo>
                    <a:pt x="311810" y="480860"/>
                  </a:moveTo>
                  <a:lnTo>
                    <a:pt x="270002" y="480860"/>
                  </a:lnTo>
                  <a:lnTo>
                    <a:pt x="270002" y="440258"/>
                  </a:lnTo>
                  <a:lnTo>
                    <a:pt x="260972" y="440258"/>
                  </a:lnTo>
                  <a:lnTo>
                    <a:pt x="260972" y="480860"/>
                  </a:lnTo>
                  <a:lnTo>
                    <a:pt x="220294" y="480860"/>
                  </a:lnTo>
                  <a:lnTo>
                    <a:pt x="220294" y="491007"/>
                  </a:lnTo>
                  <a:lnTo>
                    <a:pt x="260972" y="491007"/>
                  </a:lnTo>
                  <a:lnTo>
                    <a:pt x="260972" y="531609"/>
                  </a:lnTo>
                  <a:lnTo>
                    <a:pt x="270002" y="531609"/>
                  </a:lnTo>
                  <a:lnTo>
                    <a:pt x="270002" y="491007"/>
                  </a:lnTo>
                  <a:lnTo>
                    <a:pt x="311810" y="491007"/>
                  </a:lnTo>
                  <a:lnTo>
                    <a:pt x="311810" y="480860"/>
                  </a:lnTo>
                  <a:close/>
                </a:path>
                <a:path w="2265680" h="3828415">
                  <a:moveTo>
                    <a:pt x="311810" y="42024"/>
                  </a:moveTo>
                  <a:lnTo>
                    <a:pt x="301637" y="42024"/>
                  </a:lnTo>
                  <a:lnTo>
                    <a:pt x="298246" y="45415"/>
                  </a:lnTo>
                  <a:lnTo>
                    <a:pt x="294855" y="47663"/>
                  </a:lnTo>
                  <a:lnTo>
                    <a:pt x="291465" y="51041"/>
                  </a:lnTo>
                  <a:lnTo>
                    <a:pt x="311810" y="51041"/>
                  </a:lnTo>
                  <a:lnTo>
                    <a:pt x="311810" y="42024"/>
                  </a:lnTo>
                  <a:close/>
                </a:path>
                <a:path w="2265680" h="3828415">
                  <a:moveTo>
                    <a:pt x="532104" y="3337814"/>
                  </a:moveTo>
                  <a:lnTo>
                    <a:pt x="530974" y="3341192"/>
                  </a:lnTo>
                  <a:lnTo>
                    <a:pt x="532104" y="3343452"/>
                  </a:lnTo>
                  <a:lnTo>
                    <a:pt x="532104" y="3337814"/>
                  </a:lnTo>
                  <a:close/>
                </a:path>
                <a:path w="2265680" h="3828415">
                  <a:moveTo>
                    <a:pt x="532104" y="2897860"/>
                  </a:moveTo>
                  <a:lnTo>
                    <a:pt x="490308" y="2897860"/>
                  </a:lnTo>
                  <a:lnTo>
                    <a:pt x="490308" y="2857258"/>
                  </a:lnTo>
                  <a:lnTo>
                    <a:pt x="481266" y="2857258"/>
                  </a:lnTo>
                  <a:lnTo>
                    <a:pt x="481266" y="2897860"/>
                  </a:lnTo>
                  <a:lnTo>
                    <a:pt x="439470" y="2897860"/>
                  </a:lnTo>
                  <a:lnTo>
                    <a:pt x="439470" y="2906738"/>
                  </a:lnTo>
                  <a:lnTo>
                    <a:pt x="481266" y="2906738"/>
                  </a:lnTo>
                  <a:lnTo>
                    <a:pt x="481266" y="2948609"/>
                  </a:lnTo>
                  <a:lnTo>
                    <a:pt x="490308" y="2948609"/>
                  </a:lnTo>
                  <a:lnTo>
                    <a:pt x="490308" y="2906738"/>
                  </a:lnTo>
                  <a:lnTo>
                    <a:pt x="532104" y="2906738"/>
                  </a:lnTo>
                  <a:lnTo>
                    <a:pt x="532104" y="2897860"/>
                  </a:lnTo>
                  <a:close/>
                </a:path>
                <a:path w="2265680" h="3828415">
                  <a:moveTo>
                    <a:pt x="532104" y="2458859"/>
                  </a:moveTo>
                  <a:lnTo>
                    <a:pt x="490308" y="2458859"/>
                  </a:lnTo>
                  <a:lnTo>
                    <a:pt x="490308" y="2418257"/>
                  </a:lnTo>
                  <a:lnTo>
                    <a:pt x="481266" y="2418257"/>
                  </a:lnTo>
                  <a:lnTo>
                    <a:pt x="481266" y="2458859"/>
                  </a:lnTo>
                  <a:lnTo>
                    <a:pt x="439470" y="2458859"/>
                  </a:lnTo>
                  <a:lnTo>
                    <a:pt x="439470" y="2469007"/>
                  </a:lnTo>
                  <a:lnTo>
                    <a:pt x="481266" y="2469007"/>
                  </a:lnTo>
                  <a:lnTo>
                    <a:pt x="481266" y="2509609"/>
                  </a:lnTo>
                  <a:lnTo>
                    <a:pt x="490308" y="2509609"/>
                  </a:lnTo>
                  <a:lnTo>
                    <a:pt x="490308" y="2469007"/>
                  </a:lnTo>
                  <a:lnTo>
                    <a:pt x="532104" y="2469007"/>
                  </a:lnTo>
                  <a:lnTo>
                    <a:pt x="532104" y="2458859"/>
                  </a:lnTo>
                  <a:close/>
                </a:path>
                <a:path w="2265680" h="3828415">
                  <a:moveTo>
                    <a:pt x="532104" y="2019871"/>
                  </a:moveTo>
                  <a:lnTo>
                    <a:pt x="490308" y="2019871"/>
                  </a:lnTo>
                  <a:lnTo>
                    <a:pt x="490308" y="1977999"/>
                  </a:lnTo>
                  <a:lnTo>
                    <a:pt x="481266" y="1977999"/>
                  </a:lnTo>
                  <a:lnTo>
                    <a:pt x="481266" y="2019871"/>
                  </a:lnTo>
                  <a:lnTo>
                    <a:pt x="439470" y="2019871"/>
                  </a:lnTo>
                  <a:lnTo>
                    <a:pt x="439470" y="2028748"/>
                  </a:lnTo>
                  <a:lnTo>
                    <a:pt x="481266" y="2028748"/>
                  </a:lnTo>
                  <a:lnTo>
                    <a:pt x="481266" y="2069350"/>
                  </a:lnTo>
                  <a:lnTo>
                    <a:pt x="490308" y="2069350"/>
                  </a:lnTo>
                  <a:lnTo>
                    <a:pt x="490308" y="2028748"/>
                  </a:lnTo>
                  <a:lnTo>
                    <a:pt x="532104" y="2028748"/>
                  </a:lnTo>
                  <a:lnTo>
                    <a:pt x="532104" y="2019871"/>
                  </a:lnTo>
                  <a:close/>
                </a:path>
                <a:path w="2265680" h="3828415">
                  <a:moveTo>
                    <a:pt x="532104" y="700354"/>
                  </a:moveTo>
                  <a:lnTo>
                    <a:pt x="490308" y="700354"/>
                  </a:lnTo>
                  <a:lnTo>
                    <a:pt x="490308" y="659752"/>
                  </a:lnTo>
                  <a:lnTo>
                    <a:pt x="481266" y="659752"/>
                  </a:lnTo>
                  <a:lnTo>
                    <a:pt x="481266" y="700354"/>
                  </a:lnTo>
                  <a:lnTo>
                    <a:pt x="439470" y="700354"/>
                  </a:lnTo>
                  <a:lnTo>
                    <a:pt x="439470" y="709231"/>
                  </a:lnTo>
                  <a:lnTo>
                    <a:pt x="481266" y="709231"/>
                  </a:lnTo>
                  <a:lnTo>
                    <a:pt x="481266" y="751103"/>
                  </a:lnTo>
                  <a:lnTo>
                    <a:pt x="490308" y="751103"/>
                  </a:lnTo>
                  <a:lnTo>
                    <a:pt x="490308" y="709231"/>
                  </a:lnTo>
                  <a:lnTo>
                    <a:pt x="532104" y="709231"/>
                  </a:lnTo>
                  <a:lnTo>
                    <a:pt x="532104" y="700354"/>
                  </a:lnTo>
                  <a:close/>
                </a:path>
                <a:path w="2265680" h="3828415">
                  <a:moveTo>
                    <a:pt x="532104" y="261366"/>
                  </a:moveTo>
                  <a:lnTo>
                    <a:pt x="490308" y="261366"/>
                  </a:lnTo>
                  <a:lnTo>
                    <a:pt x="490308" y="220764"/>
                  </a:lnTo>
                  <a:lnTo>
                    <a:pt x="481266" y="220764"/>
                  </a:lnTo>
                  <a:lnTo>
                    <a:pt x="481266" y="261366"/>
                  </a:lnTo>
                  <a:lnTo>
                    <a:pt x="439470" y="261366"/>
                  </a:lnTo>
                  <a:lnTo>
                    <a:pt x="439470" y="271513"/>
                  </a:lnTo>
                  <a:lnTo>
                    <a:pt x="481266" y="271513"/>
                  </a:lnTo>
                  <a:lnTo>
                    <a:pt x="481266" y="312115"/>
                  </a:lnTo>
                  <a:lnTo>
                    <a:pt x="490308" y="312115"/>
                  </a:lnTo>
                  <a:lnTo>
                    <a:pt x="490308" y="271513"/>
                  </a:lnTo>
                  <a:lnTo>
                    <a:pt x="532104" y="271513"/>
                  </a:lnTo>
                  <a:lnTo>
                    <a:pt x="532104" y="261366"/>
                  </a:lnTo>
                  <a:close/>
                </a:path>
                <a:path w="2265680" h="3828415">
                  <a:moveTo>
                    <a:pt x="752398" y="3557613"/>
                  </a:moveTo>
                  <a:lnTo>
                    <a:pt x="710603" y="3557613"/>
                  </a:lnTo>
                  <a:lnTo>
                    <a:pt x="710603" y="3515741"/>
                  </a:lnTo>
                  <a:lnTo>
                    <a:pt x="701560" y="3515741"/>
                  </a:lnTo>
                  <a:lnTo>
                    <a:pt x="701560" y="3557613"/>
                  </a:lnTo>
                  <a:lnTo>
                    <a:pt x="659765" y="3557613"/>
                  </a:lnTo>
                  <a:lnTo>
                    <a:pt x="659765" y="3566490"/>
                  </a:lnTo>
                  <a:lnTo>
                    <a:pt x="701560" y="3566490"/>
                  </a:lnTo>
                  <a:lnTo>
                    <a:pt x="701560" y="3608362"/>
                  </a:lnTo>
                  <a:lnTo>
                    <a:pt x="710603" y="3608362"/>
                  </a:lnTo>
                  <a:lnTo>
                    <a:pt x="710603" y="3566490"/>
                  </a:lnTo>
                  <a:lnTo>
                    <a:pt x="752398" y="3566490"/>
                  </a:lnTo>
                  <a:lnTo>
                    <a:pt x="752398" y="3557613"/>
                  </a:lnTo>
                  <a:close/>
                </a:path>
                <a:path w="2265680" h="3828415">
                  <a:moveTo>
                    <a:pt x="752398" y="3117354"/>
                  </a:moveTo>
                  <a:lnTo>
                    <a:pt x="710603" y="3117354"/>
                  </a:lnTo>
                  <a:lnTo>
                    <a:pt x="710603" y="3076752"/>
                  </a:lnTo>
                  <a:lnTo>
                    <a:pt x="701560" y="3076752"/>
                  </a:lnTo>
                  <a:lnTo>
                    <a:pt x="701560" y="3117354"/>
                  </a:lnTo>
                  <a:lnTo>
                    <a:pt x="659765" y="3117354"/>
                  </a:lnTo>
                  <a:lnTo>
                    <a:pt x="659765" y="3127502"/>
                  </a:lnTo>
                  <a:lnTo>
                    <a:pt x="701560" y="3127502"/>
                  </a:lnTo>
                  <a:lnTo>
                    <a:pt x="701560" y="3168104"/>
                  </a:lnTo>
                  <a:lnTo>
                    <a:pt x="710603" y="3168104"/>
                  </a:lnTo>
                  <a:lnTo>
                    <a:pt x="710603" y="3127502"/>
                  </a:lnTo>
                  <a:lnTo>
                    <a:pt x="752398" y="3127502"/>
                  </a:lnTo>
                  <a:lnTo>
                    <a:pt x="752398" y="3117354"/>
                  </a:lnTo>
                  <a:close/>
                </a:path>
                <a:path w="2265680" h="3828415">
                  <a:moveTo>
                    <a:pt x="752398" y="2678353"/>
                  </a:moveTo>
                  <a:lnTo>
                    <a:pt x="710603" y="2678353"/>
                  </a:lnTo>
                  <a:lnTo>
                    <a:pt x="710603" y="2637752"/>
                  </a:lnTo>
                  <a:lnTo>
                    <a:pt x="701560" y="2637752"/>
                  </a:lnTo>
                  <a:lnTo>
                    <a:pt x="701560" y="2678353"/>
                  </a:lnTo>
                  <a:lnTo>
                    <a:pt x="659765" y="2678353"/>
                  </a:lnTo>
                  <a:lnTo>
                    <a:pt x="659765" y="2688513"/>
                  </a:lnTo>
                  <a:lnTo>
                    <a:pt x="701560" y="2688513"/>
                  </a:lnTo>
                  <a:lnTo>
                    <a:pt x="701560" y="2729103"/>
                  </a:lnTo>
                  <a:lnTo>
                    <a:pt x="710603" y="2729103"/>
                  </a:lnTo>
                  <a:lnTo>
                    <a:pt x="710603" y="2688513"/>
                  </a:lnTo>
                  <a:lnTo>
                    <a:pt x="752398" y="2688513"/>
                  </a:lnTo>
                  <a:lnTo>
                    <a:pt x="752398" y="2678353"/>
                  </a:lnTo>
                  <a:close/>
                </a:path>
                <a:path w="2265680" h="3828415">
                  <a:moveTo>
                    <a:pt x="752398" y="2239365"/>
                  </a:moveTo>
                  <a:lnTo>
                    <a:pt x="710603" y="2239365"/>
                  </a:lnTo>
                  <a:lnTo>
                    <a:pt x="710603" y="2197493"/>
                  </a:lnTo>
                  <a:lnTo>
                    <a:pt x="701560" y="2197493"/>
                  </a:lnTo>
                  <a:lnTo>
                    <a:pt x="701560" y="2239365"/>
                  </a:lnTo>
                  <a:lnTo>
                    <a:pt x="659765" y="2239365"/>
                  </a:lnTo>
                  <a:lnTo>
                    <a:pt x="659765" y="2248243"/>
                  </a:lnTo>
                  <a:lnTo>
                    <a:pt x="701560" y="2248243"/>
                  </a:lnTo>
                  <a:lnTo>
                    <a:pt x="701560" y="2288844"/>
                  </a:lnTo>
                  <a:lnTo>
                    <a:pt x="710603" y="2288844"/>
                  </a:lnTo>
                  <a:lnTo>
                    <a:pt x="710603" y="2248243"/>
                  </a:lnTo>
                  <a:lnTo>
                    <a:pt x="752398" y="2248243"/>
                  </a:lnTo>
                  <a:lnTo>
                    <a:pt x="752398" y="2239365"/>
                  </a:lnTo>
                  <a:close/>
                </a:path>
                <a:path w="2265680" h="3828415">
                  <a:moveTo>
                    <a:pt x="752398" y="1800377"/>
                  </a:moveTo>
                  <a:lnTo>
                    <a:pt x="710603" y="1800377"/>
                  </a:lnTo>
                  <a:lnTo>
                    <a:pt x="710603" y="1758505"/>
                  </a:lnTo>
                  <a:lnTo>
                    <a:pt x="701560" y="1758505"/>
                  </a:lnTo>
                  <a:lnTo>
                    <a:pt x="701560" y="1800377"/>
                  </a:lnTo>
                  <a:lnTo>
                    <a:pt x="659765" y="1800377"/>
                  </a:lnTo>
                  <a:lnTo>
                    <a:pt x="659765" y="1809254"/>
                  </a:lnTo>
                  <a:lnTo>
                    <a:pt x="701560" y="1809254"/>
                  </a:lnTo>
                  <a:lnTo>
                    <a:pt x="701560" y="1851126"/>
                  </a:lnTo>
                  <a:lnTo>
                    <a:pt x="710603" y="1851126"/>
                  </a:lnTo>
                  <a:lnTo>
                    <a:pt x="710603" y="1809254"/>
                  </a:lnTo>
                  <a:lnTo>
                    <a:pt x="752398" y="1809254"/>
                  </a:lnTo>
                  <a:lnTo>
                    <a:pt x="752398" y="1800377"/>
                  </a:lnTo>
                  <a:close/>
                </a:path>
                <a:path w="2265680" h="3828415">
                  <a:moveTo>
                    <a:pt x="752398" y="919848"/>
                  </a:moveTo>
                  <a:lnTo>
                    <a:pt x="710603" y="919848"/>
                  </a:lnTo>
                  <a:lnTo>
                    <a:pt x="710603" y="879246"/>
                  </a:lnTo>
                  <a:lnTo>
                    <a:pt x="701560" y="879246"/>
                  </a:lnTo>
                  <a:lnTo>
                    <a:pt x="701560" y="919848"/>
                  </a:lnTo>
                  <a:lnTo>
                    <a:pt x="659765" y="919848"/>
                  </a:lnTo>
                  <a:lnTo>
                    <a:pt x="659765" y="929995"/>
                  </a:lnTo>
                  <a:lnTo>
                    <a:pt x="701560" y="929995"/>
                  </a:lnTo>
                  <a:lnTo>
                    <a:pt x="701560" y="970597"/>
                  </a:lnTo>
                  <a:lnTo>
                    <a:pt x="710603" y="970597"/>
                  </a:lnTo>
                  <a:lnTo>
                    <a:pt x="710603" y="929995"/>
                  </a:lnTo>
                  <a:lnTo>
                    <a:pt x="752398" y="929995"/>
                  </a:lnTo>
                  <a:lnTo>
                    <a:pt x="752398" y="919848"/>
                  </a:lnTo>
                  <a:close/>
                </a:path>
                <a:path w="2265680" h="3828415">
                  <a:moveTo>
                    <a:pt x="752398" y="480860"/>
                  </a:moveTo>
                  <a:lnTo>
                    <a:pt x="710603" y="480860"/>
                  </a:lnTo>
                  <a:lnTo>
                    <a:pt x="710603" y="440258"/>
                  </a:lnTo>
                  <a:lnTo>
                    <a:pt x="701560" y="440258"/>
                  </a:lnTo>
                  <a:lnTo>
                    <a:pt x="701560" y="480860"/>
                  </a:lnTo>
                  <a:lnTo>
                    <a:pt x="659765" y="480860"/>
                  </a:lnTo>
                  <a:lnTo>
                    <a:pt x="659765" y="491007"/>
                  </a:lnTo>
                  <a:lnTo>
                    <a:pt x="701560" y="491007"/>
                  </a:lnTo>
                  <a:lnTo>
                    <a:pt x="701560" y="531609"/>
                  </a:lnTo>
                  <a:lnTo>
                    <a:pt x="710603" y="531609"/>
                  </a:lnTo>
                  <a:lnTo>
                    <a:pt x="710603" y="491007"/>
                  </a:lnTo>
                  <a:lnTo>
                    <a:pt x="752398" y="491007"/>
                  </a:lnTo>
                  <a:lnTo>
                    <a:pt x="752398" y="480860"/>
                  </a:lnTo>
                  <a:close/>
                </a:path>
                <a:path w="2265680" h="3828415">
                  <a:moveTo>
                    <a:pt x="752398" y="41859"/>
                  </a:moveTo>
                  <a:lnTo>
                    <a:pt x="710603" y="41859"/>
                  </a:lnTo>
                  <a:lnTo>
                    <a:pt x="710603" y="0"/>
                  </a:lnTo>
                  <a:lnTo>
                    <a:pt x="701560" y="0"/>
                  </a:lnTo>
                  <a:lnTo>
                    <a:pt x="701560" y="41859"/>
                  </a:lnTo>
                  <a:lnTo>
                    <a:pt x="659765" y="41859"/>
                  </a:lnTo>
                  <a:lnTo>
                    <a:pt x="659765" y="50749"/>
                  </a:lnTo>
                  <a:lnTo>
                    <a:pt x="701560" y="50749"/>
                  </a:lnTo>
                  <a:lnTo>
                    <a:pt x="701560" y="91351"/>
                  </a:lnTo>
                  <a:lnTo>
                    <a:pt x="710603" y="91351"/>
                  </a:lnTo>
                  <a:lnTo>
                    <a:pt x="710603" y="50749"/>
                  </a:lnTo>
                  <a:lnTo>
                    <a:pt x="752398" y="50749"/>
                  </a:lnTo>
                  <a:lnTo>
                    <a:pt x="752398" y="41859"/>
                  </a:lnTo>
                  <a:close/>
                </a:path>
                <a:path w="2265680" h="3828415">
                  <a:moveTo>
                    <a:pt x="972693" y="3777551"/>
                  </a:moveTo>
                  <a:lnTo>
                    <a:pt x="930897" y="3777551"/>
                  </a:lnTo>
                  <a:lnTo>
                    <a:pt x="930897" y="3735832"/>
                  </a:lnTo>
                  <a:lnTo>
                    <a:pt x="921854" y="3735832"/>
                  </a:lnTo>
                  <a:lnTo>
                    <a:pt x="921854" y="3777551"/>
                  </a:lnTo>
                  <a:lnTo>
                    <a:pt x="880059" y="3777551"/>
                  </a:lnTo>
                  <a:lnTo>
                    <a:pt x="880059" y="3786568"/>
                  </a:lnTo>
                  <a:lnTo>
                    <a:pt x="921854" y="3786568"/>
                  </a:lnTo>
                  <a:lnTo>
                    <a:pt x="921854" y="3824909"/>
                  </a:lnTo>
                  <a:lnTo>
                    <a:pt x="924090" y="3826027"/>
                  </a:lnTo>
                  <a:lnTo>
                    <a:pt x="921854" y="3826027"/>
                  </a:lnTo>
                  <a:lnTo>
                    <a:pt x="921854" y="3828288"/>
                  </a:lnTo>
                  <a:lnTo>
                    <a:pt x="928636" y="3828288"/>
                  </a:lnTo>
                  <a:lnTo>
                    <a:pt x="926376" y="3827157"/>
                  </a:lnTo>
                  <a:lnTo>
                    <a:pt x="930897" y="3827157"/>
                  </a:lnTo>
                  <a:lnTo>
                    <a:pt x="930897" y="3786568"/>
                  </a:lnTo>
                  <a:lnTo>
                    <a:pt x="972693" y="3786568"/>
                  </a:lnTo>
                  <a:lnTo>
                    <a:pt x="972693" y="3777551"/>
                  </a:lnTo>
                  <a:close/>
                </a:path>
                <a:path w="2265680" h="3828415">
                  <a:moveTo>
                    <a:pt x="1191869" y="3557613"/>
                  </a:moveTo>
                  <a:lnTo>
                    <a:pt x="1100353" y="3557613"/>
                  </a:lnTo>
                  <a:lnTo>
                    <a:pt x="1100353" y="3566490"/>
                  </a:lnTo>
                  <a:lnTo>
                    <a:pt x="1142161" y="3566490"/>
                  </a:lnTo>
                  <a:lnTo>
                    <a:pt x="1142161" y="3608362"/>
                  </a:lnTo>
                  <a:lnTo>
                    <a:pt x="1151191" y="3608362"/>
                  </a:lnTo>
                  <a:lnTo>
                    <a:pt x="1151191" y="3566490"/>
                  </a:lnTo>
                  <a:lnTo>
                    <a:pt x="1191869" y="3566490"/>
                  </a:lnTo>
                  <a:lnTo>
                    <a:pt x="1191869" y="3557613"/>
                  </a:lnTo>
                  <a:close/>
                </a:path>
                <a:path w="2265680" h="3828415">
                  <a:moveTo>
                    <a:pt x="1412163" y="3777107"/>
                  </a:moveTo>
                  <a:lnTo>
                    <a:pt x="1371498" y="3777107"/>
                  </a:lnTo>
                  <a:lnTo>
                    <a:pt x="1371498" y="3735235"/>
                  </a:lnTo>
                  <a:lnTo>
                    <a:pt x="1362456" y="3735235"/>
                  </a:lnTo>
                  <a:lnTo>
                    <a:pt x="1362456" y="3777107"/>
                  </a:lnTo>
                  <a:lnTo>
                    <a:pt x="1320660" y="3777107"/>
                  </a:lnTo>
                  <a:lnTo>
                    <a:pt x="1320660" y="3785984"/>
                  </a:lnTo>
                  <a:lnTo>
                    <a:pt x="1362456" y="3785984"/>
                  </a:lnTo>
                  <a:lnTo>
                    <a:pt x="1362456" y="3827856"/>
                  </a:lnTo>
                  <a:lnTo>
                    <a:pt x="1371498" y="3827856"/>
                  </a:lnTo>
                  <a:lnTo>
                    <a:pt x="1371498" y="3785984"/>
                  </a:lnTo>
                  <a:lnTo>
                    <a:pt x="1412163" y="3785984"/>
                  </a:lnTo>
                  <a:lnTo>
                    <a:pt x="1412163" y="3777107"/>
                  </a:lnTo>
                  <a:close/>
                </a:path>
                <a:path w="2265680" h="3828415">
                  <a:moveTo>
                    <a:pt x="1852752" y="3777107"/>
                  </a:moveTo>
                  <a:lnTo>
                    <a:pt x="1810956" y="3777107"/>
                  </a:lnTo>
                  <a:lnTo>
                    <a:pt x="1810956" y="3735235"/>
                  </a:lnTo>
                  <a:lnTo>
                    <a:pt x="1801914" y="3735235"/>
                  </a:lnTo>
                  <a:lnTo>
                    <a:pt x="1801914" y="3777107"/>
                  </a:lnTo>
                  <a:lnTo>
                    <a:pt x="1761248" y="3777107"/>
                  </a:lnTo>
                  <a:lnTo>
                    <a:pt x="1761248" y="3785984"/>
                  </a:lnTo>
                  <a:lnTo>
                    <a:pt x="1801914" y="3785984"/>
                  </a:lnTo>
                  <a:lnTo>
                    <a:pt x="1801914" y="3827856"/>
                  </a:lnTo>
                  <a:lnTo>
                    <a:pt x="1810956" y="3827856"/>
                  </a:lnTo>
                  <a:lnTo>
                    <a:pt x="1810956" y="3785984"/>
                  </a:lnTo>
                  <a:lnTo>
                    <a:pt x="1852752" y="3785984"/>
                  </a:lnTo>
                  <a:lnTo>
                    <a:pt x="1852752" y="3777107"/>
                  </a:lnTo>
                  <a:close/>
                </a:path>
                <a:path w="2265680" h="3828415">
                  <a:moveTo>
                    <a:pt x="2265108" y="3777551"/>
                  </a:moveTo>
                  <a:lnTo>
                    <a:pt x="2252675" y="3777551"/>
                  </a:lnTo>
                  <a:lnTo>
                    <a:pt x="2252675" y="3735832"/>
                  </a:lnTo>
                  <a:lnTo>
                    <a:pt x="2251557" y="3735832"/>
                  </a:lnTo>
                  <a:lnTo>
                    <a:pt x="2242515" y="3735832"/>
                  </a:lnTo>
                  <a:lnTo>
                    <a:pt x="2242515" y="3777551"/>
                  </a:lnTo>
                  <a:lnTo>
                    <a:pt x="2201849" y="3777551"/>
                  </a:lnTo>
                  <a:lnTo>
                    <a:pt x="2201849" y="3786568"/>
                  </a:lnTo>
                  <a:lnTo>
                    <a:pt x="2243645" y="3786568"/>
                  </a:lnTo>
                  <a:lnTo>
                    <a:pt x="2243645" y="3787698"/>
                  </a:lnTo>
                  <a:lnTo>
                    <a:pt x="2250427" y="3784308"/>
                  </a:lnTo>
                  <a:lnTo>
                    <a:pt x="2258326" y="3780929"/>
                  </a:lnTo>
                  <a:lnTo>
                    <a:pt x="2265108" y="3777551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43587" y="3991671"/>
              <a:ext cx="9525" cy="40640"/>
            </a:xfrm>
            <a:custGeom>
              <a:avLst/>
              <a:gdLst/>
              <a:ahLst/>
              <a:cxnLst/>
              <a:rect l="l" t="t" r="r" b="b"/>
              <a:pathLst>
                <a:path w="9525" h="40639">
                  <a:moveTo>
                    <a:pt x="0" y="0"/>
                  </a:moveTo>
                  <a:lnTo>
                    <a:pt x="9038" y="0"/>
                  </a:lnTo>
                  <a:lnTo>
                    <a:pt x="9038" y="40600"/>
                  </a:lnTo>
                  <a:lnTo>
                    <a:pt x="0" y="40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84917" y="3940328"/>
              <a:ext cx="68913" cy="9245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662319" y="4161687"/>
              <a:ext cx="972819" cy="530860"/>
            </a:xfrm>
            <a:custGeom>
              <a:avLst/>
              <a:gdLst/>
              <a:ahLst/>
              <a:cxnLst/>
              <a:rect l="l" t="t" r="r" b="b"/>
              <a:pathLst>
                <a:path w="972819" h="530860">
                  <a:moveTo>
                    <a:pt x="91503" y="260096"/>
                  </a:moveTo>
                  <a:lnTo>
                    <a:pt x="49707" y="260096"/>
                  </a:lnTo>
                  <a:lnTo>
                    <a:pt x="49707" y="219494"/>
                  </a:lnTo>
                  <a:lnTo>
                    <a:pt x="40665" y="219494"/>
                  </a:lnTo>
                  <a:lnTo>
                    <a:pt x="40665" y="260096"/>
                  </a:lnTo>
                  <a:lnTo>
                    <a:pt x="0" y="260096"/>
                  </a:lnTo>
                  <a:lnTo>
                    <a:pt x="0" y="268986"/>
                  </a:lnTo>
                  <a:lnTo>
                    <a:pt x="40665" y="268986"/>
                  </a:lnTo>
                  <a:lnTo>
                    <a:pt x="40665" y="310845"/>
                  </a:lnTo>
                  <a:lnTo>
                    <a:pt x="49707" y="310845"/>
                  </a:lnTo>
                  <a:lnTo>
                    <a:pt x="49707" y="268986"/>
                  </a:lnTo>
                  <a:lnTo>
                    <a:pt x="91503" y="268986"/>
                  </a:lnTo>
                  <a:lnTo>
                    <a:pt x="91503" y="260096"/>
                  </a:lnTo>
                  <a:close/>
                </a:path>
                <a:path w="972819" h="530860">
                  <a:moveTo>
                    <a:pt x="311797" y="479602"/>
                  </a:moveTo>
                  <a:lnTo>
                    <a:pt x="270002" y="479602"/>
                  </a:lnTo>
                  <a:lnTo>
                    <a:pt x="270002" y="437730"/>
                  </a:lnTo>
                  <a:lnTo>
                    <a:pt x="260959" y="437730"/>
                  </a:lnTo>
                  <a:lnTo>
                    <a:pt x="260959" y="479602"/>
                  </a:lnTo>
                  <a:lnTo>
                    <a:pt x="220294" y="479602"/>
                  </a:lnTo>
                  <a:lnTo>
                    <a:pt x="220294" y="488480"/>
                  </a:lnTo>
                  <a:lnTo>
                    <a:pt x="260959" y="488480"/>
                  </a:lnTo>
                  <a:lnTo>
                    <a:pt x="260959" y="530352"/>
                  </a:lnTo>
                  <a:lnTo>
                    <a:pt x="270002" y="530352"/>
                  </a:lnTo>
                  <a:lnTo>
                    <a:pt x="270002" y="488480"/>
                  </a:lnTo>
                  <a:lnTo>
                    <a:pt x="311797" y="488480"/>
                  </a:lnTo>
                  <a:lnTo>
                    <a:pt x="311797" y="479602"/>
                  </a:lnTo>
                  <a:close/>
                </a:path>
                <a:path w="972819" h="530860">
                  <a:moveTo>
                    <a:pt x="311797" y="40601"/>
                  </a:moveTo>
                  <a:lnTo>
                    <a:pt x="270002" y="40601"/>
                  </a:lnTo>
                  <a:lnTo>
                    <a:pt x="270002" y="0"/>
                  </a:lnTo>
                  <a:lnTo>
                    <a:pt x="260959" y="0"/>
                  </a:lnTo>
                  <a:lnTo>
                    <a:pt x="260959" y="40601"/>
                  </a:lnTo>
                  <a:lnTo>
                    <a:pt x="220294" y="40601"/>
                  </a:lnTo>
                  <a:lnTo>
                    <a:pt x="220294" y="49491"/>
                  </a:lnTo>
                  <a:lnTo>
                    <a:pt x="260959" y="49491"/>
                  </a:lnTo>
                  <a:lnTo>
                    <a:pt x="260959" y="91351"/>
                  </a:lnTo>
                  <a:lnTo>
                    <a:pt x="270002" y="91351"/>
                  </a:lnTo>
                  <a:lnTo>
                    <a:pt x="270002" y="49491"/>
                  </a:lnTo>
                  <a:lnTo>
                    <a:pt x="311797" y="49491"/>
                  </a:lnTo>
                  <a:lnTo>
                    <a:pt x="311797" y="40601"/>
                  </a:lnTo>
                  <a:close/>
                </a:path>
                <a:path w="972819" h="530860">
                  <a:moveTo>
                    <a:pt x="532104" y="260096"/>
                  </a:moveTo>
                  <a:lnTo>
                    <a:pt x="490296" y="260096"/>
                  </a:lnTo>
                  <a:lnTo>
                    <a:pt x="490296" y="219494"/>
                  </a:lnTo>
                  <a:lnTo>
                    <a:pt x="481266" y="219494"/>
                  </a:lnTo>
                  <a:lnTo>
                    <a:pt x="481266" y="260096"/>
                  </a:lnTo>
                  <a:lnTo>
                    <a:pt x="440588" y="260096"/>
                  </a:lnTo>
                  <a:lnTo>
                    <a:pt x="440588" y="268986"/>
                  </a:lnTo>
                  <a:lnTo>
                    <a:pt x="481266" y="268986"/>
                  </a:lnTo>
                  <a:lnTo>
                    <a:pt x="481266" y="310845"/>
                  </a:lnTo>
                  <a:lnTo>
                    <a:pt x="490296" y="310845"/>
                  </a:lnTo>
                  <a:lnTo>
                    <a:pt x="490296" y="268986"/>
                  </a:lnTo>
                  <a:lnTo>
                    <a:pt x="532104" y="268986"/>
                  </a:lnTo>
                  <a:lnTo>
                    <a:pt x="532104" y="260096"/>
                  </a:lnTo>
                  <a:close/>
                </a:path>
                <a:path w="972819" h="530860">
                  <a:moveTo>
                    <a:pt x="752398" y="479602"/>
                  </a:moveTo>
                  <a:lnTo>
                    <a:pt x="710603" y="479602"/>
                  </a:lnTo>
                  <a:lnTo>
                    <a:pt x="710603" y="437730"/>
                  </a:lnTo>
                  <a:lnTo>
                    <a:pt x="701560" y="437730"/>
                  </a:lnTo>
                  <a:lnTo>
                    <a:pt x="701560" y="479602"/>
                  </a:lnTo>
                  <a:lnTo>
                    <a:pt x="659765" y="479602"/>
                  </a:lnTo>
                  <a:lnTo>
                    <a:pt x="659765" y="488480"/>
                  </a:lnTo>
                  <a:lnTo>
                    <a:pt x="701560" y="488480"/>
                  </a:lnTo>
                  <a:lnTo>
                    <a:pt x="701560" y="530352"/>
                  </a:lnTo>
                  <a:lnTo>
                    <a:pt x="710603" y="530352"/>
                  </a:lnTo>
                  <a:lnTo>
                    <a:pt x="710603" y="488480"/>
                  </a:lnTo>
                  <a:lnTo>
                    <a:pt x="752398" y="488480"/>
                  </a:lnTo>
                  <a:lnTo>
                    <a:pt x="752398" y="479602"/>
                  </a:lnTo>
                  <a:close/>
                </a:path>
                <a:path w="972819" h="530860">
                  <a:moveTo>
                    <a:pt x="752398" y="40601"/>
                  </a:moveTo>
                  <a:lnTo>
                    <a:pt x="710603" y="40601"/>
                  </a:lnTo>
                  <a:lnTo>
                    <a:pt x="710603" y="0"/>
                  </a:lnTo>
                  <a:lnTo>
                    <a:pt x="701560" y="0"/>
                  </a:lnTo>
                  <a:lnTo>
                    <a:pt x="701560" y="40601"/>
                  </a:lnTo>
                  <a:lnTo>
                    <a:pt x="659765" y="40601"/>
                  </a:lnTo>
                  <a:lnTo>
                    <a:pt x="659765" y="49491"/>
                  </a:lnTo>
                  <a:lnTo>
                    <a:pt x="701560" y="49491"/>
                  </a:lnTo>
                  <a:lnTo>
                    <a:pt x="701560" y="91351"/>
                  </a:lnTo>
                  <a:lnTo>
                    <a:pt x="710603" y="91351"/>
                  </a:lnTo>
                  <a:lnTo>
                    <a:pt x="710603" y="49491"/>
                  </a:lnTo>
                  <a:lnTo>
                    <a:pt x="752398" y="49491"/>
                  </a:lnTo>
                  <a:lnTo>
                    <a:pt x="752398" y="40601"/>
                  </a:lnTo>
                  <a:close/>
                </a:path>
                <a:path w="972819" h="530860">
                  <a:moveTo>
                    <a:pt x="972693" y="260096"/>
                  </a:moveTo>
                  <a:lnTo>
                    <a:pt x="930897" y="260096"/>
                  </a:lnTo>
                  <a:lnTo>
                    <a:pt x="930897" y="219494"/>
                  </a:lnTo>
                  <a:lnTo>
                    <a:pt x="921854" y="219494"/>
                  </a:lnTo>
                  <a:lnTo>
                    <a:pt x="921854" y="260096"/>
                  </a:lnTo>
                  <a:lnTo>
                    <a:pt x="880059" y="260096"/>
                  </a:lnTo>
                  <a:lnTo>
                    <a:pt x="880059" y="268986"/>
                  </a:lnTo>
                  <a:lnTo>
                    <a:pt x="921854" y="268986"/>
                  </a:lnTo>
                  <a:lnTo>
                    <a:pt x="921854" y="310845"/>
                  </a:lnTo>
                  <a:lnTo>
                    <a:pt x="930897" y="310845"/>
                  </a:lnTo>
                  <a:lnTo>
                    <a:pt x="930897" y="268986"/>
                  </a:lnTo>
                  <a:lnTo>
                    <a:pt x="972693" y="268986"/>
                  </a:lnTo>
                  <a:lnTo>
                    <a:pt x="972693" y="260096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563847" y="4287609"/>
              <a:ext cx="1719580" cy="1716405"/>
            </a:xfrm>
            <a:custGeom>
              <a:avLst/>
              <a:gdLst/>
              <a:ahLst/>
              <a:cxnLst/>
              <a:rect l="l" t="t" r="r" b="b"/>
              <a:pathLst>
                <a:path w="1719580" h="1716404">
                  <a:moveTo>
                    <a:pt x="859724" y="1716107"/>
                  </a:moveTo>
                  <a:lnTo>
                    <a:pt x="810969" y="1714748"/>
                  </a:lnTo>
                  <a:lnTo>
                    <a:pt x="762925" y="1710718"/>
                  </a:lnTo>
                  <a:lnTo>
                    <a:pt x="715662" y="1704090"/>
                  </a:lnTo>
                  <a:lnTo>
                    <a:pt x="669255" y="1694938"/>
                  </a:lnTo>
                  <a:lnTo>
                    <a:pt x="623776" y="1683333"/>
                  </a:lnTo>
                  <a:lnTo>
                    <a:pt x="579297" y="1669348"/>
                  </a:lnTo>
                  <a:lnTo>
                    <a:pt x="535893" y="1653056"/>
                  </a:lnTo>
                  <a:lnTo>
                    <a:pt x="493634" y="1634530"/>
                  </a:lnTo>
                  <a:lnTo>
                    <a:pt x="452595" y="1613842"/>
                  </a:lnTo>
                  <a:lnTo>
                    <a:pt x="412848" y="1591065"/>
                  </a:lnTo>
                  <a:lnTo>
                    <a:pt x="374466" y="1566272"/>
                  </a:lnTo>
                  <a:lnTo>
                    <a:pt x="337522" y="1539535"/>
                  </a:lnTo>
                  <a:lnTo>
                    <a:pt x="302088" y="1510928"/>
                  </a:lnTo>
                  <a:lnTo>
                    <a:pt x="268238" y="1480522"/>
                  </a:lnTo>
                  <a:lnTo>
                    <a:pt x="236044" y="1448390"/>
                  </a:lnTo>
                  <a:lnTo>
                    <a:pt x="205578" y="1414605"/>
                  </a:lnTo>
                  <a:lnTo>
                    <a:pt x="176915" y="1379240"/>
                  </a:lnTo>
                  <a:lnTo>
                    <a:pt x="150126" y="1342368"/>
                  </a:lnTo>
                  <a:lnTo>
                    <a:pt x="125285" y="1304060"/>
                  </a:lnTo>
                  <a:lnTo>
                    <a:pt x="102463" y="1264390"/>
                  </a:lnTo>
                  <a:lnTo>
                    <a:pt x="81735" y="1223431"/>
                  </a:lnTo>
                  <a:lnTo>
                    <a:pt x="63173" y="1181255"/>
                  </a:lnTo>
                  <a:lnTo>
                    <a:pt x="46850" y="1137935"/>
                  </a:lnTo>
                  <a:lnTo>
                    <a:pt x="32838" y="1093543"/>
                  </a:lnTo>
                  <a:lnTo>
                    <a:pt x="21210" y="1048152"/>
                  </a:lnTo>
                  <a:lnTo>
                    <a:pt x="12040" y="1001835"/>
                  </a:lnTo>
                  <a:lnTo>
                    <a:pt x="5399" y="954664"/>
                  </a:lnTo>
                  <a:lnTo>
                    <a:pt x="1362" y="906713"/>
                  </a:lnTo>
                  <a:lnTo>
                    <a:pt x="0" y="858053"/>
                  </a:lnTo>
                  <a:lnTo>
                    <a:pt x="1362" y="809394"/>
                  </a:lnTo>
                  <a:lnTo>
                    <a:pt x="5399" y="761442"/>
                  </a:lnTo>
                  <a:lnTo>
                    <a:pt x="12040" y="714272"/>
                  </a:lnTo>
                  <a:lnTo>
                    <a:pt x="21210" y="667955"/>
                  </a:lnTo>
                  <a:lnTo>
                    <a:pt x="32838" y="622564"/>
                  </a:lnTo>
                  <a:lnTo>
                    <a:pt x="46850" y="578172"/>
                  </a:lnTo>
                  <a:lnTo>
                    <a:pt x="63173" y="534852"/>
                  </a:lnTo>
                  <a:lnTo>
                    <a:pt x="81735" y="492675"/>
                  </a:lnTo>
                  <a:lnTo>
                    <a:pt x="102463" y="451716"/>
                  </a:lnTo>
                  <a:lnTo>
                    <a:pt x="125285" y="412046"/>
                  </a:lnTo>
                  <a:lnTo>
                    <a:pt x="150126" y="373739"/>
                  </a:lnTo>
                  <a:lnTo>
                    <a:pt x="176915" y="336866"/>
                  </a:lnTo>
                  <a:lnTo>
                    <a:pt x="205578" y="301501"/>
                  </a:lnTo>
                  <a:lnTo>
                    <a:pt x="236044" y="267717"/>
                  </a:lnTo>
                  <a:lnTo>
                    <a:pt x="268238" y="235585"/>
                  </a:lnTo>
                  <a:lnTo>
                    <a:pt x="302088" y="205179"/>
                  </a:lnTo>
                  <a:lnTo>
                    <a:pt x="337522" y="176571"/>
                  </a:lnTo>
                  <a:lnTo>
                    <a:pt x="374466" y="149834"/>
                  </a:lnTo>
                  <a:lnTo>
                    <a:pt x="412848" y="125041"/>
                  </a:lnTo>
                  <a:lnTo>
                    <a:pt x="452595" y="102264"/>
                  </a:lnTo>
                  <a:lnTo>
                    <a:pt x="493634" y="81577"/>
                  </a:lnTo>
                  <a:lnTo>
                    <a:pt x="535893" y="63050"/>
                  </a:lnTo>
                  <a:lnTo>
                    <a:pt x="579297" y="46759"/>
                  </a:lnTo>
                  <a:lnTo>
                    <a:pt x="623776" y="32774"/>
                  </a:lnTo>
                  <a:lnTo>
                    <a:pt x="669255" y="21169"/>
                  </a:lnTo>
                  <a:lnTo>
                    <a:pt x="715662" y="12016"/>
                  </a:lnTo>
                  <a:lnTo>
                    <a:pt x="762925" y="5389"/>
                  </a:lnTo>
                  <a:lnTo>
                    <a:pt x="810969" y="1359"/>
                  </a:lnTo>
                  <a:lnTo>
                    <a:pt x="859724" y="0"/>
                  </a:lnTo>
                  <a:lnTo>
                    <a:pt x="908478" y="1359"/>
                  </a:lnTo>
                  <a:lnTo>
                    <a:pt x="956523" y="5389"/>
                  </a:lnTo>
                  <a:lnTo>
                    <a:pt x="1003785" y="12016"/>
                  </a:lnTo>
                  <a:lnTo>
                    <a:pt x="1050192" y="21169"/>
                  </a:lnTo>
                  <a:lnTo>
                    <a:pt x="1095671" y="32774"/>
                  </a:lnTo>
                  <a:lnTo>
                    <a:pt x="1140150" y="46759"/>
                  </a:lnTo>
                  <a:lnTo>
                    <a:pt x="1183555" y="63051"/>
                  </a:lnTo>
                  <a:lnTo>
                    <a:pt x="1225813" y="81577"/>
                  </a:lnTo>
                  <a:lnTo>
                    <a:pt x="1266852" y="102264"/>
                  </a:lnTo>
                  <a:lnTo>
                    <a:pt x="1306599" y="125041"/>
                  </a:lnTo>
                  <a:lnTo>
                    <a:pt x="1344981" y="149834"/>
                  </a:lnTo>
                  <a:lnTo>
                    <a:pt x="1381925" y="176571"/>
                  </a:lnTo>
                  <a:lnTo>
                    <a:pt x="1417359" y="205179"/>
                  </a:lnTo>
                  <a:lnTo>
                    <a:pt x="1451209" y="235585"/>
                  </a:lnTo>
                  <a:lnTo>
                    <a:pt x="1483404" y="267717"/>
                  </a:lnTo>
                  <a:lnTo>
                    <a:pt x="1513869" y="301502"/>
                  </a:lnTo>
                  <a:lnTo>
                    <a:pt x="1542532" y="336866"/>
                  </a:lnTo>
                  <a:lnTo>
                    <a:pt x="1569321" y="373739"/>
                  </a:lnTo>
                  <a:lnTo>
                    <a:pt x="1594163" y="412046"/>
                  </a:lnTo>
                  <a:lnTo>
                    <a:pt x="1616984" y="451716"/>
                  </a:lnTo>
                  <a:lnTo>
                    <a:pt x="1637712" y="492675"/>
                  </a:lnTo>
                  <a:lnTo>
                    <a:pt x="1656274" y="534852"/>
                  </a:lnTo>
                  <a:lnTo>
                    <a:pt x="1672598" y="578172"/>
                  </a:lnTo>
                  <a:lnTo>
                    <a:pt x="1686610" y="622564"/>
                  </a:lnTo>
                  <a:lnTo>
                    <a:pt x="1698237" y="667955"/>
                  </a:lnTo>
                  <a:lnTo>
                    <a:pt x="1707408" y="714272"/>
                  </a:lnTo>
                  <a:lnTo>
                    <a:pt x="1714048" y="761443"/>
                  </a:lnTo>
                  <a:lnTo>
                    <a:pt x="1718086" y="809394"/>
                  </a:lnTo>
                  <a:lnTo>
                    <a:pt x="1719448" y="858053"/>
                  </a:lnTo>
                  <a:lnTo>
                    <a:pt x="1718086" y="906713"/>
                  </a:lnTo>
                  <a:lnTo>
                    <a:pt x="1714048" y="954664"/>
                  </a:lnTo>
                  <a:lnTo>
                    <a:pt x="1707408" y="1001835"/>
                  </a:lnTo>
                  <a:lnTo>
                    <a:pt x="1698237" y="1048152"/>
                  </a:lnTo>
                  <a:lnTo>
                    <a:pt x="1686610" y="1093543"/>
                  </a:lnTo>
                  <a:lnTo>
                    <a:pt x="1672598" y="1137935"/>
                  </a:lnTo>
                  <a:lnTo>
                    <a:pt x="1656274" y="1181255"/>
                  </a:lnTo>
                  <a:lnTo>
                    <a:pt x="1637712" y="1223431"/>
                  </a:lnTo>
                  <a:lnTo>
                    <a:pt x="1616984" y="1264391"/>
                  </a:lnTo>
                  <a:lnTo>
                    <a:pt x="1594163" y="1304060"/>
                  </a:lnTo>
                  <a:lnTo>
                    <a:pt x="1569321" y="1342368"/>
                  </a:lnTo>
                  <a:lnTo>
                    <a:pt x="1542532" y="1379240"/>
                  </a:lnTo>
                  <a:lnTo>
                    <a:pt x="1513869" y="1414605"/>
                  </a:lnTo>
                  <a:lnTo>
                    <a:pt x="1483404" y="1448390"/>
                  </a:lnTo>
                  <a:lnTo>
                    <a:pt x="1451209" y="1480522"/>
                  </a:lnTo>
                  <a:lnTo>
                    <a:pt x="1417359" y="1510928"/>
                  </a:lnTo>
                  <a:lnTo>
                    <a:pt x="1381925" y="1539536"/>
                  </a:lnTo>
                  <a:lnTo>
                    <a:pt x="1344981" y="1566272"/>
                  </a:lnTo>
                  <a:lnTo>
                    <a:pt x="1306599" y="1591065"/>
                  </a:lnTo>
                  <a:lnTo>
                    <a:pt x="1266852" y="1613842"/>
                  </a:lnTo>
                  <a:lnTo>
                    <a:pt x="1225813" y="1634530"/>
                  </a:lnTo>
                  <a:lnTo>
                    <a:pt x="1183555" y="1653056"/>
                  </a:lnTo>
                  <a:lnTo>
                    <a:pt x="1140150" y="1669348"/>
                  </a:lnTo>
                  <a:lnTo>
                    <a:pt x="1095671" y="1683333"/>
                  </a:lnTo>
                  <a:lnTo>
                    <a:pt x="1050192" y="1694938"/>
                  </a:lnTo>
                  <a:lnTo>
                    <a:pt x="1003785" y="1704090"/>
                  </a:lnTo>
                  <a:lnTo>
                    <a:pt x="956523" y="1710718"/>
                  </a:lnTo>
                  <a:lnTo>
                    <a:pt x="908478" y="1714748"/>
                  </a:lnTo>
                  <a:lnTo>
                    <a:pt x="859724" y="1716107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622161" y="2578267"/>
              <a:ext cx="3608704" cy="5626100"/>
            </a:xfrm>
            <a:custGeom>
              <a:avLst/>
              <a:gdLst/>
              <a:ahLst/>
              <a:cxnLst/>
              <a:rect l="l" t="t" r="r" b="b"/>
              <a:pathLst>
                <a:path w="3608705" h="5626100">
                  <a:moveTo>
                    <a:pt x="2017956" y="12699"/>
                  </a:moveTo>
                  <a:lnTo>
                    <a:pt x="1589683" y="12699"/>
                  </a:lnTo>
                  <a:lnTo>
                    <a:pt x="1632606" y="0"/>
                  </a:lnTo>
                  <a:lnTo>
                    <a:pt x="1974973" y="0"/>
                  </a:lnTo>
                  <a:lnTo>
                    <a:pt x="2017956" y="12699"/>
                  </a:lnTo>
                  <a:close/>
                </a:path>
                <a:path w="3608705" h="5626100">
                  <a:moveTo>
                    <a:pt x="2103912" y="25399"/>
                  </a:moveTo>
                  <a:lnTo>
                    <a:pt x="1503845" y="25399"/>
                  </a:lnTo>
                  <a:lnTo>
                    <a:pt x="1546754" y="12699"/>
                  </a:lnTo>
                  <a:lnTo>
                    <a:pt x="2060945" y="12699"/>
                  </a:lnTo>
                  <a:lnTo>
                    <a:pt x="2103912" y="25399"/>
                  </a:lnTo>
                  <a:close/>
                </a:path>
                <a:path w="3608705" h="5626100">
                  <a:moveTo>
                    <a:pt x="2083358" y="5613399"/>
                  </a:moveTo>
                  <a:lnTo>
                    <a:pt x="1502667" y="5613399"/>
                  </a:lnTo>
                  <a:lnTo>
                    <a:pt x="1449318" y="5600699"/>
                  </a:lnTo>
                  <a:lnTo>
                    <a:pt x="1295915" y="5562599"/>
                  </a:lnTo>
                  <a:lnTo>
                    <a:pt x="1247277" y="5537199"/>
                  </a:lnTo>
                  <a:lnTo>
                    <a:pt x="1200029" y="5524499"/>
                  </a:lnTo>
                  <a:lnTo>
                    <a:pt x="1154255" y="5499099"/>
                  </a:lnTo>
                  <a:lnTo>
                    <a:pt x="1110041" y="5486399"/>
                  </a:lnTo>
                  <a:lnTo>
                    <a:pt x="1067469" y="5460999"/>
                  </a:lnTo>
                  <a:lnTo>
                    <a:pt x="1026627" y="5435599"/>
                  </a:lnTo>
                  <a:lnTo>
                    <a:pt x="987598" y="5410199"/>
                  </a:lnTo>
                  <a:lnTo>
                    <a:pt x="950466" y="5384799"/>
                  </a:lnTo>
                  <a:lnTo>
                    <a:pt x="915318" y="5359399"/>
                  </a:lnTo>
                  <a:lnTo>
                    <a:pt x="882236" y="5321299"/>
                  </a:lnTo>
                  <a:lnTo>
                    <a:pt x="851307" y="5295899"/>
                  </a:lnTo>
                  <a:lnTo>
                    <a:pt x="817130" y="5257799"/>
                  </a:lnTo>
                  <a:lnTo>
                    <a:pt x="786933" y="5219699"/>
                  </a:lnTo>
                  <a:lnTo>
                    <a:pt x="760761" y="5181599"/>
                  </a:lnTo>
                  <a:lnTo>
                    <a:pt x="738663" y="5130799"/>
                  </a:lnTo>
                  <a:lnTo>
                    <a:pt x="720683" y="5092699"/>
                  </a:lnTo>
                  <a:lnTo>
                    <a:pt x="706869" y="5054599"/>
                  </a:lnTo>
                  <a:lnTo>
                    <a:pt x="697267" y="5003799"/>
                  </a:lnTo>
                  <a:lnTo>
                    <a:pt x="691924" y="4965699"/>
                  </a:lnTo>
                  <a:lnTo>
                    <a:pt x="690885" y="4914899"/>
                  </a:lnTo>
                  <a:lnTo>
                    <a:pt x="694504" y="4876799"/>
                  </a:lnTo>
                  <a:lnTo>
                    <a:pt x="702042" y="4838699"/>
                  </a:lnTo>
                  <a:lnTo>
                    <a:pt x="713604" y="4787899"/>
                  </a:lnTo>
                  <a:lnTo>
                    <a:pt x="729296" y="4749799"/>
                  </a:lnTo>
                  <a:lnTo>
                    <a:pt x="711538" y="4698999"/>
                  </a:lnTo>
                  <a:lnTo>
                    <a:pt x="699076" y="4648199"/>
                  </a:lnTo>
                  <a:lnTo>
                    <a:pt x="692121" y="4597399"/>
                  </a:lnTo>
                  <a:lnTo>
                    <a:pt x="690885" y="4559299"/>
                  </a:lnTo>
                  <a:lnTo>
                    <a:pt x="694504" y="4508499"/>
                  </a:lnTo>
                  <a:lnTo>
                    <a:pt x="702042" y="4470399"/>
                  </a:lnTo>
                  <a:lnTo>
                    <a:pt x="713604" y="4419599"/>
                  </a:lnTo>
                  <a:lnTo>
                    <a:pt x="729296" y="4381499"/>
                  </a:lnTo>
                  <a:lnTo>
                    <a:pt x="711538" y="4330699"/>
                  </a:lnTo>
                  <a:lnTo>
                    <a:pt x="699076" y="4279899"/>
                  </a:lnTo>
                  <a:lnTo>
                    <a:pt x="692121" y="4241799"/>
                  </a:lnTo>
                  <a:lnTo>
                    <a:pt x="690885" y="4190999"/>
                  </a:lnTo>
                  <a:lnTo>
                    <a:pt x="694343" y="4140199"/>
                  </a:lnTo>
                  <a:lnTo>
                    <a:pt x="702350" y="4102099"/>
                  </a:lnTo>
                  <a:lnTo>
                    <a:pt x="714751" y="4051299"/>
                  </a:lnTo>
                  <a:lnTo>
                    <a:pt x="731388" y="4013199"/>
                  </a:lnTo>
                  <a:lnTo>
                    <a:pt x="752105" y="3975099"/>
                  </a:lnTo>
                  <a:lnTo>
                    <a:pt x="776745" y="3924299"/>
                  </a:lnTo>
                  <a:lnTo>
                    <a:pt x="773726" y="3911599"/>
                  </a:lnTo>
                  <a:lnTo>
                    <a:pt x="771237" y="3886199"/>
                  </a:lnTo>
                  <a:lnTo>
                    <a:pt x="768960" y="3860799"/>
                  </a:lnTo>
                  <a:lnTo>
                    <a:pt x="766577" y="3848099"/>
                  </a:lnTo>
                  <a:lnTo>
                    <a:pt x="763188" y="3809999"/>
                  </a:lnTo>
                  <a:lnTo>
                    <a:pt x="756501" y="3759199"/>
                  </a:lnTo>
                  <a:lnTo>
                    <a:pt x="748120" y="3708399"/>
                  </a:lnTo>
                  <a:lnTo>
                    <a:pt x="738133" y="3657599"/>
                  </a:lnTo>
                  <a:lnTo>
                    <a:pt x="726629" y="3619499"/>
                  </a:lnTo>
                  <a:lnTo>
                    <a:pt x="713696" y="3568699"/>
                  </a:lnTo>
                  <a:lnTo>
                    <a:pt x="699423" y="3517899"/>
                  </a:lnTo>
                  <a:lnTo>
                    <a:pt x="683898" y="3467099"/>
                  </a:lnTo>
                  <a:lnTo>
                    <a:pt x="667210" y="3428999"/>
                  </a:lnTo>
                  <a:lnTo>
                    <a:pt x="649448" y="3378199"/>
                  </a:lnTo>
                  <a:lnTo>
                    <a:pt x="630700" y="3327399"/>
                  </a:lnTo>
                  <a:lnTo>
                    <a:pt x="611054" y="3289299"/>
                  </a:lnTo>
                  <a:lnTo>
                    <a:pt x="590600" y="3238499"/>
                  </a:lnTo>
                  <a:lnTo>
                    <a:pt x="569425" y="3200399"/>
                  </a:lnTo>
                  <a:lnTo>
                    <a:pt x="547619" y="3149599"/>
                  </a:lnTo>
                  <a:lnTo>
                    <a:pt x="525270" y="3111499"/>
                  </a:lnTo>
                  <a:lnTo>
                    <a:pt x="502466" y="3060699"/>
                  </a:lnTo>
                  <a:lnTo>
                    <a:pt x="479296" y="3022599"/>
                  </a:lnTo>
                  <a:lnTo>
                    <a:pt x="455849" y="2971799"/>
                  </a:lnTo>
                  <a:lnTo>
                    <a:pt x="432213" y="2933699"/>
                  </a:lnTo>
                  <a:lnTo>
                    <a:pt x="408477" y="2882899"/>
                  </a:lnTo>
                  <a:lnTo>
                    <a:pt x="361374" y="2806699"/>
                  </a:lnTo>
                  <a:lnTo>
                    <a:pt x="338035" y="2755899"/>
                  </a:lnTo>
                  <a:lnTo>
                    <a:pt x="314795" y="2717799"/>
                  </a:lnTo>
                  <a:lnTo>
                    <a:pt x="291739" y="2679699"/>
                  </a:lnTo>
                  <a:lnTo>
                    <a:pt x="268953" y="2628899"/>
                  </a:lnTo>
                  <a:lnTo>
                    <a:pt x="246520" y="2590799"/>
                  </a:lnTo>
                  <a:lnTo>
                    <a:pt x="224527" y="2539999"/>
                  </a:lnTo>
                  <a:lnTo>
                    <a:pt x="203057" y="2501899"/>
                  </a:lnTo>
                  <a:lnTo>
                    <a:pt x="182195" y="2463799"/>
                  </a:lnTo>
                  <a:lnTo>
                    <a:pt x="162027" y="2412999"/>
                  </a:lnTo>
                  <a:lnTo>
                    <a:pt x="142638" y="2374899"/>
                  </a:lnTo>
                  <a:lnTo>
                    <a:pt x="124111" y="2324099"/>
                  </a:lnTo>
                  <a:lnTo>
                    <a:pt x="106533" y="2273299"/>
                  </a:lnTo>
                  <a:lnTo>
                    <a:pt x="89987" y="2235199"/>
                  </a:lnTo>
                  <a:lnTo>
                    <a:pt x="74559" y="2184399"/>
                  </a:lnTo>
                  <a:lnTo>
                    <a:pt x="60333" y="2133599"/>
                  </a:lnTo>
                  <a:lnTo>
                    <a:pt x="47395" y="2095499"/>
                  </a:lnTo>
                  <a:lnTo>
                    <a:pt x="35829" y="2044699"/>
                  </a:lnTo>
                  <a:lnTo>
                    <a:pt x="25720" y="1993899"/>
                  </a:lnTo>
                  <a:lnTo>
                    <a:pt x="17153" y="1943099"/>
                  </a:lnTo>
                  <a:lnTo>
                    <a:pt x="10212" y="1892299"/>
                  </a:lnTo>
                  <a:lnTo>
                    <a:pt x="4983" y="1841499"/>
                  </a:lnTo>
                  <a:lnTo>
                    <a:pt x="1551" y="1790699"/>
                  </a:lnTo>
                  <a:lnTo>
                    <a:pt x="0" y="1739899"/>
                  </a:lnTo>
                  <a:lnTo>
                    <a:pt x="414" y="1689099"/>
                  </a:lnTo>
                  <a:lnTo>
                    <a:pt x="4116" y="1612899"/>
                  </a:lnTo>
                  <a:lnTo>
                    <a:pt x="5987" y="1587499"/>
                  </a:lnTo>
                  <a:lnTo>
                    <a:pt x="8282" y="1574799"/>
                  </a:lnTo>
                  <a:lnTo>
                    <a:pt x="10788" y="1549399"/>
                  </a:lnTo>
                  <a:lnTo>
                    <a:pt x="18334" y="1498599"/>
                  </a:lnTo>
                  <a:lnTo>
                    <a:pt x="27273" y="1447799"/>
                  </a:lnTo>
                  <a:lnTo>
                    <a:pt x="37579" y="1384299"/>
                  </a:lnTo>
                  <a:lnTo>
                    <a:pt x="49223" y="1333499"/>
                  </a:lnTo>
                  <a:lnTo>
                    <a:pt x="62177" y="1295399"/>
                  </a:lnTo>
                  <a:lnTo>
                    <a:pt x="76413" y="1244599"/>
                  </a:lnTo>
                  <a:lnTo>
                    <a:pt x="91904" y="1193799"/>
                  </a:lnTo>
                  <a:lnTo>
                    <a:pt x="108620" y="1142999"/>
                  </a:lnTo>
                  <a:lnTo>
                    <a:pt x="126535" y="1104899"/>
                  </a:lnTo>
                  <a:lnTo>
                    <a:pt x="145619" y="1054099"/>
                  </a:lnTo>
                  <a:lnTo>
                    <a:pt x="165846" y="1003299"/>
                  </a:lnTo>
                  <a:lnTo>
                    <a:pt x="187187" y="965199"/>
                  </a:lnTo>
                  <a:lnTo>
                    <a:pt x="209613" y="927099"/>
                  </a:lnTo>
                  <a:lnTo>
                    <a:pt x="233098" y="876299"/>
                  </a:lnTo>
                  <a:lnTo>
                    <a:pt x="257612" y="838199"/>
                  </a:lnTo>
                  <a:lnTo>
                    <a:pt x="283129" y="800099"/>
                  </a:lnTo>
                  <a:lnTo>
                    <a:pt x="309619" y="761999"/>
                  </a:lnTo>
                  <a:lnTo>
                    <a:pt x="337055" y="723899"/>
                  </a:lnTo>
                  <a:lnTo>
                    <a:pt x="365409" y="685799"/>
                  </a:lnTo>
                  <a:lnTo>
                    <a:pt x="394653" y="647699"/>
                  </a:lnTo>
                  <a:lnTo>
                    <a:pt x="424759" y="622299"/>
                  </a:lnTo>
                  <a:lnTo>
                    <a:pt x="455699" y="584199"/>
                  </a:lnTo>
                  <a:lnTo>
                    <a:pt x="487444" y="546099"/>
                  </a:lnTo>
                  <a:lnTo>
                    <a:pt x="519967" y="520699"/>
                  </a:lnTo>
                  <a:lnTo>
                    <a:pt x="553240" y="482599"/>
                  </a:lnTo>
                  <a:lnTo>
                    <a:pt x="587234" y="457199"/>
                  </a:lnTo>
                  <a:lnTo>
                    <a:pt x="621922" y="419099"/>
                  </a:lnTo>
                  <a:lnTo>
                    <a:pt x="657276" y="393699"/>
                  </a:lnTo>
                  <a:lnTo>
                    <a:pt x="693267" y="368299"/>
                  </a:lnTo>
                  <a:lnTo>
                    <a:pt x="729868" y="342899"/>
                  </a:lnTo>
                  <a:lnTo>
                    <a:pt x="767051" y="317499"/>
                  </a:lnTo>
                  <a:lnTo>
                    <a:pt x="804787" y="292099"/>
                  </a:lnTo>
                  <a:lnTo>
                    <a:pt x="881808" y="241299"/>
                  </a:lnTo>
                  <a:lnTo>
                    <a:pt x="921037" y="228599"/>
                  </a:lnTo>
                  <a:lnTo>
                    <a:pt x="1000791" y="177799"/>
                  </a:lnTo>
                  <a:lnTo>
                    <a:pt x="1082087" y="152399"/>
                  </a:lnTo>
                  <a:lnTo>
                    <a:pt x="1123242" y="126999"/>
                  </a:lnTo>
                  <a:lnTo>
                    <a:pt x="1460985" y="25399"/>
                  </a:lnTo>
                  <a:lnTo>
                    <a:pt x="2146830" y="25399"/>
                  </a:lnTo>
                  <a:lnTo>
                    <a:pt x="2232404" y="50799"/>
                  </a:lnTo>
                  <a:lnTo>
                    <a:pt x="1760981" y="50799"/>
                  </a:lnTo>
                  <a:lnTo>
                    <a:pt x="1718171" y="63499"/>
                  </a:lnTo>
                  <a:lnTo>
                    <a:pt x="1632299" y="63499"/>
                  </a:lnTo>
                  <a:lnTo>
                    <a:pt x="1589299" y="76199"/>
                  </a:lnTo>
                  <a:lnTo>
                    <a:pt x="1546297" y="76199"/>
                  </a:lnTo>
                  <a:lnTo>
                    <a:pt x="1503321" y="88899"/>
                  </a:lnTo>
                  <a:lnTo>
                    <a:pt x="1460404" y="88899"/>
                  </a:lnTo>
                  <a:lnTo>
                    <a:pt x="1122748" y="190499"/>
                  </a:lnTo>
                  <a:lnTo>
                    <a:pt x="1081703" y="215899"/>
                  </a:lnTo>
                  <a:lnTo>
                    <a:pt x="1041018" y="228599"/>
                  </a:lnTo>
                  <a:lnTo>
                    <a:pt x="1000721" y="253999"/>
                  </a:lnTo>
                  <a:lnTo>
                    <a:pt x="960844" y="266699"/>
                  </a:lnTo>
                  <a:lnTo>
                    <a:pt x="882467" y="317499"/>
                  </a:lnTo>
                  <a:lnTo>
                    <a:pt x="806129" y="368299"/>
                  </a:lnTo>
                  <a:lnTo>
                    <a:pt x="768799" y="393699"/>
                  </a:lnTo>
                  <a:lnTo>
                    <a:pt x="732069" y="419099"/>
                  </a:lnTo>
                  <a:lnTo>
                    <a:pt x="695969" y="444499"/>
                  </a:lnTo>
                  <a:lnTo>
                    <a:pt x="660530" y="469899"/>
                  </a:lnTo>
                  <a:lnTo>
                    <a:pt x="625780" y="495299"/>
                  </a:lnTo>
                  <a:lnTo>
                    <a:pt x="591751" y="533399"/>
                  </a:lnTo>
                  <a:lnTo>
                    <a:pt x="558473" y="558799"/>
                  </a:lnTo>
                  <a:lnTo>
                    <a:pt x="525975" y="596899"/>
                  </a:lnTo>
                  <a:lnTo>
                    <a:pt x="494288" y="634999"/>
                  </a:lnTo>
                  <a:lnTo>
                    <a:pt x="463443" y="660399"/>
                  </a:lnTo>
                  <a:lnTo>
                    <a:pt x="433468" y="698499"/>
                  </a:lnTo>
                  <a:lnTo>
                    <a:pt x="404394" y="736599"/>
                  </a:lnTo>
                  <a:lnTo>
                    <a:pt x="376252" y="774699"/>
                  </a:lnTo>
                  <a:lnTo>
                    <a:pt x="349072" y="812799"/>
                  </a:lnTo>
                  <a:lnTo>
                    <a:pt x="322883" y="850899"/>
                  </a:lnTo>
                  <a:lnTo>
                    <a:pt x="297715" y="888999"/>
                  </a:lnTo>
                  <a:lnTo>
                    <a:pt x="273600" y="927099"/>
                  </a:lnTo>
                  <a:lnTo>
                    <a:pt x="250567" y="977899"/>
                  </a:lnTo>
                  <a:lnTo>
                    <a:pt x="228646" y="1015999"/>
                  </a:lnTo>
                  <a:lnTo>
                    <a:pt x="207867" y="1066799"/>
                  </a:lnTo>
                  <a:lnTo>
                    <a:pt x="188260" y="1104899"/>
                  </a:lnTo>
                  <a:lnTo>
                    <a:pt x="169857" y="1155699"/>
                  </a:lnTo>
                  <a:lnTo>
                    <a:pt x="152685" y="1206499"/>
                  </a:lnTo>
                  <a:lnTo>
                    <a:pt x="136777" y="1244599"/>
                  </a:lnTo>
                  <a:lnTo>
                    <a:pt x="122162" y="1295399"/>
                  </a:lnTo>
                  <a:lnTo>
                    <a:pt x="108870" y="1346199"/>
                  </a:lnTo>
                  <a:lnTo>
                    <a:pt x="96930" y="1396999"/>
                  </a:lnTo>
                  <a:lnTo>
                    <a:pt x="86375" y="1447799"/>
                  </a:lnTo>
                  <a:lnTo>
                    <a:pt x="77233" y="1498599"/>
                  </a:lnTo>
                  <a:lnTo>
                    <a:pt x="69534" y="1562099"/>
                  </a:lnTo>
                  <a:lnTo>
                    <a:pt x="66145" y="1587499"/>
                  </a:lnTo>
                  <a:lnTo>
                    <a:pt x="62756" y="1625599"/>
                  </a:lnTo>
                  <a:lnTo>
                    <a:pt x="62756" y="1638299"/>
                  </a:lnTo>
                  <a:lnTo>
                    <a:pt x="60432" y="1689099"/>
                  </a:lnTo>
                  <a:lnTo>
                    <a:pt x="60185" y="1752599"/>
                  </a:lnTo>
                  <a:lnTo>
                    <a:pt x="61931" y="1803399"/>
                  </a:lnTo>
                  <a:lnTo>
                    <a:pt x="65590" y="1854199"/>
                  </a:lnTo>
                  <a:lnTo>
                    <a:pt x="71080" y="1904999"/>
                  </a:lnTo>
                  <a:lnTo>
                    <a:pt x="78317" y="1943099"/>
                  </a:lnTo>
                  <a:lnTo>
                    <a:pt x="87221" y="1993899"/>
                  </a:lnTo>
                  <a:lnTo>
                    <a:pt x="97709" y="2044699"/>
                  </a:lnTo>
                  <a:lnTo>
                    <a:pt x="109700" y="2095499"/>
                  </a:lnTo>
                  <a:lnTo>
                    <a:pt x="123110" y="2133599"/>
                  </a:lnTo>
                  <a:lnTo>
                    <a:pt x="137860" y="2184399"/>
                  </a:lnTo>
                  <a:lnTo>
                    <a:pt x="153865" y="2235199"/>
                  </a:lnTo>
                  <a:lnTo>
                    <a:pt x="171045" y="2273299"/>
                  </a:lnTo>
                  <a:lnTo>
                    <a:pt x="189317" y="2324099"/>
                  </a:lnTo>
                  <a:lnTo>
                    <a:pt x="208599" y="2362199"/>
                  </a:lnTo>
                  <a:lnTo>
                    <a:pt x="228810" y="2412999"/>
                  </a:lnTo>
                  <a:lnTo>
                    <a:pt x="249867" y="2463799"/>
                  </a:lnTo>
                  <a:lnTo>
                    <a:pt x="271689" y="2501899"/>
                  </a:lnTo>
                  <a:lnTo>
                    <a:pt x="294193" y="2552699"/>
                  </a:lnTo>
                  <a:lnTo>
                    <a:pt x="317297" y="2590799"/>
                  </a:lnTo>
                  <a:lnTo>
                    <a:pt x="340920" y="2641599"/>
                  </a:lnTo>
                  <a:lnTo>
                    <a:pt x="364979" y="2679699"/>
                  </a:lnTo>
                  <a:lnTo>
                    <a:pt x="389393" y="2730499"/>
                  </a:lnTo>
                  <a:lnTo>
                    <a:pt x="414079" y="2768599"/>
                  </a:lnTo>
                  <a:lnTo>
                    <a:pt x="438956" y="2819399"/>
                  </a:lnTo>
                  <a:lnTo>
                    <a:pt x="463187" y="2857499"/>
                  </a:lnTo>
                  <a:lnTo>
                    <a:pt x="487406" y="2908299"/>
                  </a:lnTo>
                  <a:lnTo>
                    <a:pt x="511522" y="2946399"/>
                  </a:lnTo>
                  <a:lnTo>
                    <a:pt x="535444" y="2997199"/>
                  </a:lnTo>
                  <a:lnTo>
                    <a:pt x="559083" y="3035299"/>
                  </a:lnTo>
                  <a:lnTo>
                    <a:pt x="582349" y="3086099"/>
                  </a:lnTo>
                  <a:lnTo>
                    <a:pt x="605151" y="3124199"/>
                  </a:lnTo>
                  <a:lnTo>
                    <a:pt x="627400" y="3174999"/>
                  </a:lnTo>
                  <a:lnTo>
                    <a:pt x="649006" y="3213099"/>
                  </a:lnTo>
                  <a:lnTo>
                    <a:pt x="669879" y="3263899"/>
                  </a:lnTo>
                  <a:lnTo>
                    <a:pt x="689928" y="3314699"/>
                  </a:lnTo>
                  <a:lnTo>
                    <a:pt x="709063" y="3352799"/>
                  </a:lnTo>
                  <a:lnTo>
                    <a:pt x="727195" y="3403599"/>
                  </a:lnTo>
                  <a:lnTo>
                    <a:pt x="744234" y="3454399"/>
                  </a:lnTo>
                  <a:lnTo>
                    <a:pt x="760089" y="3505199"/>
                  </a:lnTo>
                  <a:lnTo>
                    <a:pt x="774670" y="3555999"/>
                  </a:lnTo>
                  <a:lnTo>
                    <a:pt x="787888" y="3606799"/>
                  </a:lnTo>
                  <a:lnTo>
                    <a:pt x="799652" y="3657599"/>
                  </a:lnTo>
                  <a:lnTo>
                    <a:pt x="809873" y="3708399"/>
                  </a:lnTo>
                  <a:lnTo>
                    <a:pt x="818460" y="3759199"/>
                  </a:lnTo>
                  <a:lnTo>
                    <a:pt x="825323" y="3809999"/>
                  </a:lnTo>
                  <a:lnTo>
                    <a:pt x="833810" y="3886199"/>
                  </a:lnTo>
                  <a:lnTo>
                    <a:pt x="840480" y="3936999"/>
                  </a:lnTo>
                  <a:lnTo>
                    <a:pt x="850024" y="3975099"/>
                  </a:lnTo>
                  <a:lnTo>
                    <a:pt x="863743" y="4013199"/>
                  </a:lnTo>
                  <a:lnTo>
                    <a:pt x="798210" y="4013199"/>
                  </a:lnTo>
                  <a:lnTo>
                    <a:pt x="779551" y="4051299"/>
                  </a:lnTo>
                  <a:lnTo>
                    <a:pt x="765871" y="4102099"/>
                  </a:lnTo>
                  <a:lnTo>
                    <a:pt x="757063" y="4140199"/>
                  </a:lnTo>
                  <a:lnTo>
                    <a:pt x="753020" y="4190999"/>
                  </a:lnTo>
                  <a:lnTo>
                    <a:pt x="754733" y="4229099"/>
                  </a:lnTo>
                  <a:lnTo>
                    <a:pt x="761635" y="4279899"/>
                  </a:lnTo>
                  <a:lnTo>
                    <a:pt x="773832" y="4330699"/>
                  </a:lnTo>
                  <a:lnTo>
                    <a:pt x="791431" y="4368799"/>
                  </a:lnTo>
                  <a:lnTo>
                    <a:pt x="808425" y="4406899"/>
                  </a:lnTo>
                  <a:lnTo>
                    <a:pt x="828272" y="4432299"/>
                  </a:lnTo>
                  <a:lnTo>
                    <a:pt x="843339" y="4457699"/>
                  </a:lnTo>
                  <a:lnTo>
                    <a:pt x="769966" y="4457699"/>
                  </a:lnTo>
                  <a:lnTo>
                    <a:pt x="763841" y="4483099"/>
                  </a:lnTo>
                  <a:lnTo>
                    <a:pt x="759093" y="4508499"/>
                  </a:lnTo>
                  <a:lnTo>
                    <a:pt x="755827" y="4533899"/>
                  </a:lnTo>
                  <a:lnTo>
                    <a:pt x="754150" y="4559299"/>
                  </a:lnTo>
                  <a:lnTo>
                    <a:pt x="755862" y="4597399"/>
                  </a:lnTo>
                  <a:lnTo>
                    <a:pt x="762764" y="4648199"/>
                  </a:lnTo>
                  <a:lnTo>
                    <a:pt x="774962" y="4686299"/>
                  </a:lnTo>
                  <a:lnTo>
                    <a:pt x="792561" y="4737099"/>
                  </a:lnTo>
                  <a:lnTo>
                    <a:pt x="809555" y="4775199"/>
                  </a:lnTo>
                  <a:lnTo>
                    <a:pt x="829402" y="4800599"/>
                  </a:lnTo>
                  <a:lnTo>
                    <a:pt x="844469" y="4825999"/>
                  </a:lnTo>
                  <a:lnTo>
                    <a:pt x="767707" y="4825999"/>
                  </a:lnTo>
                  <a:lnTo>
                    <a:pt x="761582" y="4851399"/>
                  </a:lnTo>
                  <a:lnTo>
                    <a:pt x="756833" y="4876799"/>
                  </a:lnTo>
                  <a:lnTo>
                    <a:pt x="753568" y="4902199"/>
                  </a:lnTo>
                  <a:lnTo>
                    <a:pt x="751891" y="4927599"/>
                  </a:lnTo>
                  <a:lnTo>
                    <a:pt x="753098" y="4965699"/>
                  </a:lnTo>
                  <a:lnTo>
                    <a:pt x="759216" y="5003799"/>
                  </a:lnTo>
                  <a:lnTo>
                    <a:pt x="770181" y="5054599"/>
                  </a:lnTo>
                  <a:lnTo>
                    <a:pt x="785924" y="5092699"/>
                  </a:lnTo>
                  <a:lnTo>
                    <a:pt x="806380" y="5130799"/>
                  </a:lnTo>
                  <a:lnTo>
                    <a:pt x="831484" y="5181599"/>
                  </a:lnTo>
                  <a:lnTo>
                    <a:pt x="861168" y="5219699"/>
                  </a:lnTo>
                  <a:lnTo>
                    <a:pt x="895367" y="5257799"/>
                  </a:lnTo>
                  <a:lnTo>
                    <a:pt x="926154" y="5283199"/>
                  </a:lnTo>
                  <a:lnTo>
                    <a:pt x="959234" y="5308599"/>
                  </a:lnTo>
                  <a:lnTo>
                    <a:pt x="994512" y="5346699"/>
                  </a:lnTo>
                  <a:lnTo>
                    <a:pt x="1031896" y="5372099"/>
                  </a:lnTo>
                  <a:lnTo>
                    <a:pt x="1071293" y="5397499"/>
                  </a:lnTo>
                  <a:lnTo>
                    <a:pt x="1112611" y="5410199"/>
                  </a:lnTo>
                  <a:lnTo>
                    <a:pt x="1155755" y="5435599"/>
                  </a:lnTo>
                  <a:lnTo>
                    <a:pt x="1200634" y="5460999"/>
                  </a:lnTo>
                  <a:lnTo>
                    <a:pt x="1247155" y="5473699"/>
                  </a:lnTo>
                  <a:lnTo>
                    <a:pt x="1295224" y="5499099"/>
                  </a:lnTo>
                  <a:lnTo>
                    <a:pt x="1447794" y="5537199"/>
                  </a:lnTo>
                  <a:lnTo>
                    <a:pt x="1501128" y="5549899"/>
                  </a:lnTo>
                  <a:lnTo>
                    <a:pt x="1555547" y="5549899"/>
                  </a:lnTo>
                  <a:lnTo>
                    <a:pt x="1610957" y="5562599"/>
                  </a:lnTo>
                  <a:lnTo>
                    <a:pt x="1667265" y="5562599"/>
                  </a:lnTo>
                  <a:lnTo>
                    <a:pt x="1724378" y="5575299"/>
                  </a:lnTo>
                  <a:lnTo>
                    <a:pt x="2240534" y="5575299"/>
                  </a:lnTo>
                  <a:lnTo>
                    <a:pt x="2083358" y="5613399"/>
                  </a:lnTo>
                  <a:close/>
                </a:path>
                <a:path w="3608705" h="5626100">
                  <a:moveTo>
                    <a:pt x="2430534" y="4330699"/>
                  </a:moveTo>
                  <a:lnTo>
                    <a:pt x="2239745" y="4330699"/>
                  </a:lnTo>
                  <a:lnTo>
                    <a:pt x="2332488" y="4305299"/>
                  </a:lnTo>
                  <a:lnTo>
                    <a:pt x="2377881" y="4279899"/>
                  </a:lnTo>
                  <a:lnTo>
                    <a:pt x="2466415" y="4254499"/>
                  </a:lnTo>
                  <a:lnTo>
                    <a:pt x="2509437" y="4229099"/>
                  </a:lnTo>
                  <a:lnTo>
                    <a:pt x="2551550" y="4203699"/>
                  </a:lnTo>
                  <a:lnTo>
                    <a:pt x="2589400" y="4190999"/>
                  </a:lnTo>
                  <a:lnTo>
                    <a:pt x="2628227" y="4165599"/>
                  </a:lnTo>
                  <a:lnTo>
                    <a:pt x="2665752" y="4127499"/>
                  </a:lnTo>
                  <a:lnTo>
                    <a:pt x="2699698" y="4102099"/>
                  </a:lnTo>
                  <a:lnTo>
                    <a:pt x="2727788" y="4063999"/>
                  </a:lnTo>
                  <a:lnTo>
                    <a:pt x="2746984" y="4013199"/>
                  </a:lnTo>
                  <a:lnTo>
                    <a:pt x="2760704" y="3975099"/>
                  </a:lnTo>
                  <a:lnTo>
                    <a:pt x="2770248" y="3936999"/>
                  </a:lnTo>
                  <a:lnTo>
                    <a:pt x="2776918" y="3886199"/>
                  </a:lnTo>
                  <a:lnTo>
                    <a:pt x="2782015" y="3835399"/>
                  </a:lnTo>
                  <a:lnTo>
                    <a:pt x="2785404" y="3809999"/>
                  </a:lnTo>
                  <a:lnTo>
                    <a:pt x="2792260" y="3759199"/>
                  </a:lnTo>
                  <a:lnTo>
                    <a:pt x="2800826" y="3708399"/>
                  </a:lnTo>
                  <a:lnTo>
                    <a:pt x="2811012" y="3657599"/>
                  </a:lnTo>
                  <a:lnTo>
                    <a:pt x="2822732" y="3606799"/>
                  </a:lnTo>
                  <a:lnTo>
                    <a:pt x="2835895" y="3555999"/>
                  </a:lnTo>
                  <a:lnTo>
                    <a:pt x="2850415" y="3505199"/>
                  </a:lnTo>
                  <a:lnTo>
                    <a:pt x="2866201" y="3454399"/>
                  </a:lnTo>
                  <a:lnTo>
                    <a:pt x="2883165" y="3403599"/>
                  </a:lnTo>
                  <a:lnTo>
                    <a:pt x="2901219" y="3352799"/>
                  </a:lnTo>
                  <a:lnTo>
                    <a:pt x="2920275" y="3314699"/>
                  </a:lnTo>
                  <a:lnTo>
                    <a:pt x="2940243" y="3263899"/>
                  </a:lnTo>
                  <a:lnTo>
                    <a:pt x="2961036" y="3213099"/>
                  </a:lnTo>
                  <a:lnTo>
                    <a:pt x="2982564" y="3174999"/>
                  </a:lnTo>
                  <a:lnTo>
                    <a:pt x="3004739" y="3124199"/>
                  </a:lnTo>
                  <a:lnTo>
                    <a:pt x="3027473" y="3086099"/>
                  </a:lnTo>
                  <a:lnTo>
                    <a:pt x="3050676" y="3035299"/>
                  </a:lnTo>
                  <a:lnTo>
                    <a:pt x="3074261" y="2997199"/>
                  </a:lnTo>
                  <a:lnTo>
                    <a:pt x="3098138" y="2946399"/>
                  </a:lnTo>
                  <a:lnTo>
                    <a:pt x="3122220" y="2908299"/>
                  </a:lnTo>
                  <a:lnTo>
                    <a:pt x="3146417" y="2857499"/>
                  </a:lnTo>
                  <a:lnTo>
                    <a:pt x="3170642" y="2819399"/>
                  </a:lnTo>
                  <a:lnTo>
                    <a:pt x="3195388" y="2768599"/>
                  </a:lnTo>
                  <a:lnTo>
                    <a:pt x="3219955" y="2730499"/>
                  </a:lnTo>
                  <a:lnTo>
                    <a:pt x="3244258" y="2679699"/>
                  </a:lnTo>
                  <a:lnTo>
                    <a:pt x="3268217" y="2641599"/>
                  </a:lnTo>
                  <a:lnTo>
                    <a:pt x="3291749" y="2590799"/>
                  </a:lnTo>
                  <a:lnTo>
                    <a:pt x="3314771" y="2552699"/>
                  </a:lnTo>
                  <a:lnTo>
                    <a:pt x="3337201" y="2501899"/>
                  </a:lnTo>
                  <a:lnTo>
                    <a:pt x="3358956" y="2463799"/>
                  </a:lnTo>
                  <a:lnTo>
                    <a:pt x="3379954" y="2412999"/>
                  </a:lnTo>
                  <a:lnTo>
                    <a:pt x="3400113" y="2374899"/>
                  </a:lnTo>
                  <a:lnTo>
                    <a:pt x="3419350" y="2324099"/>
                  </a:lnTo>
                  <a:lnTo>
                    <a:pt x="3437582" y="2273299"/>
                  </a:lnTo>
                  <a:lnTo>
                    <a:pt x="3454728" y="2235199"/>
                  </a:lnTo>
                  <a:lnTo>
                    <a:pt x="3470705" y="2184399"/>
                  </a:lnTo>
                  <a:lnTo>
                    <a:pt x="3485430" y="2146299"/>
                  </a:lnTo>
                  <a:lnTo>
                    <a:pt x="3498821" y="2095499"/>
                  </a:lnTo>
                  <a:lnTo>
                    <a:pt x="3510796" y="2044699"/>
                  </a:lnTo>
                  <a:lnTo>
                    <a:pt x="3521272" y="1993899"/>
                  </a:lnTo>
                  <a:lnTo>
                    <a:pt x="3530166" y="1943099"/>
                  </a:lnTo>
                  <a:lnTo>
                    <a:pt x="3537397" y="1904999"/>
                  </a:lnTo>
                  <a:lnTo>
                    <a:pt x="3542882" y="1854199"/>
                  </a:lnTo>
                  <a:lnTo>
                    <a:pt x="3546539" y="1803399"/>
                  </a:lnTo>
                  <a:lnTo>
                    <a:pt x="3548284" y="1752599"/>
                  </a:lnTo>
                  <a:lnTo>
                    <a:pt x="3548036" y="1701799"/>
                  </a:lnTo>
                  <a:lnTo>
                    <a:pt x="3545712" y="1638299"/>
                  </a:lnTo>
                  <a:lnTo>
                    <a:pt x="3544000" y="1612899"/>
                  </a:lnTo>
                  <a:lnTo>
                    <a:pt x="3542182" y="1600199"/>
                  </a:lnTo>
                  <a:lnTo>
                    <a:pt x="3540152" y="1574799"/>
                  </a:lnTo>
                  <a:lnTo>
                    <a:pt x="3537804" y="1562099"/>
                  </a:lnTo>
                  <a:lnTo>
                    <a:pt x="3530167" y="1498599"/>
                  </a:lnTo>
                  <a:lnTo>
                    <a:pt x="3521084" y="1447799"/>
                  </a:lnTo>
                  <a:lnTo>
                    <a:pt x="3510586" y="1396999"/>
                  </a:lnTo>
                  <a:lnTo>
                    <a:pt x="3498701" y="1346199"/>
                  </a:lnTo>
                  <a:lnTo>
                    <a:pt x="3485461" y="1295399"/>
                  </a:lnTo>
                  <a:lnTo>
                    <a:pt x="3470896" y="1244599"/>
                  </a:lnTo>
                  <a:lnTo>
                    <a:pt x="3455035" y="1206499"/>
                  </a:lnTo>
                  <a:lnTo>
                    <a:pt x="3437909" y="1155699"/>
                  </a:lnTo>
                  <a:lnTo>
                    <a:pt x="3419549" y="1104899"/>
                  </a:lnTo>
                  <a:lnTo>
                    <a:pt x="3399983" y="1066799"/>
                  </a:lnTo>
                  <a:lnTo>
                    <a:pt x="3379242" y="1015999"/>
                  </a:lnTo>
                  <a:lnTo>
                    <a:pt x="3357357" y="977899"/>
                  </a:lnTo>
                  <a:lnTo>
                    <a:pt x="3334358" y="927099"/>
                  </a:lnTo>
                  <a:lnTo>
                    <a:pt x="3310274" y="888999"/>
                  </a:lnTo>
                  <a:lnTo>
                    <a:pt x="3285135" y="850899"/>
                  </a:lnTo>
                  <a:lnTo>
                    <a:pt x="3258973" y="812799"/>
                  </a:lnTo>
                  <a:lnTo>
                    <a:pt x="3231817" y="774699"/>
                  </a:lnTo>
                  <a:lnTo>
                    <a:pt x="3203697" y="736599"/>
                  </a:lnTo>
                  <a:lnTo>
                    <a:pt x="3174643" y="698499"/>
                  </a:lnTo>
                  <a:lnTo>
                    <a:pt x="3144686" y="660399"/>
                  </a:lnTo>
                  <a:lnTo>
                    <a:pt x="3113855" y="634999"/>
                  </a:lnTo>
                  <a:lnTo>
                    <a:pt x="3082181" y="596899"/>
                  </a:lnTo>
                  <a:lnTo>
                    <a:pt x="3049694" y="558799"/>
                  </a:lnTo>
                  <a:lnTo>
                    <a:pt x="3016424" y="533399"/>
                  </a:lnTo>
                  <a:lnTo>
                    <a:pt x="2982401" y="495299"/>
                  </a:lnTo>
                  <a:lnTo>
                    <a:pt x="2947655" y="469899"/>
                  </a:lnTo>
                  <a:lnTo>
                    <a:pt x="2912216" y="444499"/>
                  </a:lnTo>
                  <a:lnTo>
                    <a:pt x="2876115" y="419099"/>
                  </a:lnTo>
                  <a:lnTo>
                    <a:pt x="2839382" y="393699"/>
                  </a:lnTo>
                  <a:lnTo>
                    <a:pt x="2802046" y="368299"/>
                  </a:lnTo>
                  <a:lnTo>
                    <a:pt x="2725689" y="317499"/>
                  </a:lnTo>
                  <a:lnTo>
                    <a:pt x="2647284" y="266699"/>
                  </a:lnTo>
                  <a:lnTo>
                    <a:pt x="2607390" y="253999"/>
                  </a:lnTo>
                  <a:lnTo>
                    <a:pt x="2567073" y="228599"/>
                  </a:lnTo>
                  <a:lnTo>
                    <a:pt x="2526366" y="215899"/>
                  </a:lnTo>
                  <a:lnTo>
                    <a:pt x="2485297" y="190499"/>
                  </a:lnTo>
                  <a:lnTo>
                    <a:pt x="2147362" y="88899"/>
                  </a:lnTo>
                  <a:lnTo>
                    <a:pt x="2104399" y="88899"/>
                  </a:lnTo>
                  <a:lnTo>
                    <a:pt x="2061376" y="76199"/>
                  </a:lnTo>
                  <a:lnTo>
                    <a:pt x="2018323" y="76199"/>
                  </a:lnTo>
                  <a:lnTo>
                    <a:pt x="1975271" y="63499"/>
                  </a:lnTo>
                  <a:lnTo>
                    <a:pt x="1889288" y="63499"/>
                  </a:lnTo>
                  <a:lnTo>
                    <a:pt x="1846418" y="50799"/>
                  </a:lnTo>
                  <a:lnTo>
                    <a:pt x="2232404" y="50799"/>
                  </a:lnTo>
                  <a:lnTo>
                    <a:pt x="2485011" y="126999"/>
                  </a:lnTo>
                  <a:lnTo>
                    <a:pt x="2526217" y="152399"/>
                  </a:lnTo>
                  <a:lnTo>
                    <a:pt x="2607609" y="177799"/>
                  </a:lnTo>
                  <a:lnTo>
                    <a:pt x="2687453" y="228599"/>
                  </a:lnTo>
                  <a:lnTo>
                    <a:pt x="2726724" y="241299"/>
                  </a:lnTo>
                  <a:lnTo>
                    <a:pt x="2803825" y="292099"/>
                  </a:lnTo>
                  <a:lnTo>
                    <a:pt x="2841599" y="317499"/>
                  </a:lnTo>
                  <a:lnTo>
                    <a:pt x="2878817" y="342899"/>
                  </a:lnTo>
                  <a:lnTo>
                    <a:pt x="2915451" y="368299"/>
                  </a:lnTo>
                  <a:lnTo>
                    <a:pt x="2951474" y="393699"/>
                  </a:lnTo>
                  <a:lnTo>
                    <a:pt x="2986857" y="419099"/>
                  </a:lnTo>
                  <a:lnTo>
                    <a:pt x="3021572" y="457199"/>
                  </a:lnTo>
                  <a:lnTo>
                    <a:pt x="3055591" y="482599"/>
                  </a:lnTo>
                  <a:lnTo>
                    <a:pt x="3088886" y="520699"/>
                  </a:lnTo>
                  <a:lnTo>
                    <a:pt x="3121429" y="546099"/>
                  </a:lnTo>
                  <a:lnTo>
                    <a:pt x="3153191" y="584199"/>
                  </a:lnTo>
                  <a:lnTo>
                    <a:pt x="3184145" y="622299"/>
                  </a:lnTo>
                  <a:lnTo>
                    <a:pt x="3214263" y="647699"/>
                  </a:lnTo>
                  <a:lnTo>
                    <a:pt x="3243516" y="685799"/>
                  </a:lnTo>
                  <a:lnTo>
                    <a:pt x="3271876" y="723899"/>
                  </a:lnTo>
                  <a:lnTo>
                    <a:pt x="3299316" y="761999"/>
                  </a:lnTo>
                  <a:lnTo>
                    <a:pt x="3325807" y="800099"/>
                  </a:lnTo>
                  <a:lnTo>
                    <a:pt x="3351320" y="838199"/>
                  </a:lnTo>
                  <a:lnTo>
                    <a:pt x="3375829" y="876299"/>
                  </a:lnTo>
                  <a:lnTo>
                    <a:pt x="3399304" y="927099"/>
                  </a:lnTo>
                  <a:lnTo>
                    <a:pt x="3421718" y="965199"/>
                  </a:lnTo>
                  <a:lnTo>
                    <a:pt x="3443043" y="1003299"/>
                  </a:lnTo>
                  <a:lnTo>
                    <a:pt x="3463250" y="1054099"/>
                  </a:lnTo>
                  <a:lnTo>
                    <a:pt x="3482312" y="1104899"/>
                  </a:lnTo>
                  <a:lnTo>
                    <a:pt x="3500200" y="1142999"/>
                  </a:lnTo>
                  <a:lnTo>
                    <a:pt x="3516886" y="1193799"/>
                  </a:lnTo>
                  <a:lnTo>
                    <a:pt x="3532342" y="1244599"/>
                  </a:lnTo>
                  <a:lnTo>
                    <a:pt x="3546541" y="1295399"/>
                  </a:lnTo>
                  <a:lnTo>
                    <a:pt x="3559453" y="1333499"/>
                  </a:lnTo>
                  <a:lnTo>
                    <a:pt x="3571051" y="1384299"/>
                  </a:lnTo>
                  <a:lnTo>
                    <a:pt x="3581307" y="1447799"/>
                  </a:lnTo>
                  <a:lnTo>
                    <a:pt x="3590192" y="1498599"/>
                  </a:lnTo>
                  <a:lnTo>
                    <a:pt x="3597679" y="1549399"/>
                  </a:lnTo>
                  <a:lnTo>
                    <a:pt x="3600027" y="1562099"/>
                  </a:lnTo>
                  <a:lnTo>
                    <a:pt x="3602057" y="1587499"/>
                  </a:lnTo>
                  <a:lnTo>
                    <a:pt x="3603875" y="1612899"/>
                  </a:lnTo>
                  <a:lnTo>
                    <a:pt x="3605587" y="1625599"/>
                  </a:lnTo>
                  <a:lnTo>
                    <a:pt x="3605587" y="1638299"/>
                  </a:lnTo>
                  <a:lnTo>
                    <a:pt x="3607933" y="1689099"/>
                  </a:lnTo>
                  <a:lnTo>
                    <a:pt x="3608246" y="1739899"/>
                  </a:lnTo>
                  <a:lnTo>
                    <a:pt x="3606611" y="1790699"/>
                  </a:lnTo>
                  <a:lnTo>
                    <a:pt x="3603111" y="1841499"/>
                  </a:lnTo>
                  <a:lnTo>
                    <a:pt x="3597830" y="1892299"/>
                  </a:lnTo>
                  <a:lnTo>
                    <a:pt x="3590852" y="1943099"/>
                  </a:lnTo>
                  <a:lnTo>
                    <a:pt x="3582260" y="1993899"/>
                  </a:lnTo>
                  <a:lnTo>
                    <a:pt x="3572139" y="2044699"/>
                  </a:lnTo>
                  <a:lnTo>
                    <a:pt x="3560571" y="2095499"/>
                  </a:lnTo>
                  <a:lnTo>
                    <a:pt x="3547641" y="2133599"/>
                  </a:lnTo>
                  <a:lnTo>
                    <a:pt x="3533431" y="2184399"/>
                  </a:lnTo>
                  <a:lnTo>
                    <a:pt x="3518027" y="2235199"/>
                  </a:lnTo>
                  <a:lnTo>
                    <a:pt x="3501511" y="2273299"/>
                  </a:lnTo>
                  <a:lnTo>
                    <a:pt x="3483968" y="2324099"/>
                  </a:lnTo>
                  <a:lnTo>
                    <a:pt x="3465480" y="2374899"/>
                  </a:lnTo>
                  <a:lnTo>
                    <a:pt x="3446132" y="2412999"/>
                  </a:lnTo>
                  <a:lnTo>
                    <a:pt x="3426007" y="2463799"/>
                  </a:lnTo>
                  <a:lnTo>
                    <a:pt x="3405189" y="2501899"/>
                  </a:lnTo>
                  <a:lnTo>
                    <a:pt x="3383762" y="2539999"/>
                  </a:lnTo>
                  <a:lnTo>
                    <a:pt x="3361809" y="2590799"/>
                  </a:lnTo>
                  <a:lnTo>
                    <a:pt x="3339414" y="2628899"/>
                  </a:lnTo>
                  <a:lnTo>
                    <a:pt x="3316661" y="2679699"/>
                  </a:lnTo>
                  <a:lnTo>
                    <a:pt x="3293633" y="2717799"/>
                  </a:lnTo>
                  <a:lnTo>
                    <a:pt x="3270414" y="2755899"/>
                  </a:lnTo>
                  <a:lnTo>
                    <a:pt x="3247088" y="2806699"/>
                  </a:lnTo>
                  <a:lnTo>
                    <a:pt x="3199991" y="2882899"/>
                  </a:lnTo>
                  <a:lnTo>
                    <a:pt x="3176255" y="2933699"/>
                  </a:lnTo>
                  <a:lnTo>
                    <a:pt x="3152619" y="2971799"/>
                  </a:lnTo>
                  <a:lnTo>
                    <a:pt x="3129172" y="3022599"/>
                  </a:lnTo>
                  <a:lnTo>
                    <a:pt x="3106002" y="3060699"/>
                  </a:lnTo>
                  <a:lnTo>
                    <a:pt x="3083198" y="3111499"/>
                  </a:lnTo>
                  <a:lnTo>
                    <a:pt x="3060849" y="3149599"/>
                  </a:lnTo>
                  <a:lnTo>
                    <a:pt x="3039042" y="3200399"/>
                  </a:lnTo>
                  <a:lnTo>
                    <a:pt x="3017868" y="3238499"/>
                  </a:lnTo>
                  <a:lnTo>
                    <a:pt x="2997414" y="3289299"/>
                  </a:lnTo>
                  <a:lnTo>
                    <a:pt x="2977768" y="3327399"/>
                  </a:lnTo>
                  <a:lnTo>
                    <a:pt x="2959020" y="3378199"/>
                  </a:lnTo>
                  <a:lnTo>
                    <a:pt x="2941258" y="3428999"/>
                  </a:lnTo>
                  <a:lnTo>
                    <a:pt x="2924570" y="3467099"/>
                  </a:lnTo>
                  <a:lnTo>
                    <a:pt x="2909045" y="3517899"/>
                  </a:lnTo>
                  <a:lnTo>
                    <a:pt x="2894772" y="3568699"/>
                  </a:lnTo>
                  <a:lnTo>
                    <a:pt x="2881839" y="3619499"/>
                  </a:lnTo>
                  <a:lnTo>
                    <a:pt x="2870335" y="3657599"/>
                  </a:lnTo>
                  <a:lnTo>
                    <a:pt x="2860348" y="3708399"/>
                  </a:lnTo>
                  <a:lnTo>
                    <a:pt x="2851966" y="3759199"/>
                  </a:lnTo>
                  <a:lnTo>
                    <a:pt x="2845280" y="3809999"/>
                  </a:lnTo>
                  <a:lnTo>
                    <a:pt x="2840761" y="3848099"/>
                  </a:lnTo>
                  <a:lnTo>
                    <a:pt x="2838201" y="3873499"/>
                  </a:lnTo>
                  <a:lnTo>
                    <a:pt x="2835536" y="3886199"/>
                  </a:lnTo>
                  <a:lnTo>
                    <a:pt x="2832658" y="3911599"/>
                  </a:lnTo>
                  <a:lnTo>
                    <a:pt x="2829463" y="3936999"/>
                  </a:lnTo>
                  <a:lnTo>
                    <a:pt x="2855259" y="3987799"/>
                  </a:lnTo>
                  <a:lnTo>
                    <a:pt x="2876159" y="4025899"/>
                  </a:lnTo>
                  <a:lnTo>
                    <a:pt x="2811388" y="4025899"/>
                  </a:lnTo>
                  <a:lnTo>
                    <a:pt x="2805686" y="4038599"/>
                  </a:lnTo>
                  <a:lnTo>
                    <a:pt x="2798819" y="4051299"/>
                  </a:lnTo>
                  <a:lnTo>
                    <a:pt x="2790894" y="4076699"/>
                  </a:lnTo>
                  <a:lnTo>
                    <a:pt x="2782015" y="4089399"/>
                  </a:lnTo>
                  <a:lnTo>
                    <a:pt x="2749072" y="4140199"/>
                  </a:lnTo>
                  <a:lnTo>
                    <a:pt x="2710164" y="4178299"/>
                  </a:lnTo>
                  <a:lnTo>
                    <a:pt x="2667731" y="4203699"/>
                  </a:lnTo>
                  <a:lnTo>
                    <a:pt x="2624214" y="4241799"/>
                  </a:lnTo>
                  <a:lnTo>
                    <a:pt x="2582053" y="4267199"/>
                  </a:lnTo>
                  <a:lnTo>
                    <a:pt x="2539729" y="4279899"/>
                  </a:lnTo>
                  <a:lnTo>
                    <a:pt x="2496648" y="4305299"/>
                  </a:lnTo>
                  <a:lnTo>
                    <a:pt x="2452818" y="4317999"/>
                  </a:lnTo>
                  <a:lnTo>
                    <a:pt x="2430534" y="4330699"/>
                  </a:lnTo>
                  <a:close/>
                </a:path>
                <a:path w="3608705" h="5626100">
                  <a:moveTo>
                    <a:pt x="1946884" y="1689099"/>
                  </a:moveTo>
                  <a:lnTo>
                    <a:pt x="1658469" y="1689099"/>
                  </a:lnTo>
                  <a:lnTo>
                    <a:pt x="1705775" y="1676399"/>
                  </a:lnTo>
                  <a:lnTo>
                    <a:pt x="1899500" y="1676399"/>
                  </a:lnTo>
                  <a:lnTo>
                    <a:pt x="1946884" y="1689099"/>
                  </a:lnTo>
                  <a:close/>
                </a:path>
                <a:path w="3608705" h="5626100">
                  <a:moveTo>
                    <a:pt x="1424361" y="4330699"/>
                  </a:moveTo>
                  <a:lnTo>
                    <a:pt x="1365334" y="4330699"/>
                  </a:lnTo>
                  <a:lnTo>
                    <a:pt x="1368147" y="4305299"/>
                  </a:lnTo>
                  <a:lnTo>
                    <a:pt x="1371219" y="4279899"/>
                  </a:lnTo>
                  <a:lnTo>
                    <a:pt x="1374530" y="4254499"/>
                  </a:lnTo>
                  <a:lnTo>
                    <a:pt x="1378058" y="4216399"/>
                  </a:lnTo>
                  <a:lnTo>
                    <a:pt x="1381780" y="4178299"/>
                  </a:lnTo>
                  <a:lnTo>
                    <a:pt x="1385675" y="4140199"/>
                  </a:lnTo>
                  <a:lnTo>
                    <a:pt x="1389721" y="4089399"/>
                  </a:lnTo>
                  <a:lnTo>
                    <a:pt x="1393897" y="4038599"/>
                  </a:lnTo>
                  <a:lnTo>
                    <a:pt x="1398180" y="3987799"/>
                  </a:lnTo>
                  <a:lnTo>
                    <a:pt x="1402550" y="3936999"/>
                  </a:lnTo>
                  <a:lnTo>
                    <a:pt x="1406983" y="3873499"/>
                  </a:lnTo>
                  <a:lnTo>
                    <a:pt x="1411459" y="3822699"/>
                  </a:lnTo>
                  <a:lnTo>
                    <a:pt x="1424925" y="3632199"/>
                  </a:lnTo>
                  <a:lnTo>
                    <a:pt x="1429354" y="3568699"/>
                  </a:lnTo>
                  <a:lnTo>
                    <a:pt x="1433716" y="3505199"/>
                  </a:lnTo>
                  <a:lnTo>
                    <a:pt x="1437991" y="3441699"/>
                  </a:lnTo>
                  <a:lnTo>
                    <a:pt x="1442155" y="3365499"/>
                  </a:lnTo>
                  <a:lnTo>
                    <a:pt x="1398263" y="3352799"/>
                  </a:lnTo>
                  <a:lnTo>
                    <a:pt x="1355727" y="3327399"/>
                  </a:lnTo>
                  <a:lnTo>
                    <a:pt x="1314628" y="3301999"/>
                  </a:lnTo>
                  <a:lnTo>
                    <a:pt x="1275046" y="3276599"/>
                  </a:lnTo>
                  <a:lnTo>
                    <a:pt x="1237062" y="3251199"/>
                  </a:lnTo>
                  <a:lnTo>
                    <a:pt x="1200756" y="3213099"/>
                  </a:lnTo>
                  <a:lnTo>
                    <a:pt x="1166209" y="3174999"/>
                  </a:lnTo>
                  <a:lnTo>
                    <a:pt x="1133501" y="3149599"/>
                  </a:lnTo>
                  <a:lnTo>
                    <a:pt x="1102713" y="3111499"/>
                  </a:lnTo>
                  <a:lnTo>
                    <a:pt x="1073925" y="3073399"/>
                  </a:lnTo>
                  <a:lnTo>
                    <a:pt x="1047219" y="3035299"/>
                  </a:lnTo>
                  <a:lnTo>
                    <a:pt x="1022673" y="2984499"/>
                  </a:lnTo>
                  <a:lnTo>
                    <a:pt x="1000370" y="2946399"/>
                  </a:lnTo>
                  <a:lnTo>
                    <a:pt x="980389" y="2895599"/>
                  </a:lnTo>
                  <a:lnTo>
                    <a:pt x="962811" y="2857499"/>
                  </a:lnTo>
                  <a:lnTo>
                    <a:pt x="947716" y="2806699"/>
                  </a:lnTo>
                  <a:lnTo>
                    <a:pt x="935185" y="2755899"/>
                  </a:lnTo>
                  <a:lnTo>
                    <a:pt x="925299" y="2717799"/>
                  </a:lnTo>
                  <a:lnTo>
                    <a:pt x="918138" y="2666999"/>
                  </a:lnTo>
                  <a:lnTo>
                    <a:pt x="913782" y="2616199"/>
                  </a:lnTo>
                  <a:lnTo>
                    <a:pt x="912312" y="2565399"/>
                  </a:lnTo>
                  <a:lnTo>
                    <a:pt x="913634" y="2514599"/>
                  </a:lnTo>
                  <a:lnTo>
                    <a:pt x="917553" y="2463799"/>
                  </a:lnTo>
                  <a:lnTo>
                    <a:pt x="924000" y="2412999"/>
                  </a:lnTo>
                  <a:lnTo>
                    <a:pt x="932908" y="2374899"/>
                  </a:lnTo>
                  <a:lnTo>
                    <a:pt x="944206" y="2324099"/>
                  </a:lnTo>
                  <a:lnTo>
                    <a:pt x="957827" y="2273299"/>
                  </a:lnTo>
                  <a:lnTo>
                    <a:pt x="973701" y="2235199"/>
                  </a:lnTo>
                  <a:lnTo>
                    <a:pt x="991760" y="2197099"/>
                  </a:lnTo>
                  <a:lnTo>
                    <a:pt x="1011934" y="2146299"/>
                  </a:lnTo>
                  <a:lnTo>
                    <a:pt x="1034156" y="2108199"/>
                  </a:lnTo>
                  <a:lnTo>
                    <a:pt x="1058356" y="2070099"/>
                  </a:lnTo>
                  <a:lnTo>
                    <a:pt x="1084465" y="2031999"/>
                  </a:lnTo>
                  <a:lnTo>
                    <a:pt x="1112415" y="1993899"/>
                  </a:lnTo>
                  <a:lnTo>
                    <a:pt x="1142137" y="1968499"/>
                  </a:lnTo>
                  <a:lnTo>
                    <a:pt x="1173562" y="1930399"/>
                  </a:lnTo>
                  <a:lnTo>
                    <a:pt x="1206622" y="1904999"/>
                  </a:lnTo>
                  <a:lnTo>
                    <a:pt x="1241247" y="1866899"/>
                  </a:lnTo>
                  <a:lnTo>
                    <a:pt x="1277369" y="1841499"/>
                  </a:lnTo>
                  <a:lnTo>
                    <a:pt x="1314918" y="1816099"/>
                  </a:lnTo>
                  <a:lnTo>
                    <a:pt x="1353827" y="1790699"/>
                  </a:lnTo>
                  <a:lnTo>
                    <a:pt x="1394027" y="1765299"/>
                  </a:lnTo>
                  <a:lnTo>
                    <a:pt x="1435448" y="1752599"/>
                  </a:lnTo>
                  <a:lnTo>
                    <a:pt x="1478022" y="1727199"/>
                  </a:lnTo>
                  <a:lnTo>
                    <a:pt x="1611972" y="1689099"/>
                  </a:lnTo>
                  <a:lnTo>
                    <a:pt x="1993446" y="1689099"/>
                  </a:lnTo>
                  <a:lnTo>
                    <a:pt x="2127522" y="1727199"/>
                  </a:lnTo>
                  <a:lnTo>
                    <a:pt x="1800280" y="1727199"/>
                  </a:lnTo>
                  <a:lnTo>
                    <a:pt x="1751599" y="1739899"/>
                  </a:lnTo>
                  <a:lnTo>
                    <a:pt x="1656522" y="1739899"/>
                  </a:lnTo>
                  <a:lnTo>
                    <a:pt x="1520787" y="1777999"/>
                  </a:lnTo>
                  <a:lnTo>
                    <a:pt x="1477689" y="1803399"/>
                  </a:lnTo>
                  <a:lnTo>
                    <a:pt x="1435796" y="1816099"/>
                  </a:lnTo>
                  <a:lnTo>
                    <a:pt x="1395184" y="1841499"/>
                  </a:lnTo>
                  <a:lnTo>
                    <a:pt x="1355933" y="1866899"/>
                  </a:lnTo>
                  <a:lnTo>
                    <a:pt x="1318120" y="1892299"/>
                  </a:lnTo>
                  <a:lnTo>
                    <a:pt x="1281823" y="1917699"/>
                  </a:lnTo>
                  <a:lnTo>
                    <a:pt x="1247121" y="1943099"/>
                  </a:lnTo>
                  <a:lnTo>
                    <a:pt x="1214092" y="1981199"/>
                  </a:lnTo>
                  <a:lnTo>
                    <a:pt x="1182813" y="2006599"/>
                  </a:lnTo>
                  <a:lnTo>
                    <a:pt x="1153363" y="2044699"/>
                  </a:lnTo>
                  <a:lnTo>
                    <a:pt x="1125821" y="2082799"/>
                  </a:lnTo>
                  <a:lnTo>
                    <a:pt x="1100263" y="2120899"/>
                  </a:lnTo>
                  <a:lnTo>
                    <a:pt x="1076769" y="2158999"/>
                  </a:lnTo>
                  <a:lnTo>
                    <a:pt x="1055416" y="2197099"/>
                  </a:lnTo>
                  <a:lnTo>
                    <a:pt x="1036283" y="2235199"/>
                  </a:lnTo>
                  <a:lnTo>
                    <a:pt x="1019447" y="2285999"/>
                  </a:lnTo>
                  <a:lnTo>
                    <a:pt x="1004987" y="2324099"/>
                  </a:lnTo>
                  <a:lnTo>
                    <a:pt x="992981" y="2374899"/>
                  </a:lnTo>
                  <a:lnTo>
                    <a:pt x="983507" y="2412999"/>
                  </a:lnTo>
                  <a:lnTo>
                    <a:pt x="976643" y="2463799"/>
                  </a:lnTo>
                  <a:lnTo>
                    <a:pt x="972468" y="2514599"/>
                  </a:lnTo>
                  <a:lnTo>
                    <a:pt x="971059" y="2565399"/>
                  </a:lnTo>
                  <a:lnTo>
                    <a:pt x="972648" y="2616199"/>
                  </a:lnTo>
                  <a:lnTo>
                    <a:pt x="977355" y="2666999"/>
                  </a:lnTo>
                  <a:lnTo>
                    <a:pt x="985085" y="2717799"/>
                  </a:lnTo>
                  <a:lnTo>
                    <a:pt x="995744" y="2755899"/>
                  </a:lnTo>
                  <a:lnTo>
                    <a:pt x="1009238" y="2806699"/>
                  </a:lnTo>
                  <a:lnTo>
                    <a:pt x="1025473" y="2857499"/>
                  </a:lnTo>
                  <a:lnTo>
                    <a:pt x="1044356" y="2895599"/>
                  </a:lnTo>
                  <a:lnTo>
                    <a:pt x="1065793" y="2946399"/>
                  </a:lnTo>
                  <a:lnTo>
                    <a:pt x="1089690" y="2984499"/>
                  </a:lnTo>
                  <a:lnTo>
                    <a:pt x="1115952" y="3022599"/>
                  </a:lnTo>
                  <a:lnTo>
                    <a:pt x="1144486" y="3060699"/>
                  </a:lnTo>
                  <a:lnTo>
                    <a:pt x="1175199" y="3098799"/>
                  </a:lnTo>
                  <a:lnTo>
                    <a:pt x="1207995" y="3136899"/>
                  </a:lnTo>
                  <a:lnTo>
                    <a:pt x="1242782" y="3174999"/>
                  </a:lnTo>
                  <a:lnTo>
                    <a:pt x="1279465" y="3200399"/>
                  </a:lnTo>
                  <a:lnTo>
                    <a:pt x="1317951" y="3238499"/>
                  </a:lnTo>
                  <a:lnTo>
                    <a:pt x="1358146" y="3263899"/>
                  </a:lnTo>
                  <a:lnTo>
                    <a:pt x="1399955" y="3289299"/>
                  </a:lnTo>
                  <a:lnTo>
                    <a:pt x="1443286" y="3301999"/>
                  </a:lnTo>
                  <a:lnTo>
                    <a:pt x="1507073" y="3301999"/>
                  </a:lnTo>
                  <a:lnTo>
                    <a:pt x="1505420" y="3327399"/>
                  </a:lnTo>
                  <a:lnTo>
                    <a:pt x="1551901" y="3352799"/>
                  </a:lnTo>
                  <a:lnTo>
                    <a:pt x="1648755" y="3378199"/>
                  </a:lnTo>
                  <a:lnTo>
                    <a:pt x="1698813" y="3378199"/>
                  </a:lnTo>
                  <a:lnTo>
                    <a:pt x="1749751" y="3390899"/>
                  </a:lnTo>
                  <a:lnTo>
                    <a:pt x="1500901" y="3390899"/>
                  </a:lnTo>
                  <a:lnTo>
                    <a:pt x="1496728" y="3467099"/>
                  </a:lnTo>
                  <a:lnTo>
                    <a:pt x="1492427" y="3530599"/>
                  </a:lnTo>
                  <a:lnTo>
                    <a:pt x="1488024" y="3594099"/>
                  </a:lnTo>
                  <a:lnTo>
                    <a:pt x="1483542" y="3657599"/>
                  </a:lnTo>
                  <a:lnTo>
                    <a:pt x="1479004" y="3721099"/>
                  </a:lnTo>
                  <a:lnTo>
                    <a:pt x="1469858" y="3848099"/>
                  </a:lnTo>
                  <a:lnTo>
                    <a:pt x="1465297" y="3898899"/>
                  </a:lnTo>
                  <a:lnTo>
                    <a:pt x="1460775" y="3962399"/>
                  </a:lnTo>
                  <a:lnTo>
                    <a:pt x="1456317" y="4013199"/>
                  </a:lnTo>
                  <a:lnTo>
                    <a:pt x="1451945" y="4063999"/>
                  </a:lnTo>
                  <a:lnTo>
                    <a:pt x="1447685" y="4114799"/>
                  </a:lnTo>
                  <a:lnTo>
                    <a:pt x="1443558" y="4152899"/>
                  </a:lnTo>
                  <a:lnTo>
                    <a:pt x="1439590" y="4190999"/>
                  </a:lnTo>
                  <a:lnTo>
                    <a:pt x="1435803" y="4229099"/>
                  </a:lnTo>
                  <a:lnTo>
                    <a:pt x="1432222" y="4267199"/>
                  </a:lnTo>
                  <a:lnTo>
                    <a:pt x="1428871" y="4292599"/>
                  </a:lnTo>
                  <a:lnTo>
                    <a:pt x="1425772" y="4317999"/>
                  </a:lnTo>
                  <a:lnTo>
                    <a:pt x="1424361" y="4330699"/>
                  </a:lnTo>
                  <a:close/>
                </a:path>
                <a:path w="3608705" h="5626100">
                  <a:moveTo>
                    <a:pt x="2290451" y="3301999"/>
                  </a:moveTo>
                  <a:lnTo>
                    <a:pt x="2157275" y="3301999"/>
                  </a:lnTo>
                  <a:lnTo>
                    <a:pt x="2200605" y="3289299"/>
                  </a:lnTo>
                  <a:lnTo>
                    <a:pt x="2242414" y="3263899"/>
                  </a:lnTo>
                  <a:lnTo>
                    <a:pt x="2282609" y="3238499"/>
                  </a:lnTo>
                  <a:lnTo>
                    <a:pt x="2321095" y="3200399"/>
                  </a:lnTo>
                  <a:lnTo>
                    <a:pt x="2357778" y="3174999"/>
                  </a:lnTo>
                  <a:lnTo>
                    <a:pt x="2392565" y="3136899"/>
                  </a:lnTo>
                  <a:lnTo>
                    <a:pt x="2425362" y="3098799"/>
                  </a:lnTo>
                  <a:lnTo>
                    <a:pt x="2456074" y="3060699"/>
                  </a:lnTo>
                  <a:lnTo>
                    <a:pt x="2484608" y="3022599"/>
                  </a:lnTo>
                  <a:lnTo>
                    <a:pt x="2510871" y="2984499"/>
                  </a:lnTo>
                  <a:lnTo>
                    <a:pt x="2534767" y="2946399"/>
                  </a:lnTo>
                  <a:lnTo>
                    <a:pt x="2556204" y="2895599"/>
                  </a:lnTo>
                  <a:lnTo>
                    <a:pt x="2575087" y="2857499"/>
                  </a:lnTo>
                  <a:lnTo>
                    <a:pt x="2591322" y="2806699"/>
                  </a:lnTo>
                  <a:lnTo>
                    <a:pt x="2604816" y="2755899"/>
                  </a:lnTo>
                  <a:lnTo>
                    <a:pt x="2615475" y="2717799"/>
                  </a:lnTo>
                  <a:lnTo>
                    <a:pt x="2623205" y="2666999"/>
                  </a:lnTo>
                  <a:lnTo>
                    <a:pt x="2627912" y="2616199"/>
                  </a:lnTo>
                  <a:lnTo>
                    <a:pt x="2629502" y="2565399"/>
                  </a:lnTo>
                  <a:lnTo>
                    <a:pt x="2628092" y="2514599"/>
                  </a:lnTo>
                  <a:lnTo>
                    <a:pt x="2623917" y="2463799"/>
                  </a:lnTo>
                  <a:lnTo>
                    <a:pt x="2617053" y="2412999"/>
                  </a:lnTo>
                  <a:lnTo>
                    <a:pt x="2607579" y="2374899"/>
                  </a:lnTo>
                  <a:lnTo>
                    <a:pt x="2595573" y="2324099"/>
                  </a:lnTo>
                  <a:lnTo>
                    <a:pt x="2581113" y="2285999"/>
                  </a:lnTo>
                  <a:lnTo>
                    <a:pt x="2564277" y="2235199"/>
                  </a:lnTo>
                  <a:lnTo>
                    <a:pt x="2545144" y="2197099"/>
                  </a:lnTo>
                  <a:lnTo>
                    <a:pt x="2523791" y="2158999"/>
                  </a:lnTo>
                  <a:lnTo>
                    <a:pt x="2500297" y="2120899"/>
                  </a:lnTo>
                  <a:lnTo>
                    <a:pt x="2474739" y="2082799"/>
                  </a:lnTo>
                  <a:lnTo>
                    <a:pt x="2447197" y="2044699"/>
                  </a:lnTo>
                  <a:lnTo>
                    <a:pt x="2417747" y="2006599"/>
                  </a:lnTo>
                  <a:lnTo>
                    <a:pt x="2386468" y="1981199"/>
                  </a:lnTo>
                  <a:lnTo>
                    <a:pt x="2353439" y="1943099"/>
                  </a:lnTo>
                  <a:lnTo>
                    <a:pt x="2318737" y="1917699"/>
                  </a:lnTo>
                  <a:lnTo>
                    <a:pt x="2282440" y="1892299"/>
                  </a:lnTo>
                  <a:lnTo>
                    <a:pt x="2244627" y="1866899"/>
                  </a:lnTo>
                  <a:lnTo>
                    <a:pt x="2205376" y="1841499"/>
                  </a:lnTo>
                  <a:lnTo>
                    <a:pt x="2164764" y="1816099"/>
                  </a:lnTo>
                  <a:lnTo>
                    <a:pt x="2122871" y="1803399"/>
                  </a:lnTo>
                  <a:lnTo>
                    <a:pt x="2079773" y="1777999"/>
                  </a:lnTo>
                  <a:lnTo>
                    <a:pt x="1944038" y="1739899"/>
                  </a:lnTo>
                  <a:lnTo>
                    <a:pt x="1848961" y="1739899"/>
                  </a:lnTo>
                  <a:lnTo>
                    <a:pt x="1800280" y="1727199"/>
                  </a:lnTo>
                  <a:lnTo>
                    <a:pt x="2127522" y="1727199"/>
                  </a:lnTo>
                  <a:lnTo>
                    <a:pt x="2170117" y="1752599"/>
                  </a:lnTo>
                  <a:lnTo>
                    <a:pt x="2211550" y="1765299"/>
                  </a:lnTo>
                  <a:lnTo>
                    <a:pt x="2251753" y="1790699"/>
                  </a:lnTo>
                  <a:lnTo>
                    <a:pt x="2290658" y="1816099"/>
                  </a:lnTo>
                  <a:lnTo>
                    <a:pt x="2328198" y="1841499"/>
                  </a:lnTo>
                  <a:lnTo>
                    <a:pt x="2364303" y="1866899"/>
                  </a:lnTo>
                  <a:lnTo>
                    <a:pt x="2398907" y="1904999"/>
                  </a:lnTo>
                  <a:lnTo>
                    <a:pt x="2431940" y="1930399"/>
                  </a:lnTo>
                  <a:lnTo>
                    <a:pt x="2463335" y="1968499"/>
                  </a:lnTo>
                  <a:lnTo>
                    <a:pt x="2493024" y="1993899"/>
                  </a:lnTo>
                  <a:lnTo>
                    <a:pt x="2520939" y="2031999"/>
                  </a:lnTo>
                  <a:lnTo>
                    <a:pt x="2547011" y="2070099"/>
                  </a:lnTo>
                  <a:lnTo>
                    <a:pt x="2571174" y="2108199"/>
                  </a:lnTo>
                  <a:lnTo>
                    <a:pt x="2593358" y="2146299"/>
                  </a:lnTo>
                  <a:lnTo>
                    <a:pt x="2613496" y="2197099"/>
                  </a:lnTo>
                  <a:lnTo>
                    <a:pt x="2631519" y="2235199"/>
                  </a:lnTo>
                  <a:lnTo>
                    <a:pt x="2647360" y="2273299"/>
                  </a:lnTo>
                  <a:lnTo>
                    <a:pt x="2660951" y="2324099"/>
                  </a:lnTo>
                  <a:lnTo>
                    <a:pt x="2672223" y="2374899"/>
                  </a:lnTo>
                  <a:lnTo>
                    <a:pt x="2681108" y="2412999"/>
                  </a:lnTo>
                  <a:lnTo>
                    <a:pt x="2687540" y="2463799"/>
                  </a:lnTo>
                  <a:lnTo>
                    <a:pt x="2691448" y="2514599"/>
                  </a:lnTo>
                  <a:lnTo>
                    <a:pt x="2692766" y="2565399"/>
                  </a:lnTo>
                  <a:lnTo>
                    <a:pt x="2691296" y="2616199"/>
                  </a:lnTo>
                  <a:lnTo>
                    <a:pt x="2686940" y="2666999"/>
                  </a:lnTo>
                  <a:lnTo>
                    <a:pt x="2679779" y="2717799"/>
                  </a:lnTo>
                  <a:lnTo>
                    <a:pt x="2669893" y="2755899"/>
                  </a:lnTo>
                  <a:lnTo>
                    <a:pt x="2657362" y="2806699"/>
                  </a:lnTo>
                  <a:lnTo>
                    <a:pt x="2642267" y="2857499"/>
                  </a:lnTo>
                  <a:lnTo>
                    <a:pt x="2624689" y="2895599"/>
                  </a:lnTo>
                  <a:lnTo>
                    <a:pt x="2604708" y="2946399"/>
                  </a:lnTo>
                  <a:lnTo>
                    <a:pt x="2582405" y="2984499"/>
                  </a:lnTo>
                  <a:lnTo>
                    <a:pt x="2557860" y="3035299"/>
                  </a:lnTo>
                  <a:lnTo>
                    <a:pt x="2531153" y="3073399"/>
                  </a:lnTo>
                  <a:lnTo>
                    <a:pt x="2502365" y="3111499"/>
                  </a:lnTo>
                  <a:lnTo>
                    <a:pt x="2471578" y="3149599"/>
                  </a:lnTo>
                  <a:lnTo>
                    <a:pt x="2438870" y="3174999"/>
                  </a:lnTo>
                  <a:lnTo>
                    <a:pt x="2404323" y="3213099"/>
                  </a:lnTo>
                  <a:lnTo>
                    <a:pt x="2368017" y="3251199"/>
                  </a:lnTo>
                  <a:lnTo>
                    <a:pt x="2330033" y="3276599"/>
                  </a:lnTo>
                  <a:lnTo>
                    <a:pt x="2290451" y="3301999"/>
                  </a:lnTo>
                  <a:close/>
                </a:path>
                <a:path w="3608705" h="5626100">
                  <a:moveTo>
                    <a:pt x="1507073" y="3301999"/>
                  </a:moveTo>
                  <a:lnTo>
                    <a:pt x="1443286" y="3301999"/>
                  </a:lnTo>
                  <a:lnTo>
                    <a:pt x="1446255" y="3251199"/>
                  </a:lnTo>
                  <a:lnTo>
                    <a:pt x="1449131" y="3200399"/>
                  </a:lnTo>
                  <a:lnTo>
                    <a:pt x="1451905" y="3149599"/>
                  </a:lnTo>
                  <a:lnTo>
                    <a:pt x="1454567" y="3098799"/>
                  </a:lnTo>
                  <a:lnTo>
                    <a:pt x="1457109" y="3047999"/>
                  </a:lnTo>
                  <a:lnTo>
                    <a:pt x="1459520" y="2997199"/>
                  </a:lnTo>
                  <a:lnTo>
                    <a:pt x="1461792" y="2946399"/>
                  </a:lnTo>
                  <a:lnTo>
                    <a:pt x="1463915" y="2895599"/>
                  </a:lnTo>
                  <a:lnTo>
                    <a:pt x="1465880" y="2857499"/>
                  </a:lnTo>
                  <a:lnTo>
                    <a:pt x="1446604" y="2844799"/>
                  </a:lnTo>
                  <a:lnTo>
                    <a:pt x="1427752" y="2844799"/>
                  </a:lnTo>
                  <a:lnTo>
                    <a:pt x="1409323" y="2832099"/>
                  </a:lnTo>
                  <a:lnTo>
                    <a:pt x="1391318" y="2832099"/>
                  </a:lnTo>
                  <a:lnTo>
                    <a:pt x="1351484" y="2806699"/>
                  </a:lnTo>
                  <a:lnTo>
                    <a:pt x="1314903" y="2781299"/>
                  </a:lnTo>
                  <a:lnTo>
                    <a:pt x="1281915" y="2743199"/>
                  </a:lnTo>
                  <a:lnTo>
                    <a:pt x="1252858" y="2717799"/>
                  </a:lnTo>
                  <a:lnTo>
                    <a:pt x="1228072" y="2679699"/>
                  </a:lnTo>
                  <a:lnTo>
                    <a:pt x="1207895" y="2628899"/>
                  </a:lnTo>
                  <a:lnTo>
                    <a:pt x="1192666" y="2590799"/>
                  </a:lnTo>
                  <a:lnTo>
                    <a:pt x="1182725" y="2539999"/>
                  </a:lnTo>
                  <a:lnTo>
                    <a:pt x="1178409" y="2501899"/>
                  </a:lnTo>
                  <a:lnTo>
                    <a:pt x="1180058" y="2451099"/>
                  </a:lnTo>
                  <a:lnTo>
                    <a:pt x="1188552" y="2412999"/>
                  </a:lnTo>
                  <a:lnTo>
                    <a:pt x="1204703" y="2374899"/>
                  </a:lnTo>
                  <a:lnTo>
                    <a:pt x="1228072" y="2336799"/>
                  </a:lnTo>
                  <a:lnTo>
                    <a:pt x="1258219" y="2298699"/>
                  </a:lnTo>
                  <a:lnTo>
                    <a:pt x="1294705" y="2273299"/>
                  </a:lnTo>
                  <a:lnTo>
                    <a:pt x="1337091" y="2260599"/>
                  </a:lnTo>
                  <a:lnTo>
                    <a:pt x="1383300" y="2260599"/>
                  </a:lnTo>
                  <a:lnTo>
                    <a:pt x="1424331" y="2273299"/>
                  </a:lnTo>
                  <a:lnTo>
                    <a:pt x="1459525" y="2298699"/>
                  </a:lnTo>
                  <a:lnTo>
                    <a:pt x="1473874" y="2311399"/>
                  </a:lnTo>
                  <a:lnTo>
                    <a:pt x="1355166" y="2311399"/>
                  </a:lnTo>
                  <a:lnTo>
                    <a:pt x="1349518" y="2324099"/>
                  </a:lnTo>
                  <a:lnTo>
                    <a:pt x="1309395" y="2336799"/>
                  </a:lnTo>
                  <a:lnTo>
                    <a:pt x="1276791" y="2374899"/>
                  </a:lnTo>
                  <a:lnTo>
                    <a:pt x="1253720" y="2412999"/>
                  </a:lnTo>
                  <a:lnTo>
                    <a:pt x="1242194" y="2463799"/>
                  </a:lnTo>
                  <a:lnTo>
                    <a:pt x="1241150" y="2514599"/>
                  </a:lnTo>
                  <a:lnTo>
                    <a:pt x="1247824" y="2552699"/>
                  </a:lnTo>
                  <a:lnTo>
                    <a:pt x="1261675" y="2603499"/>
                  </a:lnTo>
                  <a:lnTo>
                    <a:pt x="1282158" y="2641599"/>
                  </a:lnTo>
                  <a:lnTo>
                    <a:pt x="1308731" y="2679699"/>
                  </a:lnTo>
                  <a:lnTo>
                    <a:pt x="1340851" y="2717799"/>
                  </a:lnTo>
                  <a:lnTo>
                    <a:pt x="1377975" y="2755899"/>
                  </a:lnTo>
                  <a:lnTo>
                    <a:pt x="1419561" y="2768599"/>
                  </a:lnTo>
                  <a:lnTo>
                    <a:pt x="1431617" y="2781299"/>
                  </a:lnTo>
                  <a:lnTo>
                    <a:pt x="1443991" y="2781299"/>
                  </a:lnTo>
                  <a:lnTo>
                    <a:pt x="1456577" y="2793999"/>
                  </a:lnTo>
                  <a:lnTo>
                    <a:pt x="1529452" y="2793999"/>
                  </a:lnTo>
                  <a:lnTo>
                    <a:pt x="1529145" y="2806699"/>
                  </a:lnTo>
                  <a:lnTo>
                    <a:pt x="1774913" y="2806699"/>
                  </a:lnTo>
                  <a:lnTo>
                    <a:pt x="1755195" y="2819399"/>
                  </a:lnTo>
                  <a:lnTo>
                    <a:pt x="1712998" y="2832099"/>
                  </a:lnTo>
                  <a:lnTo>
                    <a:pt x="1576112" y="2870199"/>
                  </a:lnTo>
                  <a:lnTo>
                    <a:pt x="1529145" y="2870199"/>
                  </a:lnTo>
                  <a:lnTo>
                    <a:pt x="1527178" y="2908299"/>
                  </a:lnTo>
                  <a:lnTo>
                    <a:pt x="1525044" y="2959099"/>
                  </a:lnTo>
                  <a:lnTo>
                    <a:pt x="1522743" y="3009899"/>
                  </a:lnTo>
                  <a:lnTo>
                    <a:pt x="1520274" y="3060699"/>
                  </a:lnTo>
                  <a:lnTo>
                    <a:pt x="1517638" y="3111499"/>
                  </a:lnTo>
                  <a:lnTo>
                    <a:pt x="1514835" y="3174999"/>
                  </a:lnTo>
                  <a:lnTo>
                    <a:pt x="1511864" y="3225799"/>
                  </a:lnTo>
                  <a:lnTo>
                    <a:pt x="1508726" y="3276599"/>
                  </a:lnTo>
                  <a:lnTo>
                    <a:pt x="1507073" y="3301999"/>
                  </a:lnTo>
                  <a:close/>
                </a:path>
                <a:path w="3608705" h="5626100">
                  <a:moveTo>
                    <a:pt x="1774913" y="2806699"/>
                  </a:moveTo>
                  <a:lnTo>
                    <a:pt x="1576828" y="2806699"/>
                  </a:lnTo>
                  <a:lnTo>
                    <a:pt x="1670515" y="2781299"/>
                  </a:lnTo>
                  <a:lnTo>
                    <a:pt x="1714457" y="2768599"/>
                  </a:lnTo>
                  <a:lnTo>
                    <a:pt x="1755091" y="2743199"/>
                  </a:lnTo>
                  <a:lnTo>
                    <a:pt x="1724087" y="2705099"/>
                  </a:lnTo>
                  <a:lnTo>
                    <a:pt x="1698104" y="2654299"/>
                  </a:lnTo>
                  <a:lnTo>
                    <a:pt x="1677456" y="2616199"/>
                  </a:lnTo>
                  <a:lnTo>
                    <a:pt x="1662460" y="2565399"/>
                  </a:lnTo>
                  <a:lnTo>
                    <a:pt x="1653432" y="2514599"/>
                  </a:lnTo>
                  <a:lnTo>
                    <a:pt x="1650688" y="2463799"/>
                  </a:lnTo>
                  <a:lnTo>
                    <a:pt x="1654545" y="2412999"/>
                  </a:lnTo>
                  <a:lnTo>
                    <a:pt x="1667360" y="2362199"/>
                  </a:lnTo>
                  <a:lnTo>
                    <a:pt x="1688437" y="2324099"/>
                  </a:lnTo>
                  <a:lnTo>
                    <a:pt x="1717139" y="2285999"/>
                  </a:lnTo>
                  <a:lnTo>
                    <a:pt x="1752831" y="2273299"/>
                  </a:lnTo>
                  <a:lnTo>
                    <a:pt x="1764693" y="2260599"/>
                  </a:lnTo>
                  <a:lnTo>
                    <a:pt x="1836502" y="2260599"/>
                  </a:lnTo>
                  <a:lnTo>
                    <a:pt x="1847729" y="2273299"/>
                  </a:lnTo>
                  <a:lnTo>
                    <a:pt x="1883580" y="2285999"/>
                  </a:lnTo>
                  <a:lnTo>
                    <a:pt x="1912547" y="2324099"/>
                  </a:lnTo>
                  <a:lnTo>
                    <a:pt x="1783952" y="2324099"/>
                  </a:lnTo>
                  <a:lnTo>
                    <a:pt x="1767659" y="2336799"/>
                  </a:lnTo>
                  <a:lnTo>
                    <a:pt x="1753273" y="2349499"/>
                  </a:lnTo>
                  <a:lnTo>
                    <a:pt x="1741534" y="2362199"/>
                  </a:lnTo>
                  <a:lnTo>
                    <a:pt x="1740404" y="2362199"/>
                  </a:lnTo>
                  <a:lnTo>
                    <a:pt x="1730343" y="2374899"/>
                  </a:lnTo>
                  <a:lnTo>
                    <a:pt x="1723458" y="2400299"/>
                  </a:lnTo>
                  <a:lnTo>
                    <a:pt x="1719116" y="2412999"/>
                  </a:lnTo>
                  <a:lnTo>
                    <a:pt x="1716680" y="2425699"/>
                  </a:lnTo>
                  <a:lnTo>
                    <a:pt x="1713777" y="2476499"/>
                  </a:lnTo>
                  <a:lnTo>
                    <a:pt x="1718312" y="2527299"/>
                  </a:lnTo>
                  <a:lnTo>
                    <a:pt x="1729813" y="2565399"/>
                  </a:lnTo>
                  <a:lnTo>
                    <a:pt x="1747810" y="2616199"/>
                  </a:lnTo>
                  <a:lnTo>
                    <a:pt x="1771833" y="2654299"/>
                  </a:lnTo>
                  <a:lnTo>
                    <a:pt x="1801410" y="2692399"/>
                  </a:lnTo>
                  <a:lnTo>
                    <a:pt x="1882875" y="2692399"/>
                  </a:lnTo>
                  <a:lnTo>
                    <a:pt x="1876413" y="2705099"/>
                  </a:lnTo>
                  <a:lnTo>
                    <a:pt x="1845469" y="2743199"/>
                  </a:lnTo>
                  <a:lnTo>
                    <a:pt x="1886103" y="2768599"/>
                  </a:lnTo>
                  <a:lnTo>
                    <a:pt x="1930045" y="2781299"/>
                  </a:lnTo>
                  <a:lnTo>
                    <a:pt x="1795761" y="2781299"/>
                  </a:lnTo>
                  <a:lnTo>
                    <a:pt x="1794631" y="2793999"/>
                  </a:lnTo>
                  <a:lnTo>
                    <a:pt x="1774913" y="2806699"/>
                  </a:lnTo>
                  <a:close/>
                </a:path>
                <a:path w="3608705" h="5626100">
                  <a:moveTo>
                    <a:pt x="2249351" y="2806699"/>
                  </a:moveTo>
                  <a:lnTo>
                    <a:pt x="2071415" y="2806699"/>
                  </a:lnTo>
                  <a:lnTo>
                    <a:pt x="2069573" y="2730499"/>
                  </a:lnTo>
                  <a:lnTo>
                    <a:pt x="2068326" y="2666999"/>
                  </a:lnTo>
                  <a:lnTo>
                    <a:pt x="2067887" y="2628899"/>
                  </a:lnTo>
                  <a:lnTo>
                    <a:pt x="2067777" y="2603499"/>
                  </a:lnTo>
                  <a:lnTo>
                    <a:pt x="2067885" y="2565399"/>
                  </a:lnTo>
                  <a:lnTo>
                    <a:pt x="2068822" y="2514599"/>
                  </a:lnTo>
                  <a:lnTo>
                    <a:pt x="2070621" y="2476499"/>
                  </a:lnTo>
                  <a:lnTo>
                    <a:pt x="2073346" y="2438399"/>
                  </a:lnTo>
                  <a:lnTo>
                    <a:pt x="2090322" y="2374899"/>
                  </a:lnTo>
                  <a:lnTo>
                    <a:pt x="2111583" y="2324099"/>
                  </a:lnTo>
                  <a:lnTo>
                    <a:pt x="2140187" y="2298699"/>
                  </a:lnTo>
                  <a:lnTo>
                    <a:pt x="2175476" y="2273299"/>
                  </a:lnTo>
                  <a:lnTo>
                    <a:pt x="2216789" y="2260599"/>
                  </a:lnTo>
                  <a:lnTo>
                    <a:pt x="2263469" y="2260599"/>
                  </a:lnTo>
                  <a:lnTo>
                    <a:pt x="2305855" y="2273299"/>
                  </a:lnTo>
                  <a:lnTo>
                    <a:pt x="2342341" y="2298699"/>
                  </a:lnTo>
                  <a:lnTo>
                    <a:pt x="2352390" y="2311399"/>
                  </a:lnTo>
                  <a:lnTo>
                    <a:pt x="2237485" y="2311399"/>
                  </a:lnTo>
                  <a:lnTo>
                    <a:pt x="2199215" y="2324099"/>
                  </a:lnTo>
                  <a:lnTo>
                    <a:pt x="2169419" y="2349499"/>
                  </a:lnTo>
                  <a:lnTo>
                    <a:pt x="2148519" y="2387599"/>
                  </a:lnTo>
                  <a:lnTo>
                    <a:pt x="2136939" y="2425699"/>
                  </a:lnTo>
                  <a:lnTo>
                    <a:pt x="2130609" y="2489199"/>
                  </a:lnTo>
                  <a:lnTo>
                    <a:pt x="2129113" y="2539999"/>
                  </a:lnTo>
                  <a:lnTo>
                    <a:pt x="2128626" y="2590799"/>
                  </a:lnTo>
                  <a:lnTo>
                    <a:pt x="2129067" y="2654299"/>
                  </a:lnTo>
                  <a:lnTo>
                    <a:pt x="2130358" y="2717799"/>
                  </a:lnTo>
                  <a:lnTo>
                    <a:pt x="2132420" y="2793999"/>
                  </a:lnTo>
                  <a:lnTo>
                    <a:pt x="2267721" y="2793999"/>
                  </a:lnTo>
                  <a:lnTo>
                    <a:pt x="2249351" y="2806699"/>
                  </a:lnTo>
                  <a:close/>
                </a:path>
                <a:path w="3608705" h="5626100">
                  <a:moveTo>
                    <a:pt x="1529452" y="2793999"/>
                  </a:moveTo>
                  <a:lnTo>
                    <a:pt x="1469269" y="2793999"/>
                  </a:lnTo>
                  <a:lnTo>
                    <a:pt x="1471331" y="2717799"/>
                  </a:lnTo>
                  <a:lnTo>
                    <a:pt x="1472622" y="2654299"/>
                  </a:lnTo>
                  <a:lnTo>
                    <a:pt x="1473063" y="2590799"/>
                  </a:lnTo>
                  <a:lnTo>
                    <a:pt x="1472576" y="2539999"/>
                  </a:lnTo>
                  <a:lnTo>
                    <a:pt x="1471081" y="2489199"/>
                  </a:lnTo>
                  <a:lnTo>
                    <a:pt x="1468498" y="2451099"/>
                  </a:lnTo>
                  <a:lnTo>
                    <a:pt x="1452694" y="2387599"/>
                  </a:lnTo>
                  <a:lnTo>
                    <a:pt x="1431847" y="2349499"/>
                  </a:lnTo>
                  <a:lnTo>
                    <a:pt x="1402315" y="2324099"/>
                  </a:lnTo>
                  <a:lnTo>
                    <a:pt x="1364204" y="2311399"/>
                  </a:lnTo>
                  <a:lnTo>
                    <a:pt x="1473874" y="2311399"/>
                  </a:lnTo>
                  <a:lnTo>
                    <a:pt x="1509767" y="2374899"/>
                  </a:lnTo>
                  <a:lnTo>
                    <a:pt x="1523496" y="2412999"/>
                  </a:lnTo>
                  <a:lnTo>
                    <a:pt x="1529939" y="2476499"/>
                  </a:lnTo>
                  <a:lnTo>
                    <a:pt x="1531737" y="2514599"/>
                  </a:lnTo>
                  <a:lnTo>
                    <a:pt x="1532675" y="2565399"/>
                  </a:lnTo>
                  <a:lnTo>
                    <a:pt x="1532819" y="2616199"/>
                  </a:lnTo>
                  <a:lnTo>
                    <a:pt x="1532234" y="2666999"/>
                  </a:lnTo>
                  <a:lnTo>
                    <a:pt x="1530987" y="2730499"/>
                  </a:lnTo>
                  <a:lnTo>
                    <a:pt x="1529452" y="2793999"/>
                  </a:lnTo>
                  <a:close/>
                </a:path>
                <a:path w="3608705" h="5626100">
                  <a:moveTo>
                    <a:pt x="2267721" y="2793999"/>
                  </a:moveTo>
                  <a:lnTo>
                    <a:pt x="2145748" y="2793999"/>
                  </a:lnTo>
                  <a:lnTo>
                    <a:pt x="2158545" y="2781299"/>
                  </a:lnTo>
                  <a:lnTo>
                    <a:pt x="2170708" y="2781299"/>
                  </a:lnTo>
                  <a:lnTo>
                    <a:pt x="2182128" y="2768599"/>
                  </a:lnTo>
                  <a:lnTo>
                    <a:pt x="2223714" y="2755899"/>
                  </a:lnTo>
                  <a:lnTo>
                    <a:pt x="2260839" y="2717799"/>
                  </a:lnTo>
                  <a:lnTo>
                    <a:pt x="2292959" y="2679699"/>
                  </a:lnTo>
                  <a:lnTo>
                    <a:pt x="2319532" y="2641599"/>
                  </a:lnTo>
                  <a:lnTo>
                    <a:pt x="2340015" y="2603499"/>
                  </a:lnTo>
                  <a:lnTo>
                    <a:pt x="2353865" y="2552699"/>
                  </a:lnTo>
                  <a:lnTo>
                    <a:pt x="2360540" y="2514599"/>
                  </a:lnTo>
                  <a:lnTo>
                    <a:pt x="2359496" y="2463799"/>
                  </a:lnTo>
                  <a:lnTo>
                    <a:pt x="2348446" y="2412999"/>
                  </a:lnTo>
                  <a:lnTo>
                    <a:pt x="2325322" y="2374899"/>
                  </a:lnTo>
                  <a:lnTo>
                    <a:pt x="2292454" y="2336799"/>
                  </a:lnTo>
                  <a:lnTo>
                    <a:pt x="2252172" y="2324099"/>
                  </a:lnTo>
                  <a:lnTo>
                    <a:pt x="2247653" y="2311399"/>
                  </a:lnTo>
                  <a:lnTo>
                    <a:pt x="2352390" y="2311399"/>
                  </a:lnTo>
                  <a:lnTo>
                    <a:pt x="2372488" y="2336799"/>
                  </a:lnTo>
                  <a:lnTo>
                    <a:pt x="2395857" y="2374899"/>
                  </a:lnTo>
                  <a:lnTo>
                    <a:pt x="2412007" y="2412999"/>
                  </a:lnTo>
                  <a:lnTo>
                    <a:pt x="2420501" y="2451099"/>
                  </a:lnTo>
                  <a:lnTo>
                    <a:pt x="2422181" y="2501899"/>
                  </a:lnTo>
                  <a:lnTo>
                    <a:pt x="2417944" y="2539999"/>
                  </a:lnTo>
                  <a:lnTo>
                    <a:pt x="2408107" y="2590799"/>
                  </a:lnTo>
                  <a:lnTo>
                    <a:pt x="2372912" y="2679699"/>
                  </a:lnTo>
                  <a:lnTo>
                    <a:pt x="2348190" y="2717799"/>
                  </a:lnTo>
                  <a:lnTo>
                    <a:pt x="2319143" y="2743199"/>
                  </a:lnTo>
                  <a:lnTo>
                    <a:pt x="2286091" y="2781299"/>
                  </a:lnTo>
                  <a:lnTo>
                    <a:pt x="2267721" y="2793999"/>
                  </a:lnTo>
                  <a:close/>
                </a:path>
                <a:path w="3608705" h="5626100">
                  <a:moveTo>
                    <a:pt x="1882875" y="2692399"/>
                  </a:moveTo>
                  <a:lnTo>
                    <a:pt x="1801410" y="2692399"/>
                  </a:lnTo>
                  <a:lnTo>
                    <a:pt x="1831379" y="2654299"/>
                  </a:lnTo>
                  <a:lnTo>
                    <a:pt x="1855511" y="2616199"/>
                  </a:lnTo>
                  <a:lnTo>
                    <a:pt x="1873430" y="2565399"/>
                  </a:lnTo>
                  <a:lnTo>
                    <a:pt x="1884759" y="2527299"/>
                  </a:lnTo>
                  <a:lnTo>
                    <a:pt x="1889121" y="2476499"/>
                  </a:lnTo>
                  <a:lnTo>
                    <a:pt x="1886140" y="2425699"/>
                  </a:lnTo>
                  <a:lnTo>
                    <a:pt x="1884180" y="2412999"/>
                  </a:lnTo>
                  <a:lnTo>
                    <a:pt x="1879785" y="2400299"/>
                  </a:lnTo>
                  <a:lnTo>
                    <a:pt x="1872636" y="2374899"/>
                  </a:lnTo>
                  <a:lnTo>
                    <a:pt x="1862415" y="2362199"/>
                  </a:lnTo>
                  <a:lnTo>
                    <a:pt x="1861285" y="2362199"/>
                  </a:lnTo>
                  <a:lnTo>
                    <a:pt x="1849388" y="2349499"/>
                  </a:lnTo>
                  <a:lnTo>
                    <a:pt x="1834737" y="2336799"/>
                  </a:lnTo>
                  <a:lnTo>
                    <a:pt x="1818391" y="2324099"/>
                  </a:lnTo>
                  <a:lnTo>
                    <a:pt x="1912547" y="2324099"/>
                  </a:lnTo>
                  <a:lnTo>
                    <a:pt x="1933676" y="2362199"/>
                  </a:lnTo>
                  <a:lnTo>
                    <a:pt x="1946015" y="2412999"/>
                  </a:lnTo>
                  <a:lnTo>
                    <a:pt x="1949516" y="2463799"/>
                  </a:lnTo>
                  <a:lnTo>
                    <a:pt x="1946634" y="2514599"/>
                  </a:lnTo>
                  <a:lnTo>
                    <a:pt x="1937626" y="2565399"/>
                  </a:lnTo>
                  <a:lnTo>
                    <a:pt x="1922749" y="2616199"/>
                  </a:lnTo>
                  <a:lnTo>
                    <a:pt x="1902259" y="2654299"/>
                  </a:lnTo>
                  <a:lnTo>
                    <a:pt x="1882875" y="2692399"/>
                  </a:lnTo>
                  <a:close/>
                </a:path>
                <a:path w="3608705" h="5626100">
                  <a:moveTo>
                    <a:pt x="2270219" y="4381499"/>
                  </a:moveTo>
                  <a:lnTo>
                    <a:pt x="1969433" y="4381499"/>
                  </a:lnTo>
                  <a:lnTo>
                    <a:pt x="2022935" y="4368799"/>
                  </a:lnTo>
                  <a:lnTo>
                    <a:pt x="2075628" y="4368799"/>
                  </a:lnTo>
                  <a:lnTo>
                    <a:pt x="2178739" y="4343399"/>
                  </a:lnTo>
                  <a:lnTo>
                    <a:pt x="2176087" y="4330699"/>
                  </a:lnTo>
                  <a:lnTo>
                    <a:pt x="2173139" y="4305299"/>
                  </a:lnTo>
                  <a:lnTo>
                    <a:pt x="2169922" y="4267199"/>
                  </a:lnTo>
                  <a:lnTo>
                    <a:pt x="2166460" y="4241799"/>
                  </a:lnTo>
                  <a:lnTo>
                    <a:pt x="2162777" y="4203699"/>
                  </a:lnTo>
                  <a:lnTo>
                    <a:pt x="2158899" y="4152899"/>
                  </a:lnTo>
                  <a:lnTo>
                    <a:pt x="2154850" y="4114799"/>
                  </a:lnTo>
                  <a:lnTo>
                    <a:pt x="2150655" y="4063999"/>
                  </a:lnTo>
                  <a:lnTo>
                    <a:pt x="2146338" y="4013199"/>
                  </a:lnTo>
                  <a:lnTo>
                    <a:pt x="2141924" y="3962399"/>
                  </a:lnTo>
                  <a:lnTo>
                    <a:pt x="2137438" y="3898899"/>
                  </a:lnTo>
                  <a:lnTo>
                    <a:pt x="2132904" y="3848099"/>
                  </a:lnTo>
                  <a:lnTo>
                    <a:pt x="2123794" y="3721099"/>
                  </a:lnTo>
                  <a:lnTo>
                    <a:pt x="2119267" y="3657599"/>
                  </a:lnTo>
                  <a:lnTo>
                    <a:pt x="2114791" y="3594099"/>
                  </a:lnTo>
                  <a:lnTo>
                    <a:pt x="2110391" y="3530599"/>
                  </a:lnTo>
                  <a:lnTo>
                    <a:pt x="2106091" y="3467099"/>
                  </a:lnTo>
                  <a:lnTo>
                    <a:pt x="2101918" y="3390899"/>
                  </a:lnTo>
                  <a:lnTo>
                    <a:pt x="1853466" y="3390899"/>
                  </a:lnTo>
                  <a:lnTo>
                    <a:pt x="1904550" y="3378199"/>
                  </a:lnTo>
                  <a:lnTo>
                    <a:pt x="1954629" y="3378199"/>
                  </a:lnTo>
                  <a:lnTo>
                    <a:pt x="2051650" y="3352799"/>
                  </a:lnTo>
                  <a:lnTo>
                    <a:pt x="2098528" y="3327399"/>
                  </a:lnTo>
                  <a:lnTo>
                    <a:pt x="2095223" y="3276599"/>
                  </a:lnTo>
                  <a:lnTo>
                    <a:pt x="2092085" y="3225799"/>
                  </a:lnTo>
                  <a:lnTo>
                    <a:pt x="2089114" y="3174999"/>
                  </a:lnTo>
                  <a:lnTo>
                    <a:pt x="2086311" y="3111499"/>
                  </a:lnTo>
                  <a:lnTo>
                    <a:pt x="2083675" y="3060699"/>
                  </a:lnTo>
                  <a:lnTo>
                    <a:pt x="2081206" y="3009899"/>
                  </a:lnTo>
                  <a:lnTo>
                    <a:pt x="2078905" y="2959099"/>
                  </a:lnTo>
                  <a:lnTo>
                    <a:pt x="2076771" y="2908299"/>
                  </a:lnTo>
                  <a:lnTo>
                    <a:pt x="2074804" y="2870199"/>
                  </a:lnTo>
                  <a:lnTo>
                    <a:pt x="2027837" y="2870199"/>
                  </a:lnTo>
                  <a:lnTo>
                    <a:pt x="1890951" y="2832099"/>
                  </a:lnTo>
                  <a:lnTo>
                    <a:pt x="1848754" y="2819399"/>
                  </a:lnTo>
                  <a:lnTo>
                    <a:pt x="1809318" y="2793999"/>
                  </a:lnTo>
                  <a:lnTo>
                    <a:pt x="1807058" y="2781299"/>
                  </a:lnTo>
                  <a:lnTo>
                    <a:pt x="1930045" y="2781299"/>
                  </a:lnTo>
                  <a:lnTo>
                    <a:pt x="2023731" y="2806699"/>
                  </a:lnTo>
                  <a:lnTo>
                    <a:pt x="2249351" y="2806699"/>
                  </a:lnTo>
                  <a:lnTo>
                    <a:pt x="2209242" y="2832099"/>
                  </a:lnTo>
                  <a:lnTo>
                    <a:pt x="2191237" y="2832099"/>
                  </a:lnTo>
                  <a:lnTo>
                    <a:pt x="2172808" y="2844799"/>
                  </a:lnTo>
                  <a:lnTo>
                    <a:pt x="2153956" y="2844799"/>
                  </a:lnTo>
                  <a:lnTo>
                    <a:pt x="2134680" y="2857499"/>
                  </a:lnTo>
                  <a:lnTo>
                    <a:pt x="2136347" y="2895599"/>
                  </a:lnTo>
                  <a:lnTo>
                    <a:pt x="2138312" y="2946399"/>
                  </a:lnTo>
                  <a:lnTo>
                    <a:pt x="2140538" y="2997199"/>
                  </a:lnTo>
                  <a:lnTo>
                    <a:pt x="2142986" y="3047999"/>
                  </a:lnTo>
                  <a:lnTo>
                    <a:pt x="2145621" y="3098799"/>
                  </a:lnTo>
                  <a:lnTo>
                    <a:pt x="2148404" y="3149599"/>
                  </a:lnTo>
                  <a:lnTo>
                    <a:pt x="2151299" y="3200399"/>
                  </a:lnTo>
                  <a:lnTo>
                    <a:pt x="2157275" y="3301999"/>
                  </a:lnTo>
                  <a:lnTo>
                    <a:pt x="2290451" y="3301999"/>
                  </a:lnTo>
                  <a:lnTo>
                    <a:pt x="2249351" y="3327399"/>
                  </a:lnTo>
                  <a:lnTo>
                    <a:pt x="2206815" y="3352799"/>
                  </a:lnTo>
                  <a:lnTo>
                    <a:pt x="2162923" y="3365499"/>
                  </a:lnTo>
                  <a:lnTo>
                    <a:pt x="2167097" y="3441699"/>
                  </a:lnTo>
                  <a:lnTo>
                    <a:pt x="2171396" y="3505199"/>
                  </a:lnTo>
                  <a:lnTo>
                    <a:pt x="2175796" y="3568699"/>
                  </a:lnTo>
                  <a:lnTo>
                    <a:pt x="2180272" y="3632199"/>
                  </a:lnTo>
                  <a:lnTo>
                    <a:pt x="2184799" y="3695699"/>
                  </a:lnTo>
                  <a:lnTo>
                    <a:pt x="2198443" y="3886199"/>
                  </a:lnTo>
                  <a:lnTo>
                    <a:pt x="2202929" y="3936999"/>
                  </a:lnTo>
                  <a:lnTo>
                    <a:pt x="2207343" y="3987799"/>
                  </a:lnTo>
                  <a:lnTo>
                    <a:pt x="2211660" y="4038599"/>
                  </a:lnTo>
                  <a:lnTo>
                    <a:pt x="2215855" y="4089399"/>
                  </a:lnTo>
                  <a:lnTo>
                    <a:pt x="2219905" y="4140199"/>
                  </a:lnTo>
                  <a:lnTo>
                    <a:pt x="2223783" y="4178299"/>
                  </a:lnTo>
                  <a:lnTo>
                    <a:pt x="2227465" y="4216399"/>
                  </a:lnTo>
                  <a:lnTo>
                    <a:pt x="2230927" y="4254499"/>
                  </a:lnTo>
                  <a:lnTo>
                    <a:pt x="2234144" y="4279899"/>
                  </a:lnTo>
                  <a:lnTo>
                    <a:pt x="2237092" y="4305299"/>
                  </a:lnTo>
                  <a:lnTo>
                    <a:pt x="2239745" y="4330699"/>
                  </a:lnTo>
                  <a:lnTo>
                    <a:pt x="2430534" y="4330699"/>
                  </a:lnTo>
                  <a:lnTo>
                    <a:pt x="2408251" y="4343399"/>
                  </a:lnTo>
                  <a:lnTo>
                    <a:pt x="2270219" y="4381499"/>
                  </a:lnTo>
                  <a:close/>
                </a:path>
                <a:path w="3608705" h="5626100">
                  <a:moveTo>
                    <a:pt x="2005681" y="3428999"/>
                  </a:moveTo>
                  <a:lnTo>
                    <a:pt x="1597138" y="3428999"/>
                  </a:lnTo>
                  <a:lnTo>
                    <a:pt x="1548423" y="3416299"/>
                  </a:lnTo>
                  <a:lnTo>
                    <a:pt x="1500901" y="3390899"/>
                  </a:lnTo>
                  <a:lnTo>
                    <a:pt x="2101918" y="3390899"/>
                  </a:lnTo>
                  <a:lnTo>
                    <a:pt x="2054396" y="3416299"/>
                  </a:lnTo>
                  <a:lnTo>
                    <a:pt x="2005681" y="3428999"/>
                  </a:lnTo>
                  <a:close/>
                </a:path>
                <a:path w="3608705" h="5626100">
                  <a:moveTo>
                    <a:pt x="1905177" y="3441699"/>
                  </a:moveTo>
                  <a:lnTo>
                    <a:pt x="1697642" y="3441699"/>
                  </a:lnTo>
                  <a:lnTo>
                    <a:pt x="1646919" y="3428999"/>
                  </a:lnTo>
                  <a:lnTo>
                    <a:pt x="1955900" y="3428999"/>
                  </a:lnTo>
                  <a:lnTo>
                    <a:pt x="1905177" y="3441699"/>
                  </a:lnTo>
                  <a:close/>
                </a:path>
                <a:path w="3608705" h="5626100">
                  <a:moveTo>
                    <a:pt x="1801410" y="3454399"/>
                  </a:moveTo>
                  <a:lnTo>
                    <a:pt x="1749180" y="3441699"/>
                  </a:lnTo>
                  <a:lnTo>
                    <a:pt x="1853639" y="3441699"/>
                  </a:lnTo>
                  <a:lnTo>
                    <a:pt x="1801410" y="3454399"/>
                  </a:lnTo>
                  <a:close/>
                </a:path>
                <a:path w="3608705" h="5626100">
                  <a:moveTo>
                    <a:pt x="2076446" y="4432299"/>
                  </a:moveTo>
                  <a:lnTo>
                    <a:pt x="1536540" y="4432299"/>
                  </a:lnTo>
                  <a:lnTo>
                    <a:pt x="1438297" y="4406899"/>
                  </a:lnTo>
                  <a:lnTo>
                    <a:pt x="1204736" y="4343399"/>
                  </a:lnTo>
                  <a:lnTo>
                    <a:pt x="1160168" y="4317999"/>
                  </a:lnTo>
                  <a:lnTo>
                    <a:pt x="1116339" y="4305299"/>
                  </a:lnTo>
                  <a:lnTo>
                    <a:pt x="1073257" y="4279899"/>
                  </a:lnTo>
                  <a:lnTo>
                    <a:pt x="1030934" y="4267199"/>
                  </a:lnTo>
                  <a:lnTo>
                    <a:pt x="988772" y="4241799"/>
                  </a:lnTo>
                  <a:lnTo>
                    <a:pt x="945255" y="4203699"/>
                  </a:lnTo>
                  <a:lnTo>
                    <a:pt x="902823" y="4178299"/>
                  </a:lnTo>
                  <a:lnTo>
                    <a:pt x="863915" y="4140199"/>
                  </a:lnTo>
                  <a:lnTo>
                    <a:pt x="830972" y="4089399"/>
                  </a:lnTo>
                  <a:lnTo>
                    <a:pt x="820769" y="4076699"/>
                  </a:lnTo>
                  <a:lnTo>
                    <a:pt x="812049" y="4051299"/>
                  </a:lnTo>
                  <a:lnTo>
                    <a:pt x="804600" y="4038599"/>
                  </a:lnTo>
                  <a:lnTo>
                    <a:pt x="798210" y="4013199"/>
                  </a:lnTo>
                  <a:lnTo>
                    <a:pt x="863743" y="4013199"/>
                  </a:lnTo>
                  <a:lnTo>
                    <a:pt x="882939" y="4063999"/>
                  </a:lnTo>
                  <a:lnTo>
                    <a:pt x="911029" y="4102099"/>
                  </a:lnTo>
                  <a:lnTo>
                    <a:pt x="944975" y="4127499"/>
                  </a:lnTo>
                  <a:lnTo>
                    <a:pt x="982500" y="4165599"/>
                  </a:lnTo>
                  <a:lnTo>
                    <a:pt x="1021327" y="4190999"/>
                  </a:lnTo>
                  <a:lnTo>
                    <a:pt x="1059177" y="4203699"/>
                  </a:lnTo>
                  <a:lnTo>
                    <a:pt x="1100740" y="4229099"/>
                  </a:lnTo>
                  <a:lnTo>
                    <a:pt x="1143093" y="4254499"/>
                  </a:lnTo>
                  <a:lnTo>
                    <a:pt x="1230013" y="4279899"/>
                  </a:lnTo>
                  <a:lnTo>
                    <a:pt x="1274501" y="4305299"/>
                  </a:lnTo>
                  <a:lnTo>
                    <a:pt x="1365334" y="4330699"/>
                  </a:lnTo>
                  <a:lnTo>
                    <a:pt x="1424361" y="4330699"/>
                  </a:lnTo>
                  <a:lnTo>
                    <a:pt x="1422950" y="4343399"/>
                  </a:lnTo>
                  <a:lnTo>
                    <a:pt x="1514688" y="4368799"/>
                  </a:lnTo>
                  <a:lnTo>
                    <a:pt x="1608650" y="4368799"/>
                  </a:lnTo>
                  <a:lnTo>
                    <a:pt x="1656498" y="4381499"/>
                  </a:lnTo>
                  <a:lnTo>
                    <a:pt x="2270219" y="4381499"/>
                  </a:lnTo>
                  <a:lnTo>
                    <a:pt x="2076446" y="4432299"/>
                  </a:lnTo>
                  <a:close/>
                </a:path>
                <a:path w="3608705" h="5626100">
                  <a:moveTo>
                    <a:pt x="2237025" y="4838699"/>
                  </a:moveTo>
                  <a:lnTo>
                    <a:pt x="1896839" y="4838699"/>
                  </a:lnTo>
                  <a:lnTo>
                    <a:pt x="1952566" y="4825999"/>
                  </a:lnTo>
                  <a:lnTo>
                    <a:pt x="2007486" y="4825999"/>
                  </a:lnTo>
                  <a:lnTo>
                    <a:pt x="2061509" y="4813299"/>
                  </a:lnTo>
                  <a:lnTo>
                    <a:pt x="2114543" y="4813299"/>
                  </a:lnTo>
                  <a:lnTo>
                    <a:pt x="2166497" y="4800599"/>
                  </a:lnTo>
                  <a:lnTo>
                    <a:pt x="2314958" y="4762499"/>
                  </a:lnTo>
                  <a:lnTo>
                    <a:pt x="2361673" y="4737099"/>
                  </a:lnTo>
                  <a:lnTo>
                    <a:pt x="2406850" y="4724399"/>
                  </a:lnTo>
                  <a:lnTo>
                    <a:pt x="2450397" y="4698999"/>
                  </a:lnTo>
                  <a:lnTo>
                    <a:pt x="2492223" y="4686299"/>
                  </a:lnTo>
                  <a:lnTo>
                    <a:pt x="2532236" y="4660899"/>
                  </a:lnTo>
                  <a:lnTo>
                    <a:pt x="2570345" y="4635499"/>
                  </a:lnTo>
                  <a:lnTo>
                    <a:pt x="2606457" y="4610099"/>
                  </a:lnTo>
                  <a:lnTo>
                    <a:pt x="2640482" y="4584699"/>
                  </a:lnTo>
                  <a:lnTo>
                    <a:pt x="2672328" y="4559299"/>
                  </a:lnTo>
                  <a:lnTo>
                    <a:pt x="2701903" y="4533899"/>
                  </a:lnTo>
                  <a:lnTo>
                    <a:pt x="2729117" y="4495799"/>
                  </a:lnTo>
                  <a:lnTo>
                    <a:pt x="2753876" y="4470399"/>
                  </a:lnTo>
                  <a:lnTo>
                    <a:pt x="2776091" y="4432299"/>
                  </a:lnTo>
                  <a:lnTo>
                    <a:pt x="2795668" y="4406899"/>
                  </a:lnTo>
                  <a:lnTo>
                    <a:pt x="2812518" y="4368799"/>
                  </a:lnTo>
                  <a:lnTo>
                    <a:pt x="2828369" y="4330699"/>
                  </a:lnTo>
                  <a:lnTo>
                    <a:pt x="2840196" y="4292599"/>
                  </a:lnTo>
                  <a:lnTo>
                    <a:pt x="2847786" y="4254499"/>
                  </a:lnTo>
                  <a:lnTo>
                    <a:pt x="2850928" y="4203699"/>
                  </a:lnTo>
                  <a:lnTo>
                    <a:pt x="2849040" y="4165599"/>
                  </a:lnTo>
                  <a:lnTo>
                    <a:pt x="2841749" y="4114799"/>
                  </a:lnTo>
                  <a:lnTo>
                    <a:pt x="2829163" y="4063999"/>
                  </a:lnTo>
                  <a:lnTo>
                    <a:pt x="2811388" y="4025899"/>
                  </a:lnTo>
                  <a:lnTo>
                    <a:pt x="2876159" y="4025899"/>
                  </a:lnTo>
                  <a:lnTo>
                    <a:pt x="2892163" y="4076699"/>
                  </a:lnTo>
                  <a:lnTo>
                    <a:pt x="2903272" y="4114799"/>
                  </a:lnTo>
                  <a:lnTo>
                    <a:pt x="2909486" y="4165599"/>
                  </a:lnTo>
                  <a:lnTo>
                    <a:pt x="2910804" y="4216399"/>
                  </a:lnTo>
                  <a:lnTo>
                    <a:pt x="2907185" y="4254499"/>
                  </a:lnTo>
                  <a:lnTo>
                    <a:pt x="2899648" y="4292599"/>
                  </a:lnTo>
                  <a:lnTo>
                    <a:pt x="2888086" y="4343399"/>
                  </a:lnTo>
                  <a:lnTo>
                    <a:pt x="2872393" y="4381499"/>
                  </a:lnTo>
                  <a:lnTo>
                    <a:pt x="2890151" y="4432299"/>
                  </a:lnTo>
                  <a:lnTo>
                    <a:pt x="2896382" y="4457699"/>
                  </a:lnTo>
                  <a:lnTo>
                    <a:pt x="2835112" y="4457699"/>
                  </a:lnTo>
                  <a:lnTo>
                    <a:pt x="2813102" y="4483099"/>
                  </a:lnTo>
                  <a:lnTo>
                    <a:pt x="2788647" y="4521199"/>
                  </a:lnTo>
                  <a:lnTo>
                    <a:pt x="2761832" y="4546599"/>
                  </a:lnTo>
                  <a:lnTo>
                    <a:pt x="2732741" y="4584699"/>
                  </a:lnTo>
                  <a:lnTo>
                    <a:pt x="2701459" y="4610099"/>
                  </a:lnTo>
                  <a:lnTo>
                    <a:pt x="2668071" y="4635499"/>
                  </a:lnTo>
                  <a:lnTo>
                    <a:pt x="2632662" y="4660899"/>
                  </a:lnTo>
                  <a:lnTo>
                    <a:pt x="2595317" y="4686299"/>
                  </a:lnTo>
                  <a:lnTo>
                    <a:pt x="2556120" y="4711699"/>
                  </a:lnTo>
                  <a:lnTo>
                    <a:pt x="2515156" y="4737099"/>
                  </a:lnTo>
                  <a:lnTo>
                    <a:pt x="2472511" y="4762499"/>
                  </a:lnTo>
                  <a:lnTo>
                    <a:pt x="2428268" y="4775199"/>
                  </a:lnTo>
                  <a:lnTo>
                    <a:pt x="2382514" y="4800599"/>
                  </a:lnTo>
                  <a:lnTo>
                    <a:pt x="2286807" y="4825999"/>
                  </a:lnTo>
                  <a:lnTo>
                    <a:pt x="2237025" y="4838699"/>
                  </a:lnTo>
                  <a:close/>
                </a:path>
                <a:path w="3608705" h="5626100">
                  <a:moveTo>
                    <a:pt x="1924166" y="4444999"/>
                  </a:moveTo>
                  <a:lnTo>
                    <a:pt x="1688820" y="4444999"/>
                  </a:lnTo>
                  <a:lnTo>
                    <a:pt x="1637418" y="4432299"/>
                  </a:lnTo>
                  <a:lnTo>
                    <a:pt x="1975568" y="4432299"/>
                  </a:lnTo>
                  <a:lnTo>
                    <a:pt x="1924166" y="4444999"/>
                  </a:lnTo>
                  <a:close/>
                </a:path>
                <a:path w="3608705" h="5626100">
                  <a:moveTo>
                    <a:pt x="2027016" y="4889499"/>
                  </a:moveTo>
                  <a:lnTo>
                    <a:pt x="1616505" y="4889499"/>
                  </a:lnTo>
                  <a:lnTo>
                    <a:pt x="1562137" y="4876799"/>
                  </a:lnTo>
                  <a:lnTo>
                    <a:pt x="1508703" y="4876799"/>
                  </a:lnTo>
                  <a:lnTo>
                    <a:pt x="1404934" y="4851399"/>
                  </a:lnTo>
                  <a:lnTo>
                    <a:pt x="1258146" y="4813299"/>
                  </a:lnTo>
                  <a:lnTo>
                    <a:pt x="1211878" y="4787899"/>
                  </a:lnTo>
                  <a:lnTo>
                    <a:pt x="1167066" y="4775199"/>
                  </a:lnTo>
                  <a:lnTo>
                    <a:pt x="1123784" y="4749799"/>
                  </a:lnTo>
                  <a:lnTo>
                    <a:pt x="1082107" y="4737099"/>
                  </a:lnTo>
                  <a:lnTo>
                    <a:pt x="1042108" y="4711699"/>
                  </a:lnTo>
                  <a:lnTo>
                    <a:pt x="1003862" y="4686299"/>
                  </a:lnTo>
                  <a:lnTo>
                    <a:pt x="967445" y="4660899"/>
                  </a:lnTo>
                  <a:lnTo>
                    <a:pt x="932930" y="4635499"/>
                  </a:lnTo>
                  <a:lnTo>
                    <a:pt x="900392" y="4610099"/>
                  </a:lnTo>
                  <a:lnTo>
                    <a:pt x="869906" y="4584699"/>
                  </a:lnTo>
                  <a:lnTo>
                    <a:pt x="841545" y="4546599"/>
                  </a:lnTo>
                  <a:lnTo>
                    <a:pt x="815386" y="4521199"/>
                  </a:lnTo>
                  <a:lnTo>
                    <a:pt x="791501" y="4483099"/>
                  </a:lnTo>
                  <a:lnTo>
                    <a:pt x="769966" y="4457699"/>
                  </a:lnTo>
                  <a:lnTo>
                    <a:pt x="843339" y="4457699"/>
                  </a:lnTo>
                  <a:lnTo>
                    <a:pt x="850872" y="4470399"/>
                  </a:lnTo>
                  <a:lnTo>
                    <a:pt x="876124" y="4495799"/>
                  </a:lnTo>
                  <a:lnTo>
                    <a:pt x="903928" y="4533899"/>
                  </a:lnTo>
                  <a:lnTo>
                    <a:pt x="934183" y="4559299"/>
                  </a:lnTo>
                  <a:lnTo>
                    <a:pt x="966789" y="4584699"/>
                  </a:lnTo>
                  <a:lnTo>
                    <a:pt x="1001645" y="4610099"/>
                  </a:lnTo>
                  <a:lnTo>
                    <a:pt x="1038650" y="4635499"/>
                  </a:lnTo>
                  <a:lnTo>
                    <a:pt x="1077705" y="4660899"/>
                  </a:lnTo>
                  <a:lnTo>
                    <a:pt x="1118708" y="4686299"/>
                  </a:lnTo>
                  <a:lnTo>
                    <a:pt x="1161559" y="4698999"/>
                  </a:lnTo>
                  <a:lnTo>
                    <a:pt x="1206158" y="4724399"/>
                  </a:lnTo>
                  <a:lnTo>
                    <a:pt x="1252403" y="4737099"/>
                  </a:lnTo>
                  <a:lnTo>
                    <a:pt x="1300196" y="4762499"/>
                  </a:lnTo>
                  <a:lnTo>
                    <a:pt x="1451846" y="4800599"/>
                  </a:lnTo>
                  <a:lnTo>
                    <a:pt x="1558837" y="4825999"/>
                  </a:lnTo>
                  <a:lnTo>
                    <a:pt x="1613797" y="4825999"/>
                  </a:lnTo>
                  <a:lnTo>
                    <a:pt x="1669601" y="4838699"/>
                  </a:lnTo>
                  <a:lnTo>
                    <a:pt x="2237025" y="4838699"/>
                  </a:lnTo>
                  <a:lnTo>
                    <a:pt x="2027016" y="4889499"/>
                  </a:lnTo>
                  <a:close/>
                </a:path>
                <a:path w="3608705" h="5626100">
                  <a:moveTo>
                    <a:pt x="2236356" y="5206999"/>
                  </a:moveTo>
                  <a:lnTo>
                    <a:pt x="1897969" y="5206999"/>
                  </a:lnTo>
                  <a:lnTo>
                    <a:pt x="1953695" y="5194299"/>
                  </a:lnTo>
                  <a:lnTo>
                    <a:pt x="2008616" y="5194299"/>
                  </a:lnTo>
                  <a:lnTo>
                    <a:pt x="2062639" y="5181599"/>
                  </a:lnTo>
                  <a:lnTo>
                    <a:pt x="2115673" y="5181599"/>
                  </a:lnTo>
                  <a:lnTo>
                    <a:pt x="2267925" y="5143499"/>
                  </a:lnTo>
                  <a:lnTo>
                    <a:pt x="2316087" y="5118099"/>
                  </a:lnTo>
                  <a:lnTo>
                    <a:pt x="2407980" y="5092699"/>
                  </a:lnTo>
                  <a:lnTo>
                    <a:pt x="2451527" y="5067299"/>
                  </a:lnTo>
                  <a:lnTo>
                    <a:pt x="2493353" y="5041899"/>
                  </a:lnTo>
                  <a:lnTo>
                    <a:pt x="2533366" y="5029199"/>
                  </a:lnTo>
                  <a:lnTo>
                    <a:pt x="2571474" y="5003799"/>
                  </a:lnTo>
                  <a:lnTo>
                    <a:pt x="2607587" y="4978399"/>
                  </a:lnTo>
                  <a:lnTo>
                    <a:pt x="2641612" y="4952999"/>
                  </a:lnTo>
                  <a:lnTo>
                    <a:pt x="2673458" y="4927599"/>
                  </a:lnTo>
                  <a:lnTo>
                    <a:pt x="2703033" y="4889499"/>
                  </a:lnTo>
                  <a:lnTo>
                    <a:pt x="2730246" y="4864099"/>
                  </a:lnTo>
                  <a:lnTo>
                    <a:pt x="2755006" y="4838699"/>
                  </a:lnTo>
                  <a:lnTo>
                    <a:pt x="2777220" y="4800599"/>
                  </a:lnTo>
                  <a:lnTo>
                    <a:pt x="2796798" y="4775199"/>
                  </a:lnTo>
                  <a:lnTo>
                    <a:pt x="2813647" y="4737099"/>
                  </a:lnTo>
                  <a:lnTo>
                    <a:pt x="2828846" y="4698999"/>
                  </a:lnTo>
                  <a:lnTo>
                    <a:pt x="2840337" y="4660899"/>
                  </a:lnTo>
                  <a:lnTo>
                    <a:pt x="2847804" y="4622799"/>
                  </a:lnTo>
                  <a:lnTo>
                    <a:pt x="2850928" y="4571999"/>
                  </a:lnTo>
                  <a:lnTo>
                    <a:pt x="2850522" y="4546599"/>
                  </a:lnTo>
                  <a:lnTo>
                    <a:pt x="2847680" y="4521199"/>
                  </a:lnTo>
                  <a:lnTo>
                    <a:pt x="2842508" y="4483099"/>
                  </a:lnTo>
                  <a:lnTo>
                    <a:pt x="2835112" y="4457699"/>
                  </a:lnTo>
                  <a:lnTo>
                    <a:pt x="2896382" y="4457699"/>
                  </a:lnTo>
                  <a:lnTo>
                    <a:pt x="2902613" y="4483099"/>
                  </a:lnTo>
                  <a:lnTo>
                    <a:pt x="2909568" y="4533899"/>
                  </a:lnTo>
                  <a:lnTo>
                    <a:pt x="2910804" y="4571999"/>
                  </a:lnTo>
                  <a:lnTo>
                    <a:pt x="2910804" y="4584699"/>
                  </a:lnTo>
                  <a:lnTo>
                    <a:pt x="2907203" y="4622799"/>
                  </a:lnTo>
                  <a:lnTo>
                    <a:pt x="2899789" y="4673599"/>
                  </a:lnTo>
                  <a:lnTo>
                    <a:pt x="2888562" y="4711699"/>
                  </a:lnTo>
                  <a:lnTo>
                    <a:pt x="2873523" y="4749799"/>
                  </a:lnTo>
                  <a:lnTo>
                    <a:pt x="2891281" y="4800599"/>
                  </a:lnTo>
                  <a:lnTo>
                    <a:pt x="2897512" y="4825999"/>
                  </a:lnTo>
                  <a:lnTo>
                    <a:pt x="2835112" y="4825999"/>
                  </a:lnTo>
                  <a:lnTo>
                    <a:pt x="2813102" y="4851399"/>
                  </a:lnTo>
                  <a:lnTo>
                    <a:pt x="2788646" y="4889499"/>
                  </a:lnTo>
                  <a:lnTo>
                    <a:pt x="2761828" y="4914899"/>
                  </a:lnTo>
                  <a:lnTo>
                    <a:pt x="2732731" y="4952999"/>
                  </a:lnTo>
                  <a:lnTo>
                    <a:pt x="2701439" y="4978399"/>
                  </a:lnTo>
                  <a:lnTo>
                    <a:pt x="2668036" y="5003799"/>
                  </a:lnTo>
                  <a:lnTo>
                    <a:pt x="2632606" y="5029199"/>
                  </a:lnTo>
                  <a:lnTo>
                    <a:pt x="2595233" y="5054599"/>
                  </a:lnTo>
                  <a:lnTo>
                    <a:pt x="2556001" y="5079999"/>
                  </a:lnTo>
                  <a:lnTo>
                    <a:pt x="2514993" y="5105399"/>
                  </a:lnTo>
                  <a:lnTo>
                    <a:pt x="2472293" y="5118099"/>
                  </a:lnTo>
                  <a:lnTo>
                    <a:pt x="2427986" y="5143499"/>
                  </a:lnTo>
                  <a:lnTo>
                    <a:pt x="2382155" y="5156199"/>
                  </a:lnTo>
                  <a:lnTo>
                    <a:pt x="2334883" y="5181599"/>
                  </a:lnTo>
                  <a:lnTo>
                    <a:pt x="2236356" y="5206999"/>
                  </a:lnTo>
                  <a:close/>
                </a:path>
                <a:path w="3608705" h="5626100">
                  <a:moveTo>
                    <a:pt x="2025708" y="5257799"/>
                  </a:moveTo>
                  <a:lnTo>
                    <a:pt x="1614245" y="5257799"/>
                  </a:lnTo>
                  <a:lnTo>
                    <a:pt x="1559878" y="5245099"/>
                  </a:lnTo>
                  <a:lnTo>
                    <a:pt x="1506444" y="5245099"/>
                  </a:lnTo>
                  <a:lnTo>
                    <a:pt x="1402675" y="5219699"/>
                  </a:lnTo>
                  <a:lnTo>
                    <a:pt x="1255886" y="5181599"/>
                  </a:lnTo>
                  <a:lnTo>
                    <a:pt x="1209619" y="5156199"/>
                  </a:lnTo>
                  <a:lnTo>
                    <a:pt x="1164807" y="5143499"/>
                  </a:lnTo>
                  <a:lnTo>
                    <a:pt x="1121525" y="5118099"/>
                  </a:lnTo>
                  <a:lnTo>
                    <a:pt x="1079847" y="5105399"/>
                  </a:lnTo>
                  <a:lnTo>
                    <a:pt x="1039848" y="5079999"/>
                  </a:lnTo>
                  <a:lnTo>
                    <a:pt x="1001603" y="5054599"/>
                  </a:lnTo>
                  <a:lnTo>
                    <a:pt x="965186" y="5029199"/>
                  </a:lnTo>
                  <a:lnTo>
                    <a:pt x="930671" y="5003799"/>
                  </a:lnTo>
                  <a:lnTo>
                    <a:pt x="898133" y="4978399"/>
                  </a:lnTo>
                  <a:lnTo>
                    <a:pt x="867646" y="4940299"/>
                  </a:lnTo>
                  <a:lnTo>
                    <a:pt x="839286" y="4914899"/>
                  </a:lnTo>
                  <a:lnTo>
                    <a:pt x="813126" y="4889499"/>
                  </a:lnTo>
                  <a:lnTo>
                    <a:pt x="789242" y="4851399"/>
                  </a:lnTo>
                  <a:lnTo>
                    <a:pt x="767707" y="4825999"/>
                  </a:lnTo>
                  <a:lnTo>
                    <a:pt x="844469" y="4825999"/>
                  </a:lnTo>
                  <a:lnTo>
                    <a:pt x="852002" y="4838699"/>
                  </a:lnTo>
                  <a:lnTo>
                    <a:pt x="877254" y="4864099"/>
                  </a:lnTo>
                  <a:lnTo>
                    <a:pt x="905058" y="4889499"/>
                  </a:lnTo>
                  <a:lnTo>
                    <a:pt x="935313" y="4927599"/>
                  </a:lnTo>
                  <a:lnTo>
                    <a:pt x="967919" y="4952999"/>
                  </a:lnTo>
                  <a:lnTo>
                    <a:pt x="1002774" y="4978399"/>
                  </a:lnTo>
                  <a:lnTo>
                    <a:pt x="1039780" y="5003799"/>
                  </a:lnTo>
                  <a:lnTo>
                    <a:pt x="1078834" y="5029199"/>
                  </a:lnTo>
                  <a:lnTo>
                    <a:pt x="1119838" y="5054599"/>
                  </a:lnTo>
                  <a:lnTo>
                    <a:pt x="1162689" y="5067299"/>
                  </a:lnTo>
                  <a:lnTo>
                    <a:pt x="1207287" y="5092699"/>
                  </a:lnTo>
                  <a:lnTo>
                    <a:pt x="1253533" y="5105399"/>
                  </a:lnTo>
                  <a:lnTo>
                    <a:pt x="1301326" y="5130799"/>
                  </a:lnTo>
                  <a:lnTo>
                    <a:pt x="1452976" y="5168899"/>
                  </a:lnTo>
                  <a:lnTo>
                    <a:pt x="1505949" y="5181599"/>
                  </a:lnTo>
                  <a:lnTo>
                    <a:pt x="1559967" y="5181599"/>
                  </a:lnTo>
                  <a:lnTo>
                    <a:pt x="1614927" y="5194299"/>
                  </a:lnTo>
                  <a:lnTo>
                    <a:pt x="1670730" y="5194299"/>
                  </a:lnTo>
                  <a:lnTo>
                    <a:pt x="1727276" y="5206999"/>
                  </a:lnTo>
                  <a:lnTo>
                    <a:pt x="2236356" y="5206999"/>
                  </a:lnTo>
                  <a:lnTo>
                    <a:pt x="2025708" y="5257799"/>
                  </a:lnTo>
                  <a:close/>
                </a:path>
                <a:path w="3608705" h="5626100">
                  <a:moveTo>
                    <a:pt x="2240534" y="5575299"/>
                  </a:moveTo>
                  <a:lnTo>
                    <a:pt x="1860051" y="5575299"/>
                  </a:lnTo>
                  <a:lnTo>
                    <a:pt x="1917879" y="5562599"/>
                  </a:lnTo>
                  <a:lnTo>
                    <a:pt x="2030744" y="5562599"/>
                  </a:lnTo>
                  <a:lnTo>
                    <a:pt x="2085606" y="5549899"/>
                  </a:lnTo>
                  <a:lnTo>
                    <a:pt x="2242852" y="5511799"/>
                  </a:lnTo>
                  <a:lnTo>
                    <a:pt x="2340689" y="5486399"/>
                  </a:lnTo>
                  <a:lnTo>
                    <a:pt x="2387246" y="5460999"/>
                  </a:lnTo>
                  <a:lnTo>
                    <a:pt x="2432111" y="5448299"/>
                  </a:lnTo>
                  <a:lnTo>
                    <a:pt x="2475198" y="5422899"/>
                  </a:lnTo>
                  <a:lnTo>
                    <a:pt x="2516417" y="5397499"/>
                  </a:lnTo>
                  <a:lnTo>
                    <a:pt x="2555681" y="5372099"/>
                  </a:lnTo>
                  <a:lnTo>
                    <a:pt x="2592902" y="5346699"/>
                  </a:lnTo>
                  <a:lnTo>
                    <a:pt x="2627993" y="5321299"/>
                  </a:lnTo>
                  <a:lnTo>
                    <a:pt x="2660866" y="5295899"/>
                  </a:lnTo>
                  <a:lnTo>
                    <a:pt x="2691432" y="5270499"/>
                  </a:lnTo>
                  <a:lnTo>
                    <a:pt x="2745294" y="5206999"/>
                  </a:lnTo>
                  <a:lnTo>
                    <a:pt x="2768414" y="5181599"/>
                  </a:lnTo>
                  <a:lnTo>
                    <a:pt x="2788877" y="5143499"/>
                  </a:lnTo>
                  <a:lnTo>
                    <a:pt x="2806595" y="5118099"/>
                  </a:lnTo>
                  <a:lnTo>
                    <a:pt x="2821479" y="5079999"/>
                  </a:lnTo>
                  <a:lnTo>
                    <a:pt x="2833443" y="5054599"/>
                  </a:lnTo>
                  <a:lnTo>
                    <a:pt x="2842397" y="5016499"/>
                  </a:lnTo>
                  <a:lnTo>
                    <a:pt x="2848255" y="4978399"/>
                  </a:lnTo>
                  <a:lnTo>
                    <a:pt x="2850928" y="4940299"/>
                  </a:lnTo>
                  <a:lnTo>
                    <a:pt x="2850523" y="4914899"/>
                  </a:lnTo>
                  <a:lnTo>
                    <a:pt x="2847681" y="4876799"/>
                  </a:lnTo>
                  <a:lnTo>
                    <a:pt x="2842509" y="4851399"/>
                  </a:lnTo>
                  <a:lnTo>
                    <a:pt x="2835112" y="4825999"/>
                  </a:lnTo>
                  <a:lnTo>
                    <a:pt x="2897512" y="4825999"/>
                  </a:lnTo>
                  <a:lnTo>
                    <a:pt x="2903743" y="4851399"/>
                  </a:lnTo>
                  <a:lnTo>
                    <a:pt x="2910698" y="4889499"/>
                  </a:lnTo>
                  <a:lnTo>
                    <a:pt x="2911934" y="4940299"/>
                  </a:lnTo>
                  <a:lnTo>
                    <a:pt x="2909340" y="4978399"/>
                  </a:lnTo>
                  <a:lnTo>
                    <a:pt x="2903796" y="5016499"/>
                  </a:lnTo>
                  <a:lnTo>
                    <a:pt x="2895379" y="5054599"/>
                  </a:lnTo>
                  <a:lnTo>
                    <a:pt x="2884164" y="5092699"/>
                  </a:lnTo>
                  <a:lnTo>
                    <a:pt x="2870226" y="5118099"/>
                  </a:lnTo>
                  <a:lnTo>
                    <a:pt x="2853643" y="5156199"/>
                  </a:lnTo>
                  <a:lnTo>
                    <a:pt x="2834490" y="5194299"/>
                  </a:lnTo>
                  <a:lnTo>
                    <a:pt x="2812842" y="5219699"/>
                  </a:lnTo>
                  <a:lnTo>
                    <a:pt x="2788777" y="5257799"/>
                  </a:lnTo>
                  <a:lnTo>
                    <a:pt x="2762370" y="5283199"/>
                  </a:lnTo>
                  <a:lnTo>
                    <a:pt x="2733697" y="5308599"/>
                  </a:lnTo>
                  <a:lnTo>
                    <a:pt x="2702833" y="5333999"/>
                  </a:lnTo>
                  <a:lnTo>
                    <a:pt x="2669856" y="5372099"/>
                  </a:lnTo>
                  <a:lnTo>
                    <a:pt x="2634841" y="5397499"/>
                  </a:lnTo>
                  <a:lnTo>
                    <a:pt x="2597864" y="5422899"/>
                  </a:lnTo>
                  <a:lnTo>
                    <a:pt x="2559001" y="5448299"/>
                  </a:lnTo>
                  <a:lnTo>
                    <a:pt x="2518328" y="5460999"/>
                  </a:lnTo>
                  <a:lnTo>
                    <a:pt x="2475920" y="5486399"/>
                  </a:lnTo>
                  <a:lnTo>
                    <a:pt x="2431855" y="5511799"/>
                  </a:lnTo>
                  <a:lnTo>
                    <a:pt x="2386208" y="5524499"/>
                  </a:lnTo>
                  <a:lnTo>
                    <a:pt x="2339055" y="5549899"/>
                  </a:lnTo>
                  <a:lnTo>
                    <a:pt x="2240534" y="5575299"/>
                  </a:lnTo>
                  <a:close/>
                </a:path>
                <a:path w="3608705" h="5626100">
                  <a:moveTo>
                    <a:pt x="1860459" y="4902199"/>
                  </a:moveTo>
                  <a:lnTo>
                    <a:pt x="1727742" y="4902199"/>
                  </a:lnTo>
                  <a:lnTo>
                    <a:pt x="1671731" y="4889499"/>
                  </a:lnTo>
                  <a:lnTo>
                    <a:pt x="1916670" y="4889499"/>
                  </a:lnTo>
                  <a:lnTo>
                    <a:pt x="1860459" y="4902199"/>
                  </a:lnTo>
                  <a:close/>
                </a:path>
                <a:path w="3608705" h="5626100">
                  <a:moveTo>
                    <a:pt x="1858471" y="5270499"/>
                  </a:moveTo>
                  <a:lnTo>
                    <a:pt x="1725483" y="5270499"/>
                  </a:lnTo>
                  <a:lnTo>
                    <a:pt x="1669472" y="5257799"/>
                  </a:lnTo>
                  <a:lnTo>
                    <a:pt x="1914930" y="5257799"/>
                  </a:lnTo>
                  <a:lnTo>
                    <a:pt x="1858471" y="5270499"/>
                  </a:lnTo>
                  <a:close/>
                </a:path>
                <a:path w="3608705" h="5626100">
                  <a:moveTo>
                    <a:pt x="1973197" y="5626099"/>
                  </a:moveTo>
                  <a:lnTo>
                    <a:pt x="1612177" y="5626099"/>
                  </a:lnTo>
                  <a:lnTo>
                    <a:pt x="1556981" y="5613399"/>
                  </a:lnTo>
                  <a:lnTo>
                    <a:pt x="2028764" y="5613399"/>
                  </a:lnTo>
                  <a:lnTo>
                    <a:pt x="1973197" y="5626099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5">
            <a:extLst>
              <a:ext uri="{FF2B5EF4-FFF2-40B4-BE49-F238E27FC236}">
                <a16:creationId xmlns:a16="http://schemas.microsoft.com/office/drawing/2014/main" id="{B44FD833-E76E-1807-022A-F9EDBBA16D27}"/>
              </a:ext>
            </a:extLst>
          </p:cNvPr>
          <p:cNvSpPr txBox="1">
            <a:spLocks/>
          </p:cNvSpPr>
          <p:nvPr/>
        </p:nvSpPr>
        <p:spPr>
          <a:xfrm>
            <a:off x="1188120" y="50089"/>
            <a:ext cx="159568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400" b="1" i="0">
                <a:solidFill>
                  <a:srgbClr val="2A4A81"/>
                </a:solidFill>
                <a:latin typeface="나눔스퀘어OTF Bold"/>
                <a:ea typeface="+mj-ea"/>
                <a:cs typeface="나눔스퀘어OTF Bold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Part</a:t>
            </a:r>
            <a:r>
              <a:rPr lang="ko-KR" altLang="en-US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4</a:t>
            </a:r>
            <a:r>
              <a:rPr lang="ko-KR" altLang="en-US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&gt;&gt; </a:t>
            </a:r>
            <a:r>
              <a:rPr lang="ko-KR" altLang="en-US" sz="4800" spc="-135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이미지 분류기에 대한 성능 개선</a:t>
            </a:r>
            <a:endParaRPr lang="ko-KR" altLang="en-US" sz="4800" kern="0" spc="-135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4786" y="1412340"/>
            <a:ext cx="9289195" cy="7462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EE5B9F-B531-EFDD-D42C-6ACBCDFB5349}"/>
              </a:ext>
            </a:extLst>
          </p:cNvPr>
          <p:cNvSpPr txBox="1"/>
          <p:nvPr/>
        </p:nvSpPr>
        <p:spPr>
          <a:xfrm>
            <a:off x="4230603" y="8412994"/>
            <a:ext cx="9826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hlinkClick r:id="rId4"/>
              </a:rPr>
              <a:t>https://github.com/znantothelimit/ml_teamproj_selflearning.git</a:t>
            </a:r>
            <a:endParaRPr lang="ko-KR" altLang="en-US" sz="240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214</Words>
  <Application>Microsoft Office PowerPoint</Application>
  <PresentationFormat>사용자 지정</PresentationFormat>
  <Paragraphs>44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나눔스퀘어라운드 ExtraBold</vt:lpstr>
      <vt:lpstr>나눔스퀘어라운드OTF ExtraBold</vt:lpstr>
      <vt:lpstr>Calibri</vt:lpstr>
      <vt:lpstr>맑은 고딕</vt:lpstr>
      <vt:lpstr>나눔스퀘어OTF Bold</vt:lpstr>
      <vt:lpstr>Office Theme</vt:lpstr>
      <vt:lpstr>T E A M     S E L F     L E A R N I N G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기술이 교육을 혁신하는 방식</dc:title>
  <dc:creator>Sangwook Woo</dc:creator>
  <cp:keywords>DAFlg1_t8B8,BAFlJqPGLJI</cp:keywords>
  <cp:lastModifiedBy>김찬영</cp:lastModifiedBy>
  <cp:revision>17</cp:revision>
  <dcterms:created xsi:type="dcterms:W3CDTF">2023-06-11T16:02:34Z</dcterms:created>
  <dcterms:modified xsi:type="dcterms:W3CDTF">2023-06-11T16:18:56Z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2023-06-11T00:00:00Z</vt:filetime>
  </property>
  <property fmtid="{D5CDD505-2E9C-101B-9397-08002B2CF9AE}" pid="3" name="Creator">
    <vt:lpwstr>Canva</vt:lpwstr>
  </property>
  <property fmtid="{D5CDD505-2E9C-101B-9397-08002B2CF9AE}" pid="4" name="LastSaved">
    <vt:filetime>2023-06-11T00:00:00Z</vt:filetime>
  </property>
</Properties>
</file>