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A4F84C-6014-4218-9321-210B76DDAE1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CFFDE1-303F-47F3-93F0-FC6A74E2A2C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74463D-4683-4D5C-8C0B-F064A193461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A2AF3F-A135-48B4-B9D8-7364B52B12A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B5704-FB9A-400C-AD56-725D719D295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46C88-A81D-455A-AB8E-DFF438C3579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CABCE-D0BD-4522-9580-7A3B6A71049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067AD-35BA-4AAB-A706-F0EB5C42CB9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17936-8CBE-4385-8436-89429788AFC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4DF49-27A2-4D33-AB23-2D6F9AA62C5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914C53-9C93-4BE5-ACCA-1F7BD6778AA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F18582-80F8-45A5-9B3E-7C215F8814D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6F99F-206D-4C29-BC46-7EA18475197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FE534-C6C3-4896-A15D-C5B7D71F436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6721B-80E5-478D-ABDD-B7B0FE356D3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CD6B2-257B-443A-A42D-DBF63A2DF0B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98F173-CEA1-4F53-9D0B-99E8999862E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12EFD-0CB4-46ED-80AE-0D2EE198D5B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E35F2-5F76-4F01-9FBF-031BE8276FB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1BB83-66A8-46D4-ACF1-FDA3436465D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F6FB5F-855F-410D-A739-E25A20096AF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D025C-692A-4F5E-8CCA-E771DDCA2C6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5C91D7-6C67-42B8-BA6D-48D0B9D9D15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BB3A2B-68CB-4428-B4E4-D948BE404BC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4C165-4C3A-4BD5-A02C-099BAAD4486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42FB54-02F0-4A64-A0A7-59EAAFD9298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3108A-32FA-4FEA-91F3-72DCAE24823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24343E-12F9-4412-B50F-D86606D9BCE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ED705B-7175-4DEB-8AAC-00DC7C0D2B1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0FB77-15AB-4E98-8A8D-88DA49D5580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535189-B344-420F-8B4C-0E7BF19CE93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0EC4CD8-5341-41A7-8F16-31B22A0F9D56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BD0FAE-ED43-415F-9FB1-F89F186BC43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38F305-DD5B-43EF-9F29-A1609BE6D1F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13F5C8-584C-4D98-9E28-B0B29C3F920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C45695-CDFB-413F-82FD-25DA88D24C99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EE25D3-EFF5-4070-8BA6-1D7F4C70F77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B8965E-5F62-43DD-8DB3-CBB3BE17910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787C0D-F826-4061-AA30-174A1DB9456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CCAFD9-883B-49E6-B6B4-0F7652F1CD32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8462F3-A440-444E-AD28-FDF888FDC123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C8106A-AF8F-4E12-A91B-2EA343F9B69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D50B04-9E9D-4809-9244-03A5BE78937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D36EF6-E53C-4D08-9AB0-10D35D45600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F07003-60FA-4A9E-81CA-F51AB42F7BC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E790D0-55D2-44CB-BFDC-C56DDF32698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A5B533-DB3E-4999-AFF5-76CF46A464A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A2D585-98E6-4680-9148-1A3E462AECF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228600" indent="-1144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228600" indent="1144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228600" indent="1144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228600" indent="1144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228600" indent="1144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CB9E5F-AC81-4EE5-A8E4-EA7566782CD8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1" marL="965160" indent="-3556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2" marL="1422360" indent="-3556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3" marL="1879560" indent="-3556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4" marL="2336760" indent="-3556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Click to edit the outline text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296000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728000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160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Fifth 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5" marL="2592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Sixth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6" marL="3024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Sevent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4D0AB6-B12E-49E5-8327-47EE204115D2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824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824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C09D75-3F3B-4AAC-8EFA-C05E049F1190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1" marL="965160" indent="-3556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2" marL="1422360" indent="-3556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3" marL="1879560" indent="-3556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 lvl="4" marL="2336760" indent="-3556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Click to edit the outline text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296000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728000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160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Fifth 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5" marL="2592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Sixth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6" marL="3024000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Sevent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 idx="4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BD8B421-4ECC-4001-B467-88F76481F866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CS 4476/6476 Project 2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Hardik Goel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hgoel7@gatech.edu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hgoel7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903536536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3: Feature matching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for Gaudi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matches: 3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[Describe your implementation of feature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matching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For feature matching I’m mainting a list of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distance between each feature. Since two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fetures are relatively fixed to each other, a list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of features and their distances which can be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found again in a new variant image and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looked for to match. 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0000" y="2077920"/>
            <a:ext cx="4131360" cy="188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SIFT feature descriptor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lines for correct/incorrect correspondences) for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Notre Dame 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 (out of 100): 100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0.83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860000" y="2077920"/>
            <a:ext cx="3562560" cy="242208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080000" y="2075400"/>
            <a:ext cx="1955880" cy="278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for Mt.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Rushmore 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matches: 88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0.61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for Gaudiimage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matches: 3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680000" y="1811880"/>
            <a:ext cx="4320000" cy="196812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11760" y="2160000"/>
            <a:ext cx="410328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[Describe your implementation of SIFT feature descriptors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I begin by getting magnitude and orientation gradient for each pixel. We use the magnitude and orientation gradient to create a weighted histogram for all features. The weighted histograms are used for feature vectors, which are the computed features. 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[Why are SIFT features better descriptors than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the normalized patches?]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4: SIFT feature descriptor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[Why does our SIFT implementation perform worse on the given Gaudi image pair than the Notre Dame image</a:t>
            </a:r>
            <a:r>
              <a:rPr b="0" lang="en-US" sz="1400" spc="-1" strike="noStrike">
                <a:solidFill>
                  <a:srgbClr val="585858"/>
                </a:solidFill>
                <a:latin typeface="Arial"/>
                <a:ea typeface="Arial"/>
              </a:rPr>
              <a:t> and Mt. Rushmore pairs?]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5: SIFT Descriptor Exploration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39268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Describe the effects of changing window size around features. Did different values have better performance?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81;p37"/>
          <p:cNvSpPr/>
          <p:nvPr/>
        </p:nvSpPr>
        <p:spPr>
          <a:xfrm>
            <a:off x="290880" y="1152360"/>
            <a:ext cx="8020800" cy="3416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Describe the effects of changing the number of local cells in a window around a feature? Did different values have better performance?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5: SIFT Descriptor Exploration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5: SIFT Descriptor Exploration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358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Describe the effects of changing number of orientations (bins) per histogram. Did different values have better performance?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Arial"/>
              </a:rPr>
              <a:t>Part 5: SIFT Descriptor Exploration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60536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for your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5: SIFT Descriptor Exploration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 Placeholder 2"/>
          <p:cNvSpPr/>
          <p:nvPr/>
        </p:nvSpPr>
        <p:spPr>
          <a:xfrm>
            <a:off x="123840" y="1152360"/>
            <a:ext cx="8895960" cy="3416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[Discuss why you think your SIFT pipeline worked well or poorly for the given building. Are there any characteristics that make it difficult to correctly match features]?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\sqrt(I</a:t>
            </a:r>
            <a:r>
              <a:rPr b="0" lang="en-IN" sz="14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b="0" lang="en-IN" sz="1400" spc="-1" strike="noStrike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 + I</a:t>
            </a:r>
            <a:r>
              <a:rPr b="0" lang="en-IN" sz="14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b="0" lang="en-IN" sz="1400" spc="-1" strike="noStrike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) for Notre Dame 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[Which areas have highest magnitude? Why?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The bright areas near the clock, arc birdge in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middle and the two top tower’s edges have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highest magnitude. These areas have strong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x-direction and y-direction gradients which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contributes signifactly more to the second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momentum and the cornerness score.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3481560" cy="20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[Why aren't our version of SIFT features rotation- or scale-invariant? What would you have to do to make them so?]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0" y="90000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I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, I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b="0" lang="en-IN" sz="1500" spc="-1" strike="noStrike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b="0" lang="en-IN" sz="1500" spc="-1" strike="noStrike" baseline="3000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s</a:t>
            </a:r>
            <a:r>
              <a:rPr b="0" lang="en-IN" sz="1500" spc="-1" strike="noStrike" baseline="-2500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b="0" lang="en-IN" sz="1500" spc="-1" strike="noStrike">
                <a:solidFill>
                  <a:srgbClr val="585858"/>
                </a:solidFill>
                <a:latin typeface="Arial"/>
                <a:ea typeface="Arial"/>
              </a:rPr>
              <a:t> for Notre Dame image pair from proj2.ipynb here]</a:t>
            </a:r>
            <a:endParaRPr b="0" lang="en-IN" sz="15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 rot="600">
            <a:off x="691560" y="1260360"/>
            <a:ext cx="4708080" cy="373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corner response map of Notre Dame image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[Are gradient features invariant to both additive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shifts (brightness) and multiplicative gain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(contrast)? Why or why not? See Szeliski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Figure 3.2]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Yes the gradient fatures are invariant to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additive shifts and multiplication gain due to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superpositon principle.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48680" y="2232360"/>
            <a:ext cx="4531320" cy="26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Notre Dame interest points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Mt. Rushmore interest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points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1120" y="2520000"/>
            <a:ext cx="4170240" cy="23320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274280" y="2769120"/>
            <a:ext cx="486972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Gaudi interest points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[What are the advantages and disadvantages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of using maxpooling for non-maximum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suppression (NMS)?]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0" y="2675880"/>
            <a:ext cx="5040000" cy="18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[What is your intuition behind what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makes the Harris corner detector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effective?]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I think the change in intesities of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momentum around the corner is what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makes Harris corner detector </a:t>
            </a: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effective. 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2: Normalized patch feature descriptor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normalized patch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descriptor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[Why aren't normalized patches a very good descriptor?]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40000" y="2007720"/>
            <a:ext cx="2568960" cy="28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Part 3: Feature matching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lines for correct/incorrect correspondences) for </a:t>
            </a: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Notre Dame 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 (out of 100): 114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0.82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[insert visualization of matches for Mt. Rushmore image pair from proj2.ipynb here]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# matches: 165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585858"/>
                </a:solidFill>
                <a:latin typeface="Arial"/>
                <a:ea typeface="Arial"/>
              </a:rPr>
              <a:t>Accuracy: 0.63</a:t>
            </a:r>
            <a:endParaRPr b="0" lang="en-IN" sz="1400" spc="-1" strike="noStrike">
              <a:solidFill>
                <a:srgbClr val="585858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423360" y="2160000"/>
            <a:ext cx="3176640" cy="216000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3960000" y="2234880"/>
            <a:ext cx="4909320" cy="20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LibreOffice/7.3.6.2$Linux_X86_64 LibreOffice_project/30$Build-2</Application>
  <AppVersion>15.0000</AppVersion>
  <Words>745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2022-10-02T23:48:26Z</dcterms:modified>
  <cp:revision>17</cp:revision>
  <dc:subject/>
  <dc:title>CS 4476/6476 Project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20</vt:i4>
  </property>
</Properties>
</file>