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D939-E579-CD84-FB74-2E4501A8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716E5-8E3D-0A2C-67AD-5BB891469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3CCC-3526-412B-BF2A-6500F9AE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07C9-9252-7C8E-C49B-FF1DC60F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2656-1AC2-DA80-C773-70746D5F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4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6DFF-D2D6-0CC2-033A-7DF2CF6F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9C82-6330-0D70-4949-E183D2FAD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F2CE-CF8C-7CDE-EBFA-A13E315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720A-F417-78C0-2650-80A27861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008F8-00F3-4924-1549-1E33AD1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57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D2223-4F2B-ED59-F19B-53611156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A7D25-9A27-6F34-B710-7B223D74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AC0E-F8E0-CAA0-187B-813C5983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2F81-6A3A-2DD9-F3B0-8D81E417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14C02-29FA-8280-F437-E6603A70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50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624C-05D3-6009-ED06-FC90115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E538-61C1-61B7-3C55-8D262D68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0F139-835F-376B-4ADD-07D0A2B3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6644-DFE9-500A-3A0F-642C870A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954C-0C0C-2A18-E1D7-5E58D98F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256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5F3A-F7EA-2E9E-5D4B-851FF512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8FB90-2256-189C-EF35-13EBE7348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31CE-1D34-879E-96EC-179B31AD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00B1-7358-8D01-E045-5546A13B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4BDC-CD00-5F04-402A-B5004FDF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23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2896-0162-0C98-4242-A6ED6B42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13F5-BF23-DDAD-0F34-5898B7758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732E-B2C6-A311-E07C-FAECC02F7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60DC-7E00-D4C3-2C8E-91E7693BF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2FCE7-F82B-F4DB-8052-9543707E2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93CFE-C72C-922B-7E0B-D49333CB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693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6836-D69C-B712-DA8D-3FC95FF7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211BE-1532-C4EF-D11B-2152D6738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50094-D175-6DA8-EB63-5F51A552D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C6F129-4478-F0E7-FE00-D375B2148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34DCD-9097-29B3-0ACE-D5F3F5383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8B883-A861-FA2B-F443-3BA0D33D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E6B5D-2A97-D15F-CA76-379D6BD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28BE0-EDAF-2F18-2B4C-28EC27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E39-5CC3-C0CE-E28C-AD08FB5D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83FA6-FC72-FAEA-196B-A09274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4C9B4-5199-1351-BEF2-8DE54B7C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16AA9-0840-3FBD-531D-C9D3221B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36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82700-1B35-FBFF-1D73-63FFB76CF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2F84B-4C21-4E27-5BCA-4E953B61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3D3D0-6592-D7B3-33C7-0BA42C8B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32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1304-436F-A6BC-3CC8-5C1BA449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97FF7-99B6-6E74-5E33-9D9D6D3CA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49C82-54CA-0C6C-A46F-8298FF5B5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4DF78-9147-D8E1-B078-5A9D12A1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4431C-5AEE-68B5-E7D3-06453E14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52A7-08EF-070D-E7EF-07E48CD1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57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7AD4-DC93-D11A-A889-2DAA8BDF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8B016-5CF8-155A-60CC-EAE3C9C88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7FA1-5771-6BC4-B72A-670637264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63D00-A180-09FC-6CDE-80DDDAED5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52CC-C102-CF17-6052-FB7E9E1E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FFBDB-150A-7321-89BD-1FDA3589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048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C4E5C-8E74-3150-2C07-5582E932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CA7B9-0EA9-0909-D450-748FE096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065A5-EDD3-55E1-A854-8FD177BDA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61CF5-FFF7-4724-88CD-C13E0C07E026}" type="datetimeFigureOut">
              <a:rPr lang="en-PH" smtClean="0"/>
              <a:t>04/28/2025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6FCB-E7FB-E578-1766-A0BD342BC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5722E-251B-9B05-4C83-A4959C29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4B300-CA94-4C44-A776-64158E2401D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24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7FEF-677E-0C7A-F338-18B13CC45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7603"/>
            <a:ext cx="9144000" cy="1022795"/>
          </a:xfrm>
        </p:spPr>
        <p:txBody>
          <a:bodyPr/>
          <a:lstStyle/>
          <a:p>
            <a:r>
              <a:rPr lang="en-PH" dirty="0"/>
              <a:t>Instructions for the Game</a:t>
            </a:r>
          </a:p>
        </p:txBody>
      </p:sp>
    </p:spTree>
    <p:extLst>
      <p:ext uri="{BB962C8B-B14F-4D97-AF65-F5344CB8AC3E}">
        <p14:creationId xmlns:p14="http://schemas.microsoft.com/office/powerpoint/2010/main" val="70194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5408E-CBA3-A44C-578E-011F320F3434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96283-0910-D857-036B-012C41B52333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1 of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8DA4DD-F2A7-C7B4-92E5-BE31F691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6" r="949"/>
          <a:stretch/>
        </p:blipFill>
        <p:spPr>
          <a:xfrm>
            <a:off x="2999232" y="2462683"/>
            <a:ext cx="6193536" cy="40843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509D3-8B05-A6E9-F64E-2BEA9F6D2996}"/>
              </a:ext>
            </a:extLst>
          </p:cNvPr>
          <p:cNvSpPr txBox="1"/>
          <p:nvPr/>
        </p:nvSpPr>
        <p:spPr>
          <a:xfrm>
            <a:off x="3134106" y="1202677"/>
            <a:ext cx="59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/>
              <a:t>Fill in all the required information and Click ‘</a:t>
            </a:r>
            <a:r>
              <a:rPr lang="en-PH" sz="3600" dirty="0">
                <a:highlight>
                  <a:srgbClr val="FFFF00"/>
                </a:highlight>
              </a:rPr>
              <a:t>Done</a:t>
            </a:r>
            <a:r>
              <a:rPr lang="en-PH" sz="36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418888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8485-8F7C-250A-8FAE-7452683E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9A5743-F239-5CB7-BC1A-52FFCBAB8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1" y="2457870"/>
            <a:ext cx="6277638" cy="40823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E03996-93B9-D50E-7DC7-51E0FC13A91F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4609CF-B0B3-3958-56CE-C431730A3803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2 of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225B1-A910-F3CE-BF03-B594CFEA82C4}"/>
              </a:ext>
            </a:extLst>
          </p:cNvPr>
          <p:cNvSpPr txBox="1"/>
          <p:nvPr/>
        </p:nvSpPr>
        <p:spPr>
          <a:xfrm>
            <a:off x="3134106" y="1202677"/>
            <a:ext cx="5923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dirty="0"/>
              <a:t>Click the rectangle with the number assigned to you</a:t>
            </a:r>
          </a:p>
        </p:txBody>
      </p:sp>
    </p:spTree>
    <p:extLst>
      <p:ext uri="{BB962C8B-B14F-4D97-AF65-F5344CB8AC3E}">
        <p14:creationId xmlns:p14="http://schemas.microsoft.com/office/powerpoint/2010/main" val="25945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50A-3A2F-CE6B-9418-A311E59E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8C11D-CE67-B2F4-FEA4-D6D1582D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1" y="2457870"/>
            <a:ext cx="6277638" cy="4071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A9F219-806B-8DF9-78DD-F4971E6A962A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C998-2D60-5E7F-BF52-2DFF482879F0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3 of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215E0-E1FB-D3F9-E34C-D753606BE827}"/>
              </a:ext>
            </a:extLst>
          </p:cNvPr>
          <p:cNvSpPr txBox="1"/>
          <p:nvPr/>
        </p:nvSpPr>
        <p:spPr>
          <a:xfrm>
            <a:off x="2277237" y="1202677"/>
            <a:ext cx="763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Remember the order of the numbers inside the shapes then click </a:t>
            </a:r>
            <a:r>
              <a:rPr lang="en-US" sz="3600" dirty="0">
                <a:highlight>
                  <a:srgbClr val="FFFF00"/>
                </a:highlight>
              </a:rPr>
              <a:t>‘Ready’</a:t>
            </a:r>
            <a:endParaRPr lang="en-PH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54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21F2-066C-5B2C-B19B-B4B2FE15C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74DD7-0EF7-95A1-151F-0C058E47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1" y="2457870"/>
            <a:ext cx="6277638" cy="4071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F65FD0-2BDE-9285-9BEB-D52AC644AA3A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C4632-C173-792C-1389-770C17826656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4 of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0F6C8-B95E-0CEA-A600-673E8A1A9624}"/>
              </a:ext>
            </a:extLst>
          </p:cNvPr>
          <p:cNvSpPr txBox="1"/>
          <p:nvPr/>
        </p:nvSpPr>
        <p:spPr>
          <a:xfrm>
            <a:off x="2277237" y="1197276"/>
            <a:ext cx="7637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will be measuring how long it takes you to memorize each round. A </a:t>
            </a:r>
            <a:r>
              <a:rPr lang="en-US" sz="2400" dirty="0">
                <a:highlight>
                  <a:srgbClr val="FFFF00"/>
                </a:highlight>
              </a:rPr>
              <a:t>prize</a:t>
            </a:r>
            <a:r>
              <a:rPr lang="en-US" sz="2400" dirty="0"/>
              <a:t> will be given to the player with the </a:t>
            </a:r>
            <a:r>
              <a:rPr lang="en-US" sz="2400" dirty="0">
                <a:highlight>
                  <a:srgbClr val="FFFF00"/>
                </a:highlight>
              </a:rPr>
              <a:t>best accuracy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FFFF00"/>
                </a:highlight>
              </a:rPr>
              <a:t>memorization speed</a:t>
            </a:r>
            <a:r>
              <a:rPr lang="en-US" sz="2400" dirty="0"/>
              <a:t> </a:t>
            </a:r>
            <a:endParaRPr lang="en-PH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29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261A-C828-7A76-98F7-BB6D40C1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0BF9CA-9517-9E90-7359-F61A8B19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1" y="2457870"/>
            <a:ext cx="6277638" cy="4071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E206F7-C32B-5D95-A260-2DD1188BC0E3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B4614-A008-9846-946C-4E80F5FAB7DB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5 of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91AB60-31F9-3D84-7B1A-C84E7C0AA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82" y="2457870"/>
            <a:ext cx="6281060" cy="407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EE1D3E-5031-9FA3-11B7-B2A8F61FD50C}"/>
              </a:ext>
            </a:extLst>
          </p:cNvPr>
          <p:cNvSpPr txBox="1"/>
          <p:nvPr/>
        </p:nvSpPr>
        <p:spPr>
          <a:xfrm>
            <a:off x="2957181" y="1202677"/>
            <a:ext cx="6277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Click the shapes in the correct sequence, beginning with 1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152724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69FE5-AB1C-819E-4991-BC76FF14B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791810-A384-A9AA-62FC-1B565DAF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1" y="2457870"/>
            <a:ext cx="6277638" cy="40716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05AB87-C450-3C33-59DF-61E559A61C66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D2A66-F28A-84D1-A161-8EE6751A2D6A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6 of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8DE90-9082-2D54-21B4-D495C2AEE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182" y="2457870"/>
            <a:ext cx="6281060" cy="407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C1A16-AF93-ACF8-8734-AE9B456E3D89}"/>
              </a:ext>
            </a:extLst>
          </p:cNvPr>
          <p:cNvSpPr txBox="1"/>
          <p:nvPr/>
        </p:nvSpPr>
        <p:spPr>
          <a:xfrm>
            <a:off x="2056187" y="1202677"/>
            <a:ext cx="8079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are </a:t>
            </a:r>
            <a:r>
              <a:rPr lang="en-US" sz="3200" dirty="0">
                <a:highlight>
                  <a:srgbClr val="FFFF00"/>
                </a:highlight>
              </a:rPr>
              <a:t>not measuring</a:t>
            </a:r>
            <a:r>
              <a:rPr lang="en-US" sz="3200" dirty="0"/>
              <a:t> how long it takes you to click the shapes so you can take your time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93898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2DA70-850F-2453-A924-81AF63FA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8DB4B2-A3A8-728A-D840-21FB805D899F}"/>
              </a:ext>
            </a:extLst>
          </p:cNvPr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C7117-5B08-E740-D572-6F09AC336C44}"/>
              </a:ext>
            </a:extLst>
          </p:cNvPr>
          <p:cNvSpPr txBox="1"/>
          <p:nvPr/>
        </p:nvSpPr>
        <p:spPr>
          <a:xfrm>
            <a:off x="292608" y="109835"/>
            <a:ext cx="3319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5400" dirty="0">
                <a:solidFill>
                  <a:schemeClr val="bg1"/>
                </a:solidFill>
              </a:rPr>
              <a:t>7 of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847DB0-F3CE-136F-B794-68014E6FB867}"/>
              </a:ext>
            </a:extLst>
          </p:cNvPr>
          <p:cNvSpPr txBox="1"/>
          <p:nvPr/>
        </p:nvSpPr>
        <p:spPr>
          <a:xfrm>
            <a:off x="2056186" y="1859340"/>
            <a:ext cx="80796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The game ends after 15 shapes or 12 rounds</a:t>
            </a:r>
            <a:endParaRPr lang="en-PH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ABB43-EB21-10AD-CA5D-EFBCF7B8E901}"/>
              </a:ext>
            </a:extLst>
          </p:cNvPr>
          <p:cNvSpPr txBox="1"/>
          <p:nvPr/>
        </p:nvSpPr>
        <p:spPr>
          <a:xfrm>
            <a:off x="2056185" y="4145340"/>
            <a:ext cx="807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Good luck and have fun!</a:t>
            </a:r>
            <a:endParaRPr lang="en-PH" sz="4800" dirty="0"/>
          </a:p>
        </p:txBody>
      </p:sp>
    </p:spTree>
    <p:extLst>
      <p:ext uri="{BB962C8B-B14F-4D97-AF65-F5344CB8AC3E}">
        <p14:creationId xmlns:p14="http://schemas.microsoft.com/office/powerpoint/2010/main" val="208878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Instructions for the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Zeddrex Navarra</dc:creator>
  <cp:lastModifiedBy>Zeddrex Navarra</cp:lastModifiedBy>
  <cp:revision>1</cp:revision>
  <dcterms:created xsi:type="dcterms:W3CDTF">2025-04-28T12:33:04Z</dcterms:created>
  <dcterms:modified xsi:type="dcterms:W3CDTF">2025-04-28T12:57:01Z</dcterms:modified>
</cp:coreProperties>
</file>