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HA LEE" initials="SL" lastIdx="1" clrIdx="0">
    <p:extLst>
      <p:ext uri="{19B8F6BF-5375-455C-9EA6-DF929625EA0E}">
        <p15:presenceInfo xmlns:p15="http://schemas.microsoft.com/office/powerpoint/2012/main" userId="43165a01c8d1ef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7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40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24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12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24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06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62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46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67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76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75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34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920B3-93D4-4ABB-A3FD-B5FA8E9A2E93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41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포트폴리오 구상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82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넣을 거 후보</a:t>
            </a:r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화려한 이펙트</a:t>
            </a:r>
            <a:endParaRPr lang="en-US" altLang="ko-KR" smtClean="0"/>
          </a:p>
          <a:p>
            <a:r>
              <a:rPr lang="ko-KR" altLang="en-US" smtClean="0"/>
              <a:t>상점</a:t>
            </a:r>
            <a:endParaRPr lang="en-US" altLang="ko-KR" smtClean="0"/>
          </a:p>
          <a:p>
            <a:r>
              <a:rPr lang="ko-KR" altLang="en-US" smtClean="0"/>
              <a:t>신박한 전투씬</a:t>
            </a:r>
            <a:endParaRPr lang="en-US" altLang="ko-KR" smtClean="0"/>
          </a:p>
          <a:p>
            <a:r>
              <a:rPr lang="en-US" altLang="ko-KR" smtClean="0"/>
              <a:t>3D</a:t>
            </a:r>
            <a:r>
              <a:rPr lang="ko-KR" altLang="en-US" smtClean="0"/>
              <a:t>느낌</a:t>
            </a:r>
            <a:endParaRPr lang="en-US" altLang="ko-KR" smtClean="0"/>
          </a:p>
          <a:p>
            <a:r>
              <a:rPr lang="ko-KR" altLang="en-US" smtClean="0"/>
              <a:t>좌측 하단 미니맵</a:t>
            </a:r>
            <a:endParaRPr lang="en-US" altLang="ko-KR" smtClean="0"/>
          </a:p>
          <a:p>
            <a:r>
              <a:rPr lang="ko-KR" altLang="en-US" smtClean="0"/>
              <a:t>부드러운 화면이동</a:t>
            </a:r>
            <a:endParaRPr lang="en-US" altLang="ko-KR" smtClean="0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050849" y="572568"/>
            <a:ext cx="6631536" cy="440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290273" y="828942"/>
            <a:ext cx="6956277" cy="4247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99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넣을 거 후보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5911"/>
          </a:xfrm>
        </p:spPr>
        <p:txBody>
          <a:bodyPr>
            <a:normAutofit lnSpcReduction="10000"/>
          </a:bodyPr>
          <a:lstStyle/>
          <a:p>
            <a:r>
              <a:rPr lang="ko-KR" altLang="en-US" smtClean="0"/>
              <a:t>적 떨어지는거</a:t>
            </a:r>
            <a:r>
              <a:rPr lang="en-US" altLang="ko-KR" smtClean="0"/>
              <a:t>&amp;</a:t>
            </a:r>
            <a:r>
              <a:rPr lang="ko-KR" altLang="en-US" smtClean="0"/>
              <a:t>떨어진거 잡는 게임</a:t>
            </a:r>
            <a:endParaRPr lang="en-US" altLang="ko-KR" smtClean="0"/>
          </a:p>
          <a:p>
            <a:r>
              <a:rPr lang="ko-KR" altLang="en-US" smtClean="0"/>
              <a:t>플레이어</a:t>
            </a:r>
            <a:r>
              <a:rPr lang="en-US" altLang="ko-KR" smtClean="0"/>
              <a:t>&amp;</a:t>
            </a:r>
            <a:r>
              <a:rPr lang="ko-KR" altLang="en-US" smtClean="0"/>
              <a:t>적 물리엔진 중력적용</a:t>
            </a:r>
            <a:endParaRPr lang="en-US" altLang="ko-KR" smtClean="0"/>
          </a:p>
          <a:p>
            <a:r>
              <a:rPr lang="ko-KR" altLang="en-US" smtClean="0"/>
              <a:t>적을 공격해 </a:t>
            </a:r>
            <a:r>
              <a:rPr lang="en-US" altLang="ko-KR" smtClean="0"/>
              <a:t>HP</a:t>
            </a:r>
            <a:r>
              <a:rPr lang="ko-KR" altLang="en-US" smtClean="0"/>
              <a:t>를 </a:t>
            </a:r>
            <a:r>
              <a:rPr lang="en-US" altLang="ko-KR" smtClean="0"/>
              <a:t>0</a:t>
            </a:r>
            <a:r>
              <a:rPr lang="ko-KR" altLang="en-US" smtClean="0"/>
              <a:t>으로 만들면 경험치 상승 </a:t>
            </a:r>
            <a:r>
              <a:rPr lang="en-US" altLang="ko-KR" smtClean="0"/>
              <a:t>&amp; </a:t>
            </a:r>
            <a:r>
              <a:rPr lang="ko-KR" altLang="en-US" smtClean="0"/>
              <a:t>아이템 떨굼</a:t>
            </a:r>
            <a:endParaRPr lang="en-US" altLang="ko-KR" smtClean="0"/>
          </a:p>
          <a:p>
            <a:r>
              <a:rPr lang="ko-KR" altLang="en-US" smtClean="0"/>
              <a:t>라운드 종료 시 다음 라운드 넘어감</a:t>
            </a:r>
            <a:endParaRPr lang="en-US" altLang="ko-KR" smtClean="0"/>
          </a:p>
          <a:p>
            <a:r>
              <a:rPr lang="ko-KR" altLang="en-US" smtClean="0"/>
              <a:t>마지막 라운드에 보스 나타나고 잡으면 메인화면으로 넘어감</a:t>
            </a:r>
            <a:endParaRPr lang="en-US" altLang="ko-KR" smtClean="0"/>
          </a:p>
          <a:p>
            <a:r>
              <a:rPr lang="ko-KR" altLang="en-US" smtClean="0"/>
              <a:t>메인화면에서 상점에 가거나 스테이지 선택할 수 있음</a:t>
            </a:r>
            <a:endParaRPr lang="en-US" altLang="ko-KR" smtClean="0"/>
          </a:p>
          <a:p>
            <a:r>
              <a:rPr lang="ko-KR" altLang="en-US" smtClean="0"/>
              <a:t>몬스터가 땅에 착지하면 플레이어를 공격하러 옴</a:t>
            </a:r>
            <a:endParaRPr lang="en-US" altLang="ko-KR" smtClean="0"/>
          </a:p>
          <a:p>
            <a:r>
              <a:rPr lang="ko-KR" altLang="en-US" smtClean="0"/>
              <a:t>레벨업 시 스킬 포인트 증가</a:t>
            </a:r>
            <a:endParaRPr lang="en-US" altLang="ko-KR" smtClean="0"/>
          </a:p>
          <a:p>
            <a:r>
              <a:rPr lang="ko-KR" altLang="en-US" smtClean="0"/>
              <a:t>상점에서 펫 사서 펫으로 땅에 떨어진 아이템 줍게함</a:t>
            </a:r>
            <a:endParaRPr lang="en-US" altLang="ko-KR" smtClean="0"/>
          </a:p>
          <a:p>
            <a:r>
              <a:rPr lang="ko-KR" altLang="en-US" smtClean="0"/>
              <a:t>상점에서 살 수 있는 거 </a:t>
            </a:r>
            <a:r>
              <a:rPr lang="en-US" altLang="ko-KR" smtClean="0"/>
              <a:t>: </a:t>
            </a:r>
            <a:r>
              <a:rPr lang="ko-KR" altLang="en-US" smtClean="0"/>
              <a:t>펫</a:t>
            </a:r>
            <a:r>
              <a:rPr lang="en-US" altLang="ko-KR" smtClean="0"/>
              <a:t>, </a:t>
            </a:r>
            <a:r>
              <a:rPr lang="ko-KR" altLang="en-US" smtClean="0"/>
              <a:t>무기</a:t>
            </a:r>
            <a:r>
              <a:rPr lang="en-US" altLang="ko-KR" smtClean="0"/>
              <a:t>, </a:t>
            </a:r>
            <a:r>
              <a:rPr lang="ko-KR" altLang="en-US" smtClean="0"/>
              <a:t>물약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12823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5520582"/>
            <a:ext cx="12251821" cy="133741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007" y="5780460"/>
            <a:ext cx="12238268" cy="1086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233900" y="5996583"/>
            <a:ext cx="1957010" cy="6800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238717" y="4674549"/>
            <a:ext cx="982765" cy="8460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플레이어</a:t>
            </a:r>
            <a:endParaRPr lang="ko-KR" altLang="en-US" sz="1000"/>
          </a:p>
        </p:txBody>
      </p:sp>
      <p:sp>
        <p:nvSpPr>
          <p:cNvPr id="7" name="아래쪽 화살표 6"/>
          <p:cNvSpPr/>
          <p:nvPr/>
        </p:nvSpPr>
        <p:spPr>
          <a:xfrm>
            <a:off x="4922378" y="811850"/>
            <a:ext cx="205099" cy="10084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623274" y="133227"/>
            <a:ext cx="820397" cy="707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몬스터</a:t>
            </a:r>
            <a:endParaRPr lang="ko-KR" altLang="en-US" sz="1000"/>
          </a:p>
        </p:txBody>
      </p:sp>
      <p:sp>
        <p:nvSpPr>
          <p:cNvPr id="10" name="타원 9"/>
          <p:cNvSpPr/>
          <p:nvPr/>
        </p:nvSpPr>
        <p:spPr>
          <a:xfrm>
            <a:off x="5597496" y="5084747"/>
            <a:ext cx="461473" cy="4358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펫</a:t>
            </a:r>
            <a:endParaRPr lang="ko-KR" altLang="en-US" sz="1000"/>
          </a:p>
        </p:txBody>
      </p:sp>
      <p:sp>
        <p:nvSpPr>
          <p:cNvPr id="11" name="타원 10"/>
          <p:cNvSpPr/>
          <p:nvPr/>
        </p:nvSpPr>
        <p:spPr>
          <a:xfrm>
            <a:off x="8682526" y="4812819"/>
            <a:ext cx="820397" cy="707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착지한몬스터</a:t>
            </a:r>
            <a:endParaRPr lang="ko-KR" altLang="en-US" sz="1000"/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7537391" y="5084746"/>
            <a:ext cx="1153682" cy="217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60728" y="11537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낙하</a:t>
            </a:r>
            <a:endParaRPr lang="ko-KR" alt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7640346" y="4868298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플레이어 쫒아감</a:t>
            </a:r>
            <a:endParaRPr lang="ko-KR" altLang="en-US" sz="1000"/>
          </a:p>
        </p:txBody>
      </p:sp>
      <p:sp>
        <p:nvSpPr>
          <p:cNvPr id="23" name="TextBox 22"/>
          <p:cNvSpPr txBox="1"/>
          <p:nvPr/>
        </p:nvSpPr>
        <p:spPr>
          <a:xfrm>
            <a:off x="6125910" y="4274439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플레이어 영역 내에서</a:t>
            </a:r>
            <a:endParaRPr lang="en-US" altLang="ko-KR" sz="1000" smtClean="0"/>
          </a:p>
          <a:p>
            <a:r>
              <a:rPr lang="ko-KR" altLang="en-US" sz="1000" smtClean="0"/>
              <a:t>아이템 줍음</a:t>
            </a:r>
            <a:endParaRPr lang="ko-KR" altLang="en-US" sz="1000"/>
          </a:p>
        </p:txBody>
      </p:sp>
      <p:cxnSp>
        <p:nvCxnSpPr>
          <p:cNvPr id="25" name="직선 화살표 연결선 24"/>
          <p:cNvCxnSpPr>
            <a:stCxn id="23" idx="1"/>
            <a:endCxn id="10" idx="0"/>
          </p:cNvCxnSpPr>
          <p:nvPr/>
        </p:nvCxnSpPr>
        <p:spPr>
          <a:xfrm flipH="1">
            <a:off x="5828233" y="4474494"/>
            <a:ext cx="297677" cy="61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원호 32"/>
          <p:cNvSpPr/>
          <p:nvPr/>
        </p:nvSpPr>
        <p:spPr>
          <a:xfrm flipH="1">
            <a:off x="2213361" y="4620926"/>
            <a:ext cx="416916" cy="985113"/>
          </a:xfrm>
          <a:prstGeom prst="arc">
            <a:avLst>
              <a:gd name="adj1" fmla="val 16501183"/>
              <a:gd name="adj2" fmla="val 50966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원호 33"/>
          <p:cNvSpPr/>
          <p:nvPr/>
        </p:nvSpPr>
        <p:spPr>
          <a:xfrm rot="10800000" flipH="1">
            <a:off x="6963495" y="4638017"/>
            <a:ext cx="416916" cy="985113"/>
          </a:xfrm>
          <a:prstGeom prst="arc">
            <a:avLst>
              <a:gd name="adj1" fmla="val 16501183"/>
              <a:gd name="adj2" fmla="val 50966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238037" y="4680074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플레이어 영역</a:t>
            </a:r>
            <a:endParaRPr lang="ko-KR" altLang="en-US"/>
          </a:p>
        </p:txBody>
      </p:sp>
      <p:sp>
        <p:nvSpPr>
          <p:cNvPr id="37" name="아래쪽 화살표 36"/>
          <p:cNvSpPr/>
          <p:nvPr/>
        </p:nvSpPr>
        <p:spPr>
          <a:xfrm>
            <a:off x="7795170" y="1128044"/>
            <a:ext cx="205099" cy="100840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933520" y="146990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낙하</a:t>
            </a:r>
            <a:endParaRPr lang="ko-KR" altLang="en-US" sz="1000"/>
          </a:p>
        </p:txBody>
      </p:sp>
      <p:sp>
        <p:nvSpPr>
          <p:cNvPr id="36" name="타원 35"/>
          <p:cNvSpPr/>
          <p:nvPr/>
        </p:nvSpPr>
        <p:spPr>
          <a:xfrm>
            <a:off x="7492833" y="478564"/>
            <a:ext cx="820397" cy="6665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장애물</a:t>
            </a:r>
            <a:endParaRPr lang="ko-KR" altLang="en-US" sz="1000"/>
          </a:p>
        </p:txBody>
      </p:sp>
      <p:sp>
        <p:nvSpPr>
          <p:cNvPr id="39" name="아래쪽 화살표 38"/>
          <p:cNvSpPr/>
          <p:nvPr/>
        </p:nvSpPr>
        <p:spPr>
          <a:xfrm>
            <a:off x="1977526" y="974219"/>
            <a:ext cx="205099" cy="100840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115876" y="131608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낙하</a:t>
            </a:r>
            <a:endParaRPr lang="ko-KR" altLang="en-US" sz="1000"/>
          </a:p>
        </p:txBody>
      </p:sp>
      <p:sp>
        <p:nvSpPr>
          <p:cNvPr id="41" name="타원 40"/>
          <p:cNvSpPr/>
          <p:nvPr/>
        </p:nvSpPr>
        <p:spPr>
          <a:xfrm>
            <a:off x="1675189" y="324739"/>
            <a:ext cx="820397" cy="66657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아이템</a:t>
            </a:r>
            <a:endParaRPr lang="en-US" altLang="ko-KR" sz="1000" smtClean="0"/>
          </a:p>
        </p:txBody>
      </p:sp>
      <p:sp>
        <p:nvSpPr>
          <p:cNvPr id="42" name="타원 41"/>
          <p:cNvSpPr/>
          <p:nvPr/>
        </p:nvSpPr>
        <p:spPr>
          <a:xfrm>
            <a:off x="10824327" y="145276"/>
            <a:ext cx="358925" cy="358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G</a:t>
            </a:r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1183252" y="12632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9999</a:t>
            </a: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8611499" y="3136162"/>
            <a:ext cx="445712" cy="445711"/>
          </a:xfrm>
          <a:prstGeom prst="rect">
            <a:avLst/>
          </a:prstGeom>
          <a:solidFill>
            <a:srgbClr val="DDE7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무기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057211" y="3136162"/>
            <a:ext cx="445712" cy="445711"/>
          </a:xfrm>
          <a:prstGeom prst="rect">
            <a:avLst/>
          </a:prstGeom>
          <a:solidFill>
            <a:srgbClr val="DDE7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502923" y="3136162"/>
            <a:ext cx="445712" cy="445711"/>
          </a:xfrm>
          <a:prstGeom prst="rect">
            <a:avLst/>
          </a:prstGeom>
          <a:solidFill>
            <a:srgbClr val="DDE7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9948635" y="3136162"/>
            <a:ext cx="445712" cy="445711"/>
          </a:xfrm>
          <a:prstGeom prst="rect">
            <a:avLst/>
          </a:prstGeom>
          <a:solidFill>
            <a:srgbClr val="DDE7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8611499" y="3580439"/>
            <a:ext cx="445712" cy="445711"/>
          </a:xfrm>
          <a:prstGeom prst="rect">
            <a:avLst/>
          </a:prstGeom>
          <a:solidFill>
            <a:srgbClr val="DDE7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9057211" y="3580439"/>
            <a:ext cx="445712" cy="445711"/>
          </a:xfrm>
          <a:prstGeom prst="rect">
            <a:avLst/>
          </a:prstGeom>
          <a:solidFill>
            <a:srgbClr val="DDE7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502923" y="3580439"/>
            <a:ext cx="445712" cy="445711"/>
          </a:xfrm>
          <a:prstGeom prst="rect">
            <a:avLst/>
          </a:prstGeom>
          <a:solidFill>
            <a:srgbClr val="DDE7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9948635" y="3580439"/>
            <a:ext cx="445712" cy="445711"/>
          </a:xfrm>
          <a:prstGeom prst="rect">
            <a:avLst/>
          </a:prstGeom>
          <a:solidFill>
            <a:srgbClr val="DDE7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318667" y="6080730"/>
            <a:ext cx="1787476" cy="2221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HP : 10/10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318667" y="6356997"/>
            <a:ext cx="1787476" cy="2221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MP : 10/10</a:t>
            </a:r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49852" y="6308659"/>
            <a:ext cx="895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LV : 99</a:t>
            </a:r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49852" y="5896064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Name : Cuey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3647541" y="2719910"/>
            <a:ext cx="2329530" cy="860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>
            <a:off x="8374666" y="5954844"/>
            <a:ext cx="0" cy="74738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36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5527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128</Words>
  <Application>Microsoft Office PowerPoint</Application>
  <PresentationFormat>와이드스크린</PresentationFormat>
  <Paragraphs>39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포트폴리오 구상</vt:lpstr>
      <vt:lpstr>넣을 거 후보1</vt:lpstr>
      <vt:lpstr>넣을 거 후보2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포트폴리오 구상</dc:title>
  <dc:creator>SIHA LEE</dc:creator>
  <cp:lastModifiedBy>SIHA LEE</cp:lastModifiedBy>
  <cp:revision>15</cp:revision>
  <dcterms:created xsi:type="dcterms:W3CDTF">2020-02-07T06:55:16Z</dcterms:created>
  <dcterms:modified xsi:type="dcterms:W3CDTF">2020-02-10T07:36:29Z</dcterms:modified>
</cp:coreProperties>
</file>