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C687C3-A78E-477D-A57F-E7CA8E2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47" y="713063"/>
            <a:ext cx="11656541" cy="255864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Cocos2d-X </a:t>
            </a:r>
            <a:r>
              <a:rPr lang="ko-KR" altLang="en-US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포트폴리오</a:t>
            </a:r>
            <a:endParaRPr lang="ko-KR" altLang="en-US" b="1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C26165F-FDF1-4D05-A07A-71A6E90F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8049"/>
            <a:ext cx="8534400" cy="1219200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작성자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이지환</a:t>
            </a:r>
          </a:p>
        </p:txBody>
      </p:sp>
    </p:spTree>
    <p:extLst>
      <p:ext uri="{BB962C8B-B14F-4D97-AF65-F5344CB8AC3E}">
        <p14:creationId xmlns:p14="http://schemas.microsoft.com/office/powerpoint/2010/main" val="1641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261987" y="-489"/>
            <a:ext cx="9633601" cy="6858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85451" y="4693013"/>
            <a:ext cx="7187056" cy="2003867"/>
          </a:xfrm>
          <a:prstGeom prst="rect">
            <a:avLst/>
          </a:prstGeom>
          <a:solidFill>
            <a:schemeClr val="accent5">
              <a:lumMod val="40000"/>
              <a:lumOff val="60000"/>
              <a:alpha val="81000"/>
            </a:scheme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238238" y="608372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33139" y="47181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87159" y="4693013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95909" y="622376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27201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H="1">
            <a:off x="4687159" y="5694947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27200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5700411" y="482825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5700410" y="5840138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6573623" y="482825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6573622" y="584014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7446833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7446832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2654000" y="5085443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85450" y="2632848"/>
            <a:ext cx="7187056" cy="2003867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solidFill>
              <a:schemeClr val="accent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4687158" y="2632848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27200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44" name="직선 연결선 43"/>
          <p:cNvCxnSpPr>
            <a:stCxn id="40" idx="3"/>
          </p:cNvCxnSpPr>
          <p:nvPr/>
        </p:nvCxnSpPr>
        <p:spPr>
          <a:xfrm flipH="1">
            <a:off x="4687158" y="3634782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27199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700410" y="276808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700409" y="377997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6573622" y="2768087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6573621" y="377997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7446832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7446831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2485451" y="579704"/>
            <a:ext cx="7187056" cy="2003867"/>
          </a:xfrm>
          <a:prstGeom prst="rect">
            <a:avLst/>
          </a:prstGeom>
          <a:solidFill>
            <a:srgbClr val="92D050">
              <a:alpha val="81000"/>
            </a:srgb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4687159" y="579704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27201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57" name="직선 연결선 56"/>
          <p:cNvCxnSpPr>
            <a:stCxn id="53" idx="3"/>
          </p:cNvCxnSpPr>
          <p:nvPr/>
        </p:nvCxnSpPr>
        <p:spPr>
          <a:xfrm flipH="1">
            <a:off x="4687159" y="1581638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827200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5700411" y="71494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0" name="직사각형 59"/>
          <p:cNvSpPr/>
          <p:nvPr/>
        </p:nvSpPr>
        <p:spPr>
          <a:xfrm>
            <a:off x="5700410" y="172682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6573623" y="71494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2" name="직사각형 61"/>
          <p:cNvSpPr/>
          <p:nvPr/>
        </p:nvSpPr>
        <p:spPr>
          <a:xfrm>
            <a:off x="6573622" y="172683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3" name="직사각형 62"/>
          <p:cNvSpPr/>
          <p:nvPr/>
        </p:nvSpPr>
        <p:spPr>
          <a:xfrm>
            <a:off x="7446833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4" name="직사각형 63"/>
          <p:cNvSpPr/>
          <p:nvPr/>
        </p:nvSpPr>
        <p:spPr>
          <a:xfrm>
            <a:off x="7446832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6892093" y="9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921445" y="48664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몬스터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888390" y="4793268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52677" y="26641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015447" y="4169702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52677" y="6069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3015447" y="211252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74227" y="5116735"/>
            <a:ext cx="809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맵</a:t>
            </a:r>
            <a:r>
              <a:rPr lang="ko-KR" altLang="en-US" sz="1500" dirty="0" smtClean="0"/>
              <a:t> 배경</a:t>
            </a:r>
            <a:endParaRPr lang="ko-KR" altLang="en-US" sz="1500" dirty="0"/>
          </a:p>
        </p:txBody>
      </p:sp>
      <p:sp>
        <p:nvSpPr>
          <p:cNvPr id="95" name="직사각형 94"/>
          <p:cNvSpPr/>
          <p:nvPr/>
        </p:nvSpPr>
        <p:spPr>
          <a:xfrm>
            <a:off x="10200823" y="6066035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10244808" y="4898696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7111" y="5469073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1~2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2654000" y="3018074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37111" y="340170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2~5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654719" y="97627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7830" y="135990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5~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04390" y="4869124"/>
            <a:ext cx="729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상점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입장가</a:t>
            </a:r>
            <a:r>
              <a:rPr lang="ko-KR" altLang="en-US" sz="1000" dirty="0"/>
              <a:t>능</a:t>
            </a:r>
            <a:endParaRPr lang="en-US" altLang="ko-KR" sz="10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4921445" y="58846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888388" y="2757162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0200821" y="4029929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10244806" y="2862590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484541" y="29318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제련소</a:t>
            </a:r>
            <a:endParaRPr lang="en-US" altLang="ko-KR" sz="10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888387" y="699984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0244805" y="80541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727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8185645" y="119457"/>
            <a:ext cx="1753466" cy="3136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	2 : 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9342407" flipH="1">
            <a:off x="4165071" y="151724"/>
            <a:ext cx="251811" cy="610637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21482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7" name="아래쪽 화살표 6"/>
          <p:cNvSpPr/>
          <p:nvPr/>
        </p:nvSpPr>
        <p:spPr>
          <a:xfrm>
            <a:off x="7284565" y="1455931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985461" y="777308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6580261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9665291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20156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2915" y="179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489069" y="47528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착지하면 플레이어를</a:t>
            </a:r>
            <a:endParaRPr lang="en-US" altLang="ko-KR" sz="1000" dirty="0" smtClean="0"/>
          </a:p>
          <a:p>
            <a:pPr algn="ctr"/>
            <a:r>
              <a:rPr lang="ko-KR" altLang="en-US" sz="1000" dirty="0"/>
              <a:t>쫓</a:t>
            </a:r>
            <a:r>
              <a:rPr lang="ko-KR" altLang="en-US" sz="1000" dirty="0" smtClean="0"/>
              <a:t>아가서 공격함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1560" y="424453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영역 내에서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 </a:t>
            </a:r>
            <a:r>
              <a:rPr lang="ko-KR" altLang="en-US" sz="1000" dirty="0" err="1" smtClean="0"/>
              <a:t>줍음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6810998" y="4444586"/>
            <a:ext cx="280562" cy="6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3196126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7946260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0802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 영역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 rot="21171044">
            <a:off x="4874483" y="626988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4195" y="390733"/>
            <a:ext cx="1794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여러 방향에서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플레이어를 향해 공격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레이저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유도미사일 등</a:t>
            </a:r>
            <a:r>
              <a:rPr lang="en-US" altLang="ko-KR" sz="1000" dirty="0" smtClean="0"/>
              <a:t>..)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 rot="21171044">
            <a:off x="4442497" y="14972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6357848" y="913946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6198" y="1255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6055511" y="264466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612176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71101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 : 99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862594" y="5946228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7317" y="6299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 : </a:t>
            </a:r>
            <a:r>
              <a:rPr lang="ko-KR" altLang="en-US" dirty="0" smtClean="0">
                <a:solidFill>
                  <a:srgbClr val="FF0000"/>
                </a:solidFill>
              </a:rPr>
              <a:t>♥♥♥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51634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255690">
            <a:off x="10930451" y="1636832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rot="3255690">
            <a:off x="11275126" y="1351830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66" name="아래쪽 화살표 65"/>
          <p:cNvSpPr/>
          <p:nvPr/>
        </p:nvSpPr>
        <p:spPr>
          <a:xfrm rot="19398120">
            <a:off x="2612721" y="657697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9398120">
            <a:off x="1844007" y="22373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72" name="아래쪽 화살표 71"/>
          <p:cNvSpPr/>
          <p:nvPr/>
        </p:nvSpPr>
        <p:spPr>
          <a:xfrm rot="18589910">
            <a:off x="943128" y="151141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589910">
            <a:off x="-2782" y="1200346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1364" y="6360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1063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10793" y="636910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805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42535" y="63691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7681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207411" y="63604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88" y="427996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이동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 </a:t>
            </a:r>
            <a:r>
              <a:rPr lang="ko-KR" altLang="en-US" sz="1000" dirty="0" smtClean="0"/>
              <a:t>점프 </a:t>
            </a:r>
            <a:r>
              <a:rPr lang="en-US" altLang="ko-KR" sz="1000" dirty="0" smtClean="0"/>
              <a:t>: 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0206" y="607211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5867030" y="606508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6306" y="6055638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7964" y="607048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124919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562315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04348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41744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236090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673486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300966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738362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39349" y="6055260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90887" y="6056466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11331925" y="6047022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8151249" y="6061867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372977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4437" y="575074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물약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아이템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78723" y="576148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영역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10128039" y="103349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542" y="145055"/>
            <a:ext cx="324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| |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3248" y="5520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땅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1442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6110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58436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628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0813" y="4934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플레이어에게 적용 된 효과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78262" y="2902307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장애물이 공격하기 직전에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나타나는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공격 포인트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43344" y="51640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일시 정지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599033" y="51640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여기서 획득한 돈</a:t>
            </a:r>
            <a:endParaRPr lang="ko-KR" altLang="en-US" sz="1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1611514" y="2461104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56815" y="2417327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70035" y="296141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위치에 따라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카메라 이동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87134" y="4660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 지날수록 </a:t>
            </a:r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장애물 수 증가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6420" y="6821594"/>
            <a:ext cx="12195442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4410" y="6821594"/>
            <a:ext cx="10044444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705381" y="662118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경험치 바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243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2854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2950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2085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6E02E5-C3C5-4A6D-B34A-A8DCDE8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5BEA2D-0092-43B2-862E-B795ED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00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</a:t>
            </a:r>
            <a:r>
              <a:rPr lang="ko-KR" altLang="en-US" sz="3000" smtClean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설명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방법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구현 할 기능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구조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58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8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6" y="2086091"/>
            <a:ext cx="10270753" cy="381600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리소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스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출처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메이플 스토리</a:t>
            </a:r>
            <a:endParaRPr lang="en-US" altLang="ko-KR" sz="2700" dirty="0">
              <a:solidFill>
                <a:schemeClr val="accent2"/>
              </a:solidFill>
              <a:latin typeface="Goudy Old Style" panose="02020502050305020303" pitchFamily="18" charset="0"/>
              <a:ea typeface="HY견명조" panose="02030600000101010101" pitchFamily="18" charset="-127"/>
            </a:endParaRP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내용 </a:t>
            </a:r>
            <a:r>
              <a:rPr lang="en-US" altLang="ko-KR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장애물을 피하면서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오른다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오를수록 강력한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장애물이 캐릭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터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를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막아선다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캐릭터를 성장시키면서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몇번이라도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탑에 도전한다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게임 목표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 정상 도달</a:t>
            </a:r>
            <a:endParaRPr lang="ko-KR" altLang="en-US" sz="3000" dirty="0">
              <a:solidFill>
                <a:schemeClr val="accent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3" y="2067824"/>
            <a:ext cx="11040814" cy="4399236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 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장면이 나오면서 캐릭터 선택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 화면에서는 캐릭터를 새로 생성하거나 불러올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불러오면 메인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생성 후 메인 화면에 처음으로 넘어가면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진행됩니다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화면에서는 제련소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상점에 들어가거나 장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스킬 등을 설정할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 필요한 설정이 다 끝내면 탑의 층을 선택합니다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탑은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층까지 있으며 층마다 나오는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장애물들이 다릅니다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안에서는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장애물이 생성되고 시간의 지날수록 더 빨리 생성됩니다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몬스터는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 시 위에서 떨어지며 착지하면 플레이어를 공격하려고 다가옵니다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시간을 버티면 한 층을 오르게 되고 탑 정상에 도달하면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나오고 끝납니다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94329"/>
            <a:ext cx="11053349" cy="439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장면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점프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 등의 조작 및 상태 별 모션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낙하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공격 시의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처치 시 경험치 및 골드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좌표에 맞춰 이미지 회전 및 공격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장비 구매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얻은 아이템과 상점에서 파는 재료를 합성해 장비 및 스킬 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장비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 및 점프력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업 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얻는 스킬 포인트로 스킬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능력치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상향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생성 및 캐릭터에 맞춰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이펙트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피격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쿨타임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en-US" altLang="ko-KR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UserDefault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자동저장 및 불러오기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1095632" y="1178976"/>
            <a:ext cx="9967785" cy="53701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6812683" y="1752105"/>
            <a:ext cx="3822357" cy="18503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7394507" y="3891192"/>
            <a:ext cx="2726554" cy="23294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28" y="0"/>
            <a:ext cx="8596668" cy="105444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1748229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IntroScene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9C21FE-9E25-495A-8E0A-CB589994EAC8}"/>
              </a:ext>
            </a:extLst>
          </p:cNvPr>
          <p:cNvSpPr/>
          <p:nvPr/>
        </p:nvSpPr>
        <p:spPr>
          <a:xfrm>
            <a:off x="3206809" y="2526324"/>
            <a:ext cx="1518407" cy="60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err="1" smtClean="0"/>
              <a:t>SelectScene</a:t>
            </a:r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3825262" y="2367092"/>
            <a:ext cx="285699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3461853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MainScene</a:t>
            </a:r>
            <a:endParaRPr lang="ko-KR" altLang="en-US" dirty="0"/>
          </a:p>
        </p:txBody>
      </p:sp>
      <p:cxnSp>
        <p:nvCxnSpPr>
          <p:cNvPr id="55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2"/>
            <a:endCxn id="116" idx="1"/>
          </p:cNvCxnSpPr>
          <p:nvPr/>
        </p:nvCxnSpPr>
        <p:spPr>
          <a:xfrm rot="5400000">
            <a:off x="3277258" y="3979289"/>
            <a:ext cx="746560" cy="639340"/>
          </a:xfrm>
          <a:prstGeom prst="curvedConnector4">
            <a:avLst>
              <a:gd name="adj1" fmla="val 34468"/>
              <a:gd name="adj2" fmla="val 1357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1453510" y="3461138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ShopScene</a:t>
            </a:r>
            <a:endParaRPr lang="ko-KR" altLang="en-US" dirty="0"/>
          </a:p>
        </p:txBody>
      </p:sp>
      <p:cxnSp>
        <p:nvCxnSpPr>
          <p:cNvPr id="71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1"/>
            <a:endCxn id="70" idx="0"/>
          </p:cNvCxnSpPr>
          <p:nvPr/>
        </p:nvCxnSpPr>
        <p:spPr>
          <a:xfrm rot="10800000">
            <a:off x="2170388" y="3461138"/>
            <a:ext cx="1082942" cy="232628"/>
          </a:xfrm>
          <a:prstGeom prst="curvedConnector4">
            <a:avLst>
              <a:gd name="adj1" fmla="val 22183"/>
              <a:gd name="adj2" fmla="val 1982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70" idx="2"/>
            <a:endCxn id="54" idx="1"/>
          </p:cNvCxnSpPr>
          <p:nvPr/>
        </p:nvCxnSpPr>
        <p:spPr>
          <a:xfrm rot="5400000" flipH="1" flipV="1">
            <a:off x="2606769" y="3213747"/>
            <a:ext cx="210180" cy="1191236"/>
          </a:xfrm>
          <a:prstGeom prst="curvedConnector4">
            <a:avLst>
              <a:gd name="adj1" fmla="val -98876"/>
              <a:gd name="adj2" fmla="val 7781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5186154" y="3461854"/>
            <a:ext cx="1680676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SmeltScene</a:t>
            </a:r>
            <a:endParaRPr lang="ko-KR" altLang="en-US" dirty="0"/>
          </a:p>
        </p:txBody>
      </p:sp>
      <p:cxnSp>
        <p:nvCxnSpPr>
          <p:cNvPr id="102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01" idx="2"/>
            <a:endCxn id="54" idx="3"/>
          </p:cNvCxnSpPr>
          <p:nvPr/>
        </p:nvCxnSpPr>
        <p:spPr>
          <a:xfrm rot="5400000" flipH="1">
            <a:off x="5213759" y="3112947"/>
            <a:ext cx="231914" cy="1393553"/>
          </a:xfrm>
          <a:prstGeom prst="curvedConnector4">
            <a:avLst>
              <a:gd name="adj1" fmla="val -98571"/>
              <a:gd name="adj2" fmla="val 801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V="1">
            <a:off x="4632939" y="3461854"/>
            <a:ext cx="1393553" cy="231912"/>
          </a:xfrm>
          <a:prstGeom prst="curvedConnector4">
            <a:avLst>
              <a:gd name="adj1" fmla="val 19849"/>
              <a:gd name="adj2" fmla="val 198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30868" y="4440326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TopScene</a:t>
            </a:r>
            <a:endParaRPr lang="ko-KR" altLang="en-US" dirty="0"/>
          </a:p>
        </p:txBody>
      </p:sp>
      <p:cxnSp>
        <p:nvCxnSpPr>
          <p:cNvPr id="120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16200000" flipH="1">
            <a:off x="3818484" y="3295166"/>
            <a:ext cx="299253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16" idx="3"/>
            <a:endCxn id="54" idx="2"/>
          </p:cNvCxnSpPr>
          <p:nvPr/>
        </p:nvCxnSpPr>
        <p:spPr>
          <a:xfrm flipH="1" flipV="1">
            <a:off x="4001396" y="3925679"/>
            <a:ext cx="623747" cy="746560"/>
          </a:xfrm>
          <a:prstGeom prst="curvedConnector4">
            <a:avLst>
              <a:gd name="adj1" fmla="val -33318"/>
              <a:gd name="adj2" fmla="val 655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8002615" y="2738881"/>
            <a:ext cx="1442491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PlayerScene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7294" y="4427295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LayerScene_1(2,3)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159678" y="5388927"/>
            <a:ext cx="1684319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EndingScene</a:t>
            </a:r>
            <a:endParaRPr lang="ko-KR" altLang="en-US" dirty="0"/>
          </a:p>
        </p:txBody>
      </p:sp>
      <p:cxnSp>
        <p:nvCxnSpPr>
          <p:cNvPr id="158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3777366" y="5142419"/>
            <a:ext cx="440705" cy="823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59565" y="3955621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52295" y="190317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, Shop, </a:t>
            </a:r>
          </a:p>
          <a:p>
            <a:pPr algn="ctr"/>
            <a:r>
              <a:rPr lang="en-US" altLang="ko-KR" dirty="0" smtClean="0"/>
              <a:t>Smelt, Top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16814" y="5008213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Monster_name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0713" y="5584862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Obstacle_name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7" y="403653"/>
            <a:ext cx="10972800" cy="916459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7" name="표 13">
            <a:extLst>
              <a:ext uri="{FF2B5EF4-FFF2-40B4-BE49-F238E27FC236}">
                <a16:creationId xmlns="" xmlns:a16="http://schemas.microsoft.com/office/drawing/2014/main" id="{11DA25FE-0D1F-4F3D-88F8-97D34B5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23116"/>
              </p:ext>
            </p:extLst>
          </p:nvPr>
        </p:nvGraphicFramePr>
        <p:xfrm>
          <a:off x="1005017" y="1452681"/>
          <a:ext cx="9245219" cy="50490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78019">
                  <a:extLst>
                    <a:ext uri="{9D8B030D-6E8A-4147-A177-3AD203B41FA5}">
                      <a16:colId xmlns="" xmlns:a16="http://schemas.microsoft.com/office/drawing/2014/main" val="2219697846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3097901954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026100435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835344623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793878361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981208658"/>
                    </a:ext>
                  </a:extLst>
                </a:gridCol>
              </a:tblGrid>
              <a:tr h="60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일정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구현목록</a:t>
                      </a: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2/12~2/16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2/17~2/23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2/24~3/1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3/2~3/8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3/9~3/15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24042083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기획 및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구상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55376961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인트로</a:t>
                      </a:r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씬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9751120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플레이어 및 스킬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5848724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선택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495779394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58736106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탑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7524285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01957771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 및 제련소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25623415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BGM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씬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552A988-35CC-4A06-B6D5-79492365FF44}"/>
              </a:ext>
            </a:extLst>
          </p:cNvPr>
          <p:cNvCxnSpPr>
            <a:cxnSpLocks/>
          </p:cNvCxnSpPr>
          <p:nvPr/>
        </p:nvCxnSpPr>
        <p:spPr>
          <a:xfrm>
            <a:off x="4199872" y="2303726"/>
            <a:ext cx="107235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C77E87E9-452D-47F8-AAB9-1109B5A866E7}"/>
              </a:ext>
            </a:extLst>
          </p:cNvPr>
          <p:cNvCxnSpPr>
            <a:cxnSpLocks/>
          </p:cNvCxnSpPr>
          <p:nvPr/>
        </p:nvCxnSpPr>
        <p:spPr>
          <a:xfrm>
            <a:off x="4934465" y="2739434"/>
            <a:ext cx="56843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7B27442-36F5-489D-BE45-8031B4CAA73C}"/>
              </a:ext>
            </a:extLst>
          </p:cNvPr>
          <p:cNvCxnSpPr>
            <a:cxnSpLocks/>
          </p:cNvCxnSpPr>
          <p:nvPr/>
        </p:nvCxnSpPr>
        <p:spPr>
          <a:xfrm>
            <a:off x="5338119" y="3183294"/>
            <a:ext cx="11368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041FD15-1AA9-41A5-A73F-338580CF9E78}"/>
              </a:ext>
            </a:extLst>
          </p:cNvPr>
          <p:cNvCxnSpPr>
            <a:cxnSpLocks/>
          </p:cNvCxnSpPr>
          <p:nvPr/>
        </p:nvCxnSpPr>
        <p:spPr>
          <a:xfrm>
            <a:off x="6227102" y="3611746"/>
            <a:ext cx="48709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5A22DD37-A18A-45C2-BA6F-C9B8E2E1C764}"/>
              </a:ext>
            </a:extLst>
          </p:cNvPr>
          <p:cNvCxnSpPr>
            <a:cxnSpLocks/>
          </p:cNvCxnSpPr>
          <p:nvPr/>
        </p:nvCxnSpPr>
        <p:spPr>
          <a:xfrm>
            <a:off x="6492138" y="4072712"/>
            <a:ext cx="64971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06B8257D-CA8F-4027-BCA7-8387DB14319B}"/>
              </a:ext>
            </a:extLst>
          </p:cNvPr>
          <p:cNvCxnSpPr>
            <a:cxnSpLocks/>
          </p:cNvCxnSpPr>
          <p:nvPr/>
        </p:nvCxnSpPr>
        <p:spPr>
          <a:xfrm>
            <a:off x="6977449" y="4500185"/>
            <a:ext cx="98854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7611762" y="4940551"/>
            <a:ext cx="13721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8295503" y="5388082"/>
            <a:ext cx="108596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9112842" y="5827194"/>
            <a:ext cx="5372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9489990" y="6269530"/>
            <a:ext cx="5189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탑 탑 </a:t>
            </a:r>
            <a:r>
              <a:rPr lang="ko-KR" altLang="en-US" dirty="0" smtClean="0"/>
              <a:t>정상에 뭐가 있나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탑 내부 </a:t>
            </a:r>
            <a:r>
              <a:rPr lang="ko-KR" altLang="en-US" dirty="0" err="1" smtClean="0"/>
              <a:t>몬스터가</a:t>
            </a:r>
            <a:r>
              <a:rPr lang="ko-KR" altLang="en-US" dirty="0" smtClean="0"/>
              <a:t> 등반을 방해하는 이유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6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522" y="238898"/>
            <a:ext cx="5056560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752" y="38718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3658" y="149065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41665" y="751987"/>
            <a:ext cx="1521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en-US" altLang="ko-KR" dirty="0" smtClean="0"/>
          </a:p>
          <a:p>
            <a:r>
              <a:rPr lang="en-US" altLang="ko-KR" dirty="0" err="1" smtClean="0"/>
              <a:t>Lv</a:t>
            </a:r>
            <a:r>
              <a:rPr lang="en-US" altLang="ko-KR" dirty="0" smtClean="0"/>
              <a:t> : 99</a:t>
            </a:r>
          </a:p>
          <a:p>
            <a:r>
              <a:rPr lang="en-US" altLang="ko-KR" dirty="0" err="1" smtClean="0"/>
              <a:t>Atk</a:t>
            </a:r>
            <a:r>
              <a:rPr lang="en-US" altLang="ko-KR" dirty="0" smtClean="0"/>
              <a:t> : 30 </a:t>
            </a:r>
            <a:r>
              <a:rPr lang="en-US" altLang="ko-KR" sz="1500" dirty="0" smtClean="0">
                <a:solidFill>
                  <a:srgbClr val="FF0000"/>
                </a:solidFill>
              </a:rPr>
              <a:t>+ 50</a:t>
            </a:r>
          </a:p>
          <a:p>
            <a:r>
              <a:rPr lang="en-US" altLang="ko-KR" dirty="0" smtClean="0"/>
              <a:t>Life : 4 </a:t>
            </a:r>
            <a:r>
              <a:rPr lang="en-US" altLang="ko-KR" sz="1500" dirty="0" smtClean="0">
                <a:solidFill>
                  <a:srgbClr val="FF0000"/>
                </a:solidFill>
              </a:rPr>
              <a:t>+ 3</a:t>
            </a:r>
          </a:p>
          <a:p>
            <a:r>
              <a:rPr lang="en-US" altLang="ko-KR" dirty="0" smtClean="0"/>
              <a:t>Speed: 5 </a:t>
            </a:r>
            <a:r>
              <a:rPr lang="en-US" altLang="ko-KR" sz="1500" dirty="0" smtClean="0">
                <a:solidFill>
                  <a:srgbClr val="FF0000"/>
                </a:solidFill>
              </a:rPr>
              <a:t>+ 4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0252" y="3105168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2213" y="3171072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92213" y="4075159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92213" y="49895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18934" y="3478116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0253" y="4009255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튼튼한 갑옷</a:t>
            </a:r>
            <a:endParaRPr lang="en-US" altLang="ko-KR" dirty="0"/>
          </a:p>
          <a:p>
            <a:r>
              <a:rPr lang="en-US" altLang="ko-KR" sz="1100" dirty="0" smtClean="0"/>
              <a:t>Life +3</a:t>
            </a:r>
            <a:endParaRPr lang="en-US" altLang="ko-KR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050253" y="49236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헤르메스의</a:t>
            </a:r>
            <a:r>
              <a:rPr lang="ko-KR" altLang="en-US" dirty="0" smtClean="0"/>
              <a:t> 신발</a:t>
            </a:r>
            <a:endParaRPr lang="en-US" altLang="ko-KR" dirty="0"/>
          </a:p>
          <a:p>
            <a:r>
              <a:rPr lang="en-US" altLang="ko-KR" sz="1100" dirty="0" smtClean="0"/>
              <a:t>Speed +4</a:t>
            </a:r>
            <a:endParaRPr lang="en-US" altLang="ko-KR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18934" y="4392513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432" y="53133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58555" y="2990335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6839" y="30758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3382" y="39902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363" y="49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58555" y="3904728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079" y="4808805"/>
            <a:ext cx="4921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391002" y="59039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049042" y="58380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골</a:t>
            </a:r>
            <a:r>
              <a:rPr lang="ko-KR" altLang="en-US" dirty="0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슬라임</a:t>
            </a:r>
            <a:endParaRPr lang="en-US" altLang="ko-KR" dirty="0" smtClean="0"/>
          </a:p>
          <a:p>
            <a:r>
              <a:rPr lang="en-US" altLang="ko-KR" sz="1100" dirty="0" smtClean="0"/>
              <a:t>60</a:t>
            </a:r>
            <a:r>
              <a:rPr lang="ko-KR" altLang="en-US" sz="1100" dirty="0" smtClean="0"/>
              <a:t>초마다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G </a:t>
            </a:r>
            <a:r>
              <a:rPr lang="ko-KR" altLang="en-US" sz="1100" dirty="0" smtClean="0"/>
              <a:t>획득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16221" y="62277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0960" y="5821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펫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9106" y="5723205"/>
            <a:ext cx="4914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942046" y="192965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048124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390085" y="106012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5634920" y="136716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02060"/>
                </a:solidFill>
              </a:rPr>
              <a:t>장착중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794310" y="4162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48124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엑스칼리버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+500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390085" y="197957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634920" y="228661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2060"/>
                </a:solidFill>
              </a:rPr>
              <a:t>장착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753467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672028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8869943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7031346" y="4169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998169" y="4253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180714" y="4167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펫</a:t>
            </a:r>
            <a:endParaRPr lang="ko-KR" altLang="en-US" dirty="0"/>
          </a:p>
        </p:txBody>
      </p:sp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4" name="직사각형 113">
            <a:hlinkClick r:id="rId2" action="ppaction://hlinksldjump"/>
          </p:cNvPr>
          <p:cNvSpPr/>
          <p:nvPr/>
        </p:nvSpPr>
        <p:spPr>
          <a:xfrm>
            <a:off x="10230735" y="537673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</a:t>
            </a:r>
            <a:r>
              <a:rPr lang="ko-KR" altLang="en-US" dirty="0"/>
              <a:t>비</a:t>
            </a:r>
            <a:endParaRPr lang="en-US" altLang="ko-KR" dirty="0" smtClean="0"/>
          </a:p>
        </p:txBody>
      </p:sp>
      <p:sp>
        <p:nvSpPr>
          <p:cNvPr id="115" name="직사각형 114">
            <a:hlinkClick r:id="rId2" action="ppaction://hlinksldjump"/>
          </p:cNvPr>
          <p:cNvSpPr/>
          <p:nvPr/>
        </p:nvSpPr>
        <p:spPr>
          <a:xfrm>
            <a:off x="10230734" y="466317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614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896</TotalTime>
  <Words>599</Words>
  <Application>Microsoft Office PowerPoint</Application>
  <PresentationFormat>사용자 지정</PresentationFormat>
  <Paragraphs>221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실행</vt:lpstr>
      <vt:lpstr>Cocos2d-X 포트폴리오</vt:lpstr>
      <vt:lpstr>목차</vt:lpstr>
      <vt:lpstr>게임 설명</vt:lpstr>
      <vt:lpstr>게임 방법</vt:lpstr>
      <vt:lpstr>구현 할 기능</vt:lpstr>
      <vt:lpstr>클래스 구조</vt:lpstr>
      <vt:lpstr>개발 일정</vt:lpstr>
      <vt:lpstr>시나리오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cuey</cp:lastModifiedBy>
  <cp:revision>68</cp:revision>
  <dcterms:created xsi:type="dcterms:W3CDTF">2020-02-07T06:55:16Z</dcterms:created>
  <dcterms:modified xsi:type="dcterms:W3CDTF">2020-02-13T21:24:56Z</dcterms:modified>
</cp:coreProperties>
</file>