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59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HA LEE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A1920B3-93D4-4ABB-A3FD-B5FA8E9A2E93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C687C3-A78E-477D-A57F-E7CA8E2CD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47" y="713063"/>
            <a:ext cx="11656541" cy="2558643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Cocos2d-X </a:t>
            </a:r>
            <a:r>
              <a:rPr lang="ko-KR" altLang="en-US" b="1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포트폴리오</a:t>
            </a:r>
            <a:endParaRPr lang="ko-KR" altLang="en-US" b="1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C26165F-FDF1-4D05-A07A-71A6E90F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58049"/>
            <a:ext cx="8534400" cy="1219200"/>
          </a:xfrm>
        </p:spPr>
        <p:txBody>
          <a:bodyPr/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작성자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 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이지환</a:t>
            </a:r>
          </a:p>
        </p:txBody>
      </p:sp>
    </p:spTree>
    <p:extLst>
      <p:ext uri="{BB962C8B-B14F-4D97-AF65-F5344CB8AC3E}">
        <p14:creationId xmlns:p14="http://schemas.microsoft.com/office/powerpoint/2010/main" val="16417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6E02E5-C3C5-4A6D-B34A-A8DCDE8E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5BEA2D-0092-43B2-862E-B795ED1B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소개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방법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구현 할 기능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구조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1584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8" y="0"/>
            <a:ext cx="10972800" cy="16002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46" y="2086091"/>
            <a:ext cx="10270753" cy="3816000"/>
          </a:xfrm>
        </p:spPr>
        <p:txBody>
          <a:bodyPr>
            <a:normAutofit/>
          </a:bodyPr>
          <a:lstStyle/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리소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스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출처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메이플 스토리</a:t>
            </a:r>
            <a:endParaRPr lang="en-US" altLang="ko-KR" sz="2700" dirty="0">
              <a:solidFill>
                <a:schemeClr val="accent2"/>
              </a:solidFill>
              <a:latin typeface="Goudy Old Style" panose="02020502050305020303" pitchFamily="18" charset="0"/>
              <a:ea typeface="HY견명조" panose="02030600000101010101" pitchFamily="18" charset="-127"/>
            </a:endParaRPr>
          </a:p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게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임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내용 </a:t>
            </a:r>
            <a:r>
              <a:rPr lang="en-US" altLang="ko-KR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몬스터와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장애물을 피하면서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탑을 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오른다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/>
            </a:r>
            <a:b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</a:b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탑을 오를수록 강력한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몬스터와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장애물이 캐릭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터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를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막아선다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  <a:b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</a:b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캐릭터를 성장시키면서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몇번이라도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탑에 도전한다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</a:p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게임 목표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 정상 도달</a:t>
            </a:r>
            <a:endParaRPr lang="ko-KR" altLang="en-US" sz="3000" dirty="0">
              <a:solidFill>
                <a:schemeClr val="accent2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9" y="0"/>
            <a:ext cx="10972800" cy="16002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방법</a:t>
            </a:r>
            <a:endParaRPr lang="ko-KR" altLang="en-US" sz="40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3" y="2067824"/>
            <a:ext cx="11040814" cy="4399236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시작 시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인트로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장면이 나오면서 캐릭터 선택 화면으로 넘어갑니다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선택 화면에서는 캐릭터를 새로 생성하거나 불러올 수 있습니다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캐릭터를 불러오면 메인 화면으로 넘어갑니다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생성 후 메인 화면에 처음으로 넘어가면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튜토리얼이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진행됩니다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화면에서는 제련소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및 상점에 들어가거나 장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스킬 등을 설정할 수 있습니다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화면에서 필요한 설정이 다 끝내면 탑의 층을 선택합니다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탑은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층까지 있으며 층마다 나오는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몬스터와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장애물들이 다릅니다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 안에서는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몬스터와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장애물이 생성되고 시간의 지날수록 더 빨리 생성됩니다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몬스터는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생성 시 위에서 떨어지며 착지하면 플레이어를 공격하려고 다가옵니다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 시간을 버티면 한 층을 오르게 되고 탑 정상에 도달하면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엔딩이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나오고 끝납니다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 할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094329"/>
            <a:ext cx="11053349" cy="43992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장면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인트로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선택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상점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제련소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(1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2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3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정상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엔딩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점프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공격 등의 조작 및 상태 별 모션</a:t>
            </a:r>
            <a:endParaRPr lang="en-US" altLang="ko-KR" sz="21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낙하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공격 시의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모션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처치 시 경험치 및 골드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획득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좌표에 맞춰 이미지 회전 및 공격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상점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포션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장비 구매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제련소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얻은 아이템과 상점에서 파는 재료를 합성해 장비 및 스킬 획득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장비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공격력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옷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생명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신발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속도 및 점프력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레벨 업 시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얻는 스킬 포인트로 스킬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능력치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상향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 생성 및 캐릭터에 맞춰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카메라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endParaRPr lang="en-US" altLang="ko-KR" sz="21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외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이펙트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피격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쿨타임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포션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2d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</a:t>
            </a:r>
            <a:r>
              <a:rPr lang="en-US" altLang="ko-KR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UserDefault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자동저장 및 불러오기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0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07"/>
          <p:cNvSpPr/>
          <p:nvPr/>
        </p:nvSpPr>
        <p:spPr>
          <a:xfrm>
            <a:off x="8185645" y="119457"/>
            <a:ext cx="1753466" cy="31368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	2 : 03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9342407" flipH="1">
            <a:off x="4165071" y="151724"/>
            <a:ext cx="251811" cy="610637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chemeClr val="accent1">
                <a:shade val="50000"/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520582"/>
            <a:ext cx="12251821" cy="13374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007" y="5780460"/>
            <a:ext cx="12238268" cy="108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221482" y="4674549"/>
            <a:ext cx="982765" cy="8460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플레이어</a:t>
            </a:r>
            <a:endParaRPr lang="ko-KR" altLang="en-US" sz="1000" dirty="0"/>
          </a:p>
        </p:txBody>
      </p:sp>
      <p:sp>
        <p:nvSpPr>
          <p:cNvPr id="7" name="아래쪽 화살표 6"/>
          <p:cNvSpPr/>
          <p:nvPr/>
        </p:nvSpPr>
        <p:spPr>
          <a:xfrm>
            <a:off x="7284565" y="1455931"/>
            <a:ext cx="205099" cy="1008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985461" y="777308"/>
            <a:ext cx="820397" cy="70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몬스터</a:t>
            </a:r>
            <a:endParaRPr lang="ko-KR" altLang="en-US" sz="1000"/>
          </a:p>
        </p:txBody>
      </p:sp>
      <p:sp>
        <p:nvSpPr>
          <p:cNvPr id="10" name="타원 9"/>
          <p:cNvSpPr/>
          <p:nvPr/>
        </p:nvSpPr>
        <p:spPr>
          <a:xfrm>
            <a:off x="6580261" y="5084747"/>
            <a:ext cx="461473" cy="4358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펫</a:t>
            </a:r>
            <a:endParaRPr lang="ko-KR" altLang="en-US" sz="1000"/>
          </a:p>
        </p:txBody>
      </p:sp>
      <p:sp>
        <p:nvSpPr>
          <p:cNvPr id="11" name="타원 10"/>
          <p:cNvSpPr/>
          <p:nvPr/>
        </p:nvSpPr>
        <p:spPr>
          <a:xfrm>
            <a:off x="9665291" y="4812819"/>
            <a:ext cx="820397" cy="70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착지한몬스터</a:t>
            </a:r>
            <a:endParaRPr lang="ko-KR" altLang="en-US" sz="100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8520156" y="5084746"/>
            <a:ext cx="1153682" cy="217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22915" y="179779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낙하</a:t>
            </a:r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8489069" y="4752899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착지하면 플레이어를</a:t>
            </a:r>
            <a:endParaRPr lang="en-US" altLang="ko-KR" sz="1000" dirty="0" smtClean="0"/>
          </a:p>
          <a:p>
            <a:pPr algn="ctr"/>
            <a:r>
              <a:rPr lang="ko-KR" altLang="en-US" sz="1000" dirty="0"/>
              <a:t>쫓</a:t>
            </a:r>
            <a:r>
              <a:rPr lang="ko-KR" altLang="en-US" sz="1000" dirty="0" smtClean="0"/>
              <a:t>아가서 공격함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91560" y="4244531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 영역 내에서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아이템 </a:t>
            </a:r>
            <a:r>
              <a:rPr lang="ko-KR" altLang="en-US" sz="1000" dirty="0" err="1" smtClean="0"/>
              <a:t>줍음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23" idx="1"/>
            <a:endCxn id="10" idx="0"/>
          </p:cNvCxnSpPr>
          <p:nvPr/>
        </p:nvCxnSpPr>
        <p:spPr>
          <a:xfrm flipH="1">
            <a:off x="6810998" y="4444586"/>
            <a:ext cx="280562" cy="64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원호 32"/>
          <p:cNvSpPr/>
          <p:nvPr/>
        </p:nvSpPr>
        <p:spPr>
          <a:xfrm flipH="1">
            <a:off x="3196126" y="4620926"/>
            <a:ext cx="416916" cy="985113"/>
          </a:xfrm>
          <a:prstGeom prst="arc">
            <a:avLst>
              <a:gd name="adj1" fmla="val 16501183"/>
              <a:gd name="adj2" fmla="val 5096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/>
          <p:cNvSpPr/>
          <p:nvPr/>
        </p:nvSpPr>
        <p:spPr>
          <a:xfrm rot="10800000" flipH="1">
            <a:off x="7946260" y="4638017"/>
            <a:ext cx="416916" cy="985113"/>
          </a:xfrm>
          <a:prstGeom prst="arc">
            <a:avLst>
              <a:gd name="adj1" fmla="val 16501183"/>
              <a:gd name="adj2" fmla="val 5096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20802" y="468007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플레이어 </a:t>
            </a:r>
            <a:r>
              <a:rPr lang="ko-KR" altLang="en-US" sz="1000" dirty="0" smtClean="0"/>
              <a:t>영역</a:t>
            </a:r>
            <a:endParaRPr lang="ko-KR" altLang="en-US" dirty="0"/>
          </a:p>
        </p:txBody>
      </p:sp>
      <p:sp>
        <p:nvSpPr>
          <p:cNvPr id="37" name="아래쪽 화살표 36"/>
          <p:cNvSpPr/>
          <p:nvPr/>
        </p:nvSpPr>
        <p:spPr>
          <a:xfrm rot="21171044">
            <a:off x="4874483" y="626988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54195" y="390733"/>
            <a:ext cx="1794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여러 </a:t>
            </a:r>
            <a:r>
              <a:rPr lang="ko-KR" altLang="en-US" sz="1000" dirty="0" smtClean="0"/>
              <a:t>방향에서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플레이어를 향해 공격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레이저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유도미사일 등</a:t>
            </a:r>
            <a:r>
              <a:rPr lang="en-US" altLang="ko-KR" sz="1000" dirty="0" smtClean="0"/>
              <a:t>..)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 rot="21171044">
            <a:off x="4442497" y="14972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장애물</a:t>
            </a:r>
            <a:endParaRPr lang="ko-KR" altLang="en-US" sz="1000"/>
          </a:p>
        </p:txBody>
      </p:sp>
      <p:sp>
        <p:nvSpPr>
          <p:cNvPr id="39" name="아래쪽 화살표 38"/>
          <p:cNvSpPr/>
          <p:nvPr/>
        </p:nvSpPr>
        <p:spPr>
          <a:xfrm>
            <a:off x="6357848" y="913946"/>
            <a:ext cx="205099" cy="100840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96198" y="125581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낙하</a:t>
            </a:r>
            <a:endParaRPr lang="ko-KR" altLang="en-US" sz="1000"/>
          </a:p>
        </p:txBody>
      </p:sp>
      <p:sp>
        <p:nvSpPr>
          <p:cNvPr id="41" name="타원 40"/>
          <p:cNvSpPr/>
          <p:nvPr/>
        </p:nvSpPr>
        <p:spPr>
          <a:xfrm>
            <a:off x="6055511" y="264466"/>
            <a:ext cx="820397" cy="6665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아이템</a:t>
            </a:r>
            <a:endParaRPr lang="en-US" altLang="ko-KR" sz="1000" smtClean="0"/>
          </a:p>
        </p:txBody>
      </p:sp>
      <p:sp>
        <p:nvSpPr>
          <p:cNvPr id="42" name="타원 41"/>
          <p:cNvSpPr/>
          <p:nvPr/>
        </p:nvSpPr>
        <p:spPr>
          <a:xfrm>
            <a:off x="10612176" y="11324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971101" y="119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9999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9852" y="6308659"/>
            <a:ext cx="89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LV : 99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9852" y="589606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 : </a:t>
            </a:r>
            <a:r>
              <a:rPr lang="en-US" altLang="ko-KR" dirty="0" err="1" smtClean="0"/>
              <a:t>Cuey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7862594" y="5946228"/>
            <a:ext cx="0" cy="7473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87317" y="629994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Life : </a:t>
            </a:r>
            <a:r>
              <a:rPr lang="ko-KR" altLang="en-US" dirty="0" smtClean="0">
                <a:solidFill>
                  <a:srgbClr val="FF0000"/>
                </a:solidFill>
              </a:rPr>
              <a:t>♥♥♥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51634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3255690">
            <a:off x="10930451" y="1636832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 rot="3255690">
            <a:off x="11275126" y="1351830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장애물</a:t>
            </a:r>
            <a:endParaRPr lang="ko-KR" altLang="en-US" sz="1000" dirty="0"/>
          </a:p>
        </p:txBody>
      </p:sp>
      <p:sp>
        <p:nvSpPr>
          <p:cNvPr id="66" name="아래쪽 화살표 65"/>
          <p:cNvSpPr/>
          <p:nvPr/>
        </p:nvSpPr>
        <p:spPr>
          <a:xfrm rot="19398120">
            <a:off x="2612721" y="657697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 rot="19398120">
            <a:off x="1844007" y="223734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장애물</a:t>
            </a:r>
            <a:endParaRPr lang="ko-KR" altLang="en-US" sz="1000"/>
          </a:p>
        </p:txBody>
      </p:sp>
      <p:sp>
        <p:nvSpPr>
          <p:cNvPr id="72" name="아래쪽 화살표 71"/>
          <p:cNvSpPr/>
          <p:nvPr/>
        </p:nvSpPr>
        <p:spPr>
          <a:xfrm rot="18589910">
            <a:off x="943128" y="1511414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 rot="18589910">
            <a:off x="-2782" y="1200346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장애물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1364" y="636049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731063" y="5954844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110793" y="636910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762805" y="5954844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142535" y="636910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827681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207411" y="63604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97088" y="4279964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이동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→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공</a:t>
            </a:r>
            <a:r>
              <a:rPr lang="ko-KR" altLang="en-US" sz="1000" dirty="0"/>
              <a:t>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A </a:t>
            </a:r>
            <a:r>
              <a:rPr lang="ko-KR" altLang="en-US" sz="1000" dirty="0" smtClean="0"/>
              <a:t>점프 </a:t>
            </a:r>
            <a:r>
              <a:rPr lang="en-US" altLang="ko-KR" sz="1000" dirty="0" smtClean="0"/>
              <a:t>: S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840206" y="6072114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5883506" y="6065082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6916306" y="6055638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3677964" y="6070483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8124919" y="5937612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562315" y="6351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9204348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9641744" y="6360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236090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0673486" y="6360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300966" y="5937612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738362" y="6351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239349" y="6055260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90887" y="6056466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6" name="TextBox 95"/>
          <p:cNvSpPr txBox="1"/>
          <p:nvPr/>
        </p:nvSpPr>
        <p:spPr>
          <a:xfrm>
            <a:off x="11331925" y="6047022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7" name="TextBox 96"/>
          <p:cNvSpPr txBox="1"/>
          <p:nvPr/>
        </p:nvSpPr>
        <p:spPr>
          <a:xfrm>
            <a:off x="8151249" y="6061867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3372977" y="5954844"/>
            <a:ext cx="0" cy="7473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14437" y="5750742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물약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아이템 영역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278723" y="576148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스킬 영역</a:t>
            </a:r>
            <a:endParaRPr lang="ko-KR" altLang="en-US" sz="1000" dirty="0"/>
          </a:p>
        </p:txBody>
      </p:sp>
      <p:sp>
        <p:nvSpPr>
          <p:cNvPr id="100" name="타원 99"/>
          <p:cNvSpPr/>
          <p:nvPr/>
        </p:nvSpPr>
        <p:spPr>
          <a:xfrm>
            <a:off x="10128039" y="103349"/>
            <a:ext cx="358925" cy="358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18542" y="145055"/>
            <a:ext cx="3241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| |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93248" y="5520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땅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01442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86110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58436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26628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70813" y="4934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플레이어에게 적용 된 효과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78262" y="2902307"/>
            <a:ext cx="168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장애물이 공격하기 직전에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나타나는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공격 포인트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9943344" y="51640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일시 정지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599033" y="516401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여기서 획득한 돈</a:t>
            </a:r>
            <a:endParaRPr lang="ko-KR" altLang="en-US" sz="1000" dirty="0"/>
          </a:p>
        </p:txBody>
      </p:sp>
      <p:sp>
        <p:nvSpPr>
          <p:cNvPr id="30" name="오른쪽 화살표 29"/>
          <p:cNvSpPr/>
          <p:nvPr/>
        </p:nvSpPr>
        <p:spPr>
          <a:xfrm>
            <a:off x="11611514" y="2461104"/>
            <a:ext cx="529603" cy="544088"/>
          </a:xfrm>
          <a:prstGeom prst="rightArrow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104"/>
          <p:cNvSpPr/>
          <p:nvPr/>
        </p:nvSpPr>
        <p:spPr>
          <a:xfrm rot="10800000">
            <a:off x="56815" y="2417327"/>
            <a:ext cx="529603" cy="544088"/>
          </a:xfrm>
          <a:prstGeom prst="rightArrow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-70035" y="2961415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 위치에 따라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카메라 이동</a:t>
            </a:r>
            <a:endParaRPr lang="ko-KR" alt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387134" y="466006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시간 지날수록 </a:t>
            </a:r>
            <a:r>
              <a:rPr lang="ko-KR" altLang="en-US" sz="1000" dirty="0" err="1" smtClean="0"/>
              <a:t>몬스터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및 장애물 수 증가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26420" y="6821594"/>
            <a:ext cx="12195442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24410" y="6821594"/>
            <a:ext cx="10044444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705381" y="6621181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경험치 바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7243" y="19934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92854" y="19934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922950" y="20395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342085" y="20395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368011" y="3056196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뒷</a:t>
            </a:r>
            <a:r>
              <a:rPr lang="ko-KR" altLang="en-US" sz="1000" dirty="0" smtClean="0"/>
              <a:t> 배경은 계속 밑으로 흐름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483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20">
            <a:extLst>
              <a:ext uri="{FF2B5EF4-FFF2-40B4-BE49-F238E27FC236}">
                <a16:creationId xmlns:a16="http://schemas.microsoft.com/office/drawing/2014/main" xmlns="" id="{D470812C-B5EB-4EDC-A24D-C54DAFA8E2FC}"/>
              </a:ext>
            </a:extLst>
          </p:cNvPr>
          <p:cNvSpPr/>
          <p:nvPr/>
        </p:nvSpPr>
        <p:spPr>
          <a:xfrm>
            <a:off x="1095632" y="1178976"/>
            <a:ext cx="9967785" cy="537010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20">
            <a:extLst>
              <a:ext uri="{FF2B5EF4-FFF2-40B4-BE49-F238E27FC236}">
                <a16:creationId xmlns:a16="http://schemas.microsoft.com/office/drawing/2014/main" xmlns="" id="{D470812C-B5EB-4EDC-A24D-C54DAFA8E2FC}"/>
              </a:ext>
            </a:extLst>
          </p:cNvPr>
          <p:cNvSpPr/>
          <p:nvPr/>
        </p:nvSpPr>
        <p:spPr>
          <a:xfrm>
            <a:off x="6812683" y="1752105"/>
            <a:ext cx="3822357" cy="185032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20">
            <a:extLst>
              <a:ext uri="{FF2B5EF4-FFF2-40B4-BE49-F238E27FC236}">
                <a16:creationId xmlns:a16="http://schemas.microsoft.com/office/drawing/2014/main" xmlns="" id="{D470812C-B5EB-4EDC-A24D-C54DAFA8E2FC}"/>
              </a:ext>
            </a:extLst>
          </p:cNvPr>
          <p:cNvSpPr/>
          <p:nvPr/>
        </p:nvSpPr>
        <p:spPr>
          <a:xfrm>
            <a:off x="7394507" y="3891192"/>
            <a:ext cx="2726554" cy="232945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828" y="0"/>
            <a:ext cx="8596668" cy="105444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클래</a:t>
            </a: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3307477" y="1748229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IntroScene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69C21FE-9E25-495A-8E0A-CB589994EAC8}"/>
              </a:ext>
            </a:extLst>
          </p:cNvPr>
          <p:cNvSpPr/>
          <p:nvPr/>
        </p:nvSpPr>
        <p:spPr>
          <a:xfrm>
            <a:off x="3206809" y="2526324"/>
            <a:ext cx="1518407" cy="606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Character</a:t>
            </a:r>
          </a:p>
          <a:p>
            <a:pPr algn="ctr"/>
            <a:r>
              <a:rPr lang="en-US" altLang="ko-KR" dirty="0" err="1" smtClean="0"/>
              <a:t>SelectScene</a:t>
            </a:r>
            <a:endParaRPr lang="ko-KR" altLang="en-US" dirty="0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3825262" y="2367092"/>
            <a:ext cx="285699" cy="419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3307477" y="3461853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MainScene</a:t>
            </a:r>
            <a:endParaRPr lang="ko-KR" altLang="en-US" dirty="0"/>
          </a:p>
        </p:txBody>
      </p:sp>
      <p:cxnSp>
        <p:nvCxnSpPr>
          <p:cNvPr id="55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54" idx="2"/>
            <a:endCxn id="116" idx="1"/>
          </p:cNvCxnSpPr>
          <p:nvPr/>
        </p:nvCxnSpPr>
        <p:spPr>
          <a:xfrm rot="5400000">
            <a:off x="3277258" y="3979289"/>
            <a:ext cx="746560" cy="639340"/>
          </a:xfrm>
          <a:prstGeom prst="curvedConnector4">
            <a:avLst>
              <a:gd name="adj1" fmla="val 34468"/>
              <a:gd name="adj2" fmla="val 13575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1453510" y="3461138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ShopScene</a:t>
            </a:r>
            <a:endParaRPr lang="ko-KR" altLang="en-US" dirty="0"/>
          </a:p>
        </p:txBody>
      </p:sp>
      <p:cxnSp>
        <p:nvCxnSpPr>
          <p:cNvPr id="71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54" idx="1"/>
            <a:endCxn id="70" idx="0"/>
          </p:cNvCxnSpPr>
          <p:nvPr/>
        </p:nvCxnSpPr>
        <p:spPr>
          <a:xfrm rot="10800000">
            <a:off x="2170388" y="3461138"/>
            <a:ext cx="1082942" cy="232628"/>
          </a:xfrm>
          <a:prstGeom prst="curvedConnector4">
            <a:avLst>
              <a:gd name="adj1" fmla="val 22183"/>
              <a:gd name="adj2" fmla="val 19826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70" idx="2"/>
            <a:endCxn id="54" idx="1"/>
          </p:cNvCxnSpPr>
          <p:nvPr/>
        </p:nvCxnSpPr>
        <p:spPr>
          <a:xfrm rot="5400000" flipH="1" flipV="1">
            <a:off x="2606769" y="3213747"/>
            <a:ext cx="210180" cy="1191236"/>
          </a:xfrm>
          <a:prstGeom prst="curvedConnector4">
            <a:avLst>
              <a:gd name="adj1" fmla="val -98876"/>
              <a:gd name="adj2" fmla="val 7781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5186154" y="3461854"/>
            <a:ext cx="1439430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SmeltScene</a:t>
            </a:r>
            <a:endParaRPr lang="ko-KR" altLang="en-US" dirty="0"/>
          </a:p>
        </p:txBody>
      </p:sp>
      <p:cxnSp>
        <p:nvCxnSpPr>
          <p:cNvPr id="102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101" idx="2"/>
            <a:endCxn id="54" idx="3"/>
          </p:cNvCxnSpPr>
          <p:nvPr/>
        </p:nvCxnSpPr>
        <p:spPr>
          <a:xfrm rot="5400000" flipH="1">
            <a:off x="5163989" y="3173258"/>
            <a:ext cx="210831" cy="1272930"/>
          </a:xfrm>
          <a:prstGeom prst="curvedConnector4">
            <a:avLst>
              <a:gd name="adj1" fmla="val -98571"/>
              <a:gd name="adj2" fmla="val 7827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54" idx="3"/>
            <a:endCxn id="101" idx="0"/>
          </p:cNvCxnSpPr>
          <p:nvPr/>
        </p:nvCxnSpPr>
        <p:spPr>
          <a:xfrm flipV="1">
            <a:off x="4690800" y="3461854"/>
            <a:ext cx="1157209" cy="231912"/>
          </a:xfrm>
          <a:prstGeom prst="curvedConnector4">
            <a:avLst>
              <a:gd name="adj1" fmla="val 21730"/>
              <a:gd name="adj2" fmla="val 19857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3330868" y="4440326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TopScene</a:t>
            </a:r>
            <a:endParaRPr lang="ko-KR" altLang="en-US" dirty="0"/>
          </a:p>
        </p:txBody>
      </p:sp>
      <p:cxnSp>
        <p:nvCxnSpPr>
          <p:cNvPr id="120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17" idx="2"/>
            <a:endCxn id="54" idx="0"/>
          </p:cNvCxnSpPr>
          <p:nvPr/>
        </p:nvCxnSpPr>
        <p:spPr>
          <a:xfrm rot="16200000" flipH="1">
            <a:off x="3818484" y="3295166"/>
            <a:ext cx="299253" cy="419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116" idx="3"/>
            <a:endCxn id="54" idx="2"/>
          </p:cNvCxnSpPr>
          <p:nvPr/>
        </p:nvCxnSpPr>
        <p:spPr>
          <a:xfrm flipH="1" flipV="1">
            <a:off x="4001396" y="3925679"/>
            <a:ext cx="623747" cy="746560"/>
          </a:xfrm>
          <a:prstGeom prst="curvedConnector4">
            <a:avLst>
              <a:gd name="adj1" fmla="val -33318"/>
              <a:gd name="adj2" fmla="val 6553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8002615" y="2738881"/>
            <a:ext cx="1442491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Player</a:t>
            </a:r>
            <a:r>
              <a:rPr lang="en-US" altLang="ko-KR" dirty="0" err="1" smtClean="0"/>
              <a:t>Scene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7727294" y="4427295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LayerScene_1(2,3)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3159678" y="5388927"/>
            <a:ext cx="1684319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Ending</a:t>
            </a:r>
            <a:r>
              <a:rPr lang="en-US" altLang="ko-KR" dirty="0" err="1" smtClean="0"/>
              <a:t>Scene</a:t>
            </a:r>
            <a:endParaRPr lang="ko-KR" altLang="en-US" dirty="0"/>
          </a:p>
        </p:txBody>
      </p:sp>
      <p:cxnSp>
        <p:nvCxnSpPr>
          <p:cNvPr id="158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116" idx="2"/>
            <a:endCxn id="157" idx="0"/>
          </p:cNvCxnSpPr>
          <p:nvPr/>
        </p:nvCxnSpPr>
        <p:spPr>
          <a:xfrm rot="16200000" flipH="1">
            <a:off x="3777366" y="5142419"/>
            <a:ext cx="440705" cy="823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459565" y="3955621"/>
            <a:ext cx="57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52295" y="1903174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CharacterSelect</a:t>
            </a:r>
            <a:r>
              <a:rPr lang="en-US" altLang="ko-KR" dirty="0" smtClean="0"/>
              <a:t>, Shop, </a:t>
            </a:r>
          </a:p>
          <a:p>
            <a:pPr algn="ctr"/>
            <a:r>
              <a:rPr lang="en-US" altLang="ko-KR" dirty="0" smtClean="0"/>
              <a:t>Smelt, Top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7716814" y="5008213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Monster_name</a:t>
            </a:r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7720713" y="5584862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Obstacle</a:t>
            </a:r>
            <a:r>
              <a:rPr lang="en-US" altLang="ko-KR" dirty="0" err="1" smtClean="0"/>
              <a:t>_name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9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3653"/>
            <a:ext cx="10972800" cy="916459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</a:t>
            </a:r>
            <a:endParaRPr lang="ko-KR" altLang="en-US" sz="40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27" name="표 13">
            <a:extLst>
              <a:ext uri="{FF2B5EF4-FFF2-40B4-BE49-F238E27FC236}">
                <a16:creationId xmlns:a16="http://schemas.microsoft.com/office/drawing/2014/main" xmlns="" id="{11DA25FE-0D1F-4F3D-88F8-97D34B5D7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823116"/>
              </p:ext>
            </p:extLst>
          </p:nvPr>
        </p:nvGraphicFramePr>
        <p:xfrm>
          <a:off x="1005017" y="1452681"/>
          <a:ext cx="9245219" cy="50490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78019">
                  <a:extLst>
                    <a:ext uri="{9D8B030D-6E8A-4147-A177-3AD203B41FA5}">
                      <a16:colId xmlns:a16="http://schemas.microsoft.com/office/drawing/2014/main" xmlns="" val="2219697846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xmlns="" val="3097901954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xmlns="" val="2026100435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xmlns="" val="2835344623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xmlns="" val="2793878361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xmlns="" val="2981208658"/>
                    </a:ext>
                  </a:extLst>
                </a:gridCol>
              </a:tblGrid>
              <a:tr h="603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                        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일정</a:t>
                      </a:r>
                      <a:endParaRPr lang="en-US" altLang="ko-KR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구현목록</a:t>
                      </a:r>
                    </a:p>
                  </a:txBody>
                  <a:tcPr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2/12~2/16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2/17~2/23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2/24~3/1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3/2~3/8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3/9~3/15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4042083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기획 및 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UI</a:t>
                      </a:r>
                      <a:r>
                        <a:rPr lang="en-US" altLang="ko-KR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구상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53769619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인트로</a:t>
                      </a:r>
                      <a:r>
                        <a:rPr lang="ko-KR" altLang="en-US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씬</a:t>
                      </a:r>
                      <a:endParaRPr lang="en-US" altLang="ko-KR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9751120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플레이어 및 스킬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58487240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선택 화면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495779394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메인 화면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8736106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탑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752428578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장애물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01957771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상점 및 제련소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25623415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BGM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엔딩</a:t>
                      </a:r>
                      <a:r>
                        <a:rPr lang="ko-KR" altLang="en-US" dirty="0" smtClean="0"/>
                        <a:t> 씬</a:t>
                      </a:r>
                      <a:endParaRPr lang="ko-KR" altLang="en-US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0552A988-35CC-4A06-B6D5-79492365FF44}"/>
              </a:ext>
            </a:extLst>
          </p:cNvPr>
          <p:cNvCxnSpPr>
            <a:cxnSpLocks/>
          </p:cNvCxnSpPr>
          <p:nvPr/>
        </p:nvCxnSpPr>
        <p:spPr>
          <a:xfrm>
            <a:off x="4199872" y="2303726"/>
            <a:ext cx="107235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C77E87E9-452D-47F8-AAB9-1109B5A866E7}"/>
              </a:ext>
            </a:extLst>
          </p:cNvPr>
          <p:cNvCxnSpPr>
            <a:cxnSpLocks/>
          </p:cNvCxnSpPr>
          <p:nvPr/>
        </p:nvCxnSpPr>
        <p:spPr>
          <a:xfrm>
            <a:off x="4934465" y="2739434"/>
            <a:ext cx="56843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C7B27442-36F5-489D-BE45-8031B4CAA73C}"/>
              </a:ext>
            </a:extLst>
          </p:cNvPr>
          <p:cNvCxnSpPr>
            <a:cxnSpLocks/>
          </p:cNvCxnSpPr>
          <p:nvPr/>
        </p:nvCxnSpPr>
        <p:spPr>
          <a:xfrm>
            <a:off x="5338119" y="3183294"/>
            <a:ext cx="113682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F041FD15-1AA9-41A5-A73F-338580CF9E78}"/>
              </a:ext>
            </a:extLst>
          </p:cNvPr>
          <p:cNvCxnSpPr>
            <a:cxnSpLocks/>
          </p:cNvCxnSpPr>
          <p:nvPr/>
        </p:nvCxnSpPr>
        <p:spPr>
          <a:xfrm>
            <a:off x="6227102" y="3611746"/>
            <a:ext cx="48709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5A22DD37-A18A-45C2-BA6F-C9B8E2E1C764}"/>
              </a:ext>
            </a:extLst>
          </p:cNvPr>
          <p:cNvCxnSpPr>
            <a:cxnSpLocks/>
          </p:cNvCxnSpPr>
          <p:nvPr/>
        </p:nvCxnSpPr>
        <p:spPr>
          <a:xfrm>
            <a:off x="6492138" y="4072712"/>
            <a:ext cx="64971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06B8257D-CA8F-4027-BCA7-8387DB14319B}"/>
              </a:ext>
            </a:extLst>
          </p:cNvPr>
          <p:cNvCxnSpPr>
            <a:cxnSpLocks/>
          </p:cNvCxnSpPr>
          <p:nvPr/>
        </p:nvCxnSpPr>
        <p:spPr>
          <a:xfrm>
            <a:off x="6977449" y="4500185"/>
            <a:ext cx="98854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DC0757F-028E-49E0-92F1-00526849F99B}"/>
              </a:ext>
            </a:extLst>
          </p:cNvPr>
          <p:cNvCxnSpPr>
            <a:cxnSpLocks/>
          </p:cNvCxnSpPr>
          <p:nvPr/>
        </p:nvCxnSpPr>
        <p:spPr>
          <a:xfrm>
            <a:off x="7611762" y="4940551"/>
            <a:ext cx="137214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B58106D-C027-4186-8608-ED57BA07C869}"/>
              </a:ext>
            </a:extLst>
          </p:cNvPr>
          <p:cNvCxnSpPr>
            <a:cxnSpLocks/>
          </p:cNvCxnSpPr>
          <p:nvPr/>
        </p:nvCxnSpPr>
        <p:spPr>
          <a:xfrm>
            <a:off x="8295503" y="5388082"/>
            <a:ext cx="108596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7DC0757F-028E-49E0-92F1-00526849F99B}"/>
              </a:ext>
            </a:extLst>
          </p:cNvPr>
          <p:cNvCxnSpPr>
            <a:cxnSpLocks/>
          </p:cNvCxnSpPr>
          <p:nvPr/>
        </p:nvCxnSpPr>
        <p:spPr>
          <a:xfrm>
            <a:off x="9112842" y="5827194"/>
            <a:ext cx="53725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3B58106D-C027-4186-8608-ED57BA07C869}"/>
              </a:ext>
            </a:extLst>
          </p:cNvPr>
          <p:cNvCxnSpPr>
            <a:cxnSpLocks/>
          </p:cNvCxnSpPr>
          <p:nvPr/>
        </p:nvCxnSpPr>
        <p:spPr>
          <a:xfrm>
            <a:off x="9489990" y="6269530"/>
            <a:ext cx="51898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532</TotalTime>
  <Words>451</Words>
  <Application>Microsoft Office PowerPoint</Application>
  <PresentationFormat>사용자 지정</PresentationFormat>
  <Paragraphs>127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실행</vt:lpstr>
      <vt:lpstr>Cocos2d-X 포트폴리오</vt:lpstr>
      <vt:lpstr>목차</vt:lpstr>
      <vt:lpstr>게임 설명</vt:lpstr>
      <vt:lpstr>게임 방법</vt:lpstr>
      <vt:lpstr>구현 할 기능</vt:lpstr>
      <vt:lpstr>PowerPoint 프레젠테이션</vt:lpstr>
      <vt:lpstr>클래스 구조</vt:lpstr>
      <vt:lpstr>개발 일정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구상</dc:title>
  <dc:creator>SIHA LEE</dc:creator>
  <cp:lastModifiedBy>cuey</cp:lastModifiedBy>
  <cp:revision>44</cp:revision>
  <dcterms:created xsi:type="dcterms:W3CDTF">2020-02-07T06:55:16Z</dcterms:created>
  <dcterms:modified xsi:type="dcterms:W3CDTF">2020-02-11T23:00:02Z</dcterms:modified>
</cp:coreProperties>
</file>