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a30bf69a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a30bf69a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a30bf69a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9a30bf69a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9a30bf69a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9a30bf69a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a30bf69a1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a30bf69a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a30bf69a1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9a30bf69a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11700" y="744575"/>
            <a:ext cx="8520600" cy="9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Issues with my Faucet</a:t>
            </a:r>
            <a:endParaRPr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7250" y="1818725"/>
            <a:ext cx="2361170" cy="3148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faucet has been in my house from when we built in roughly 12 years ago.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a Delta kitchen faucet but because it is so old it is hard to tell when model it is.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faucet does have great feedback given to the user once its turned on.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you turn it on?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4100100" cy="5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Do you pull the handle up?</a:t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4597750" y="1917350"/>
            <a:ext cx="40962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Do you pull the handle out?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471900" y="2545175"/>
            <a:ext cx="8222100" cy="22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The issue is that there are not any signifiers that show how to turn the water on.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Most design intuition says that in order to turn on a faucet you either twist a knob or you pull up on a lever.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 order to turn on this faucet you will need to pull out on the handle. 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3800" y="43150"/>
            <a:ext cx="1551500" cy="205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you get hot or cold water?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other issue was that there is no mapping for the hot or cold water.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you put the faucet in the up or down position for cold water?</a:t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3150" y="2936850"/>
            <a:ext cx="1571750" cy="209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7300" y="2933775"/>
            <a:ext cx="1571750" cy="20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fix the hot and cold water issue.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best way to fix the issue is to use a signifier or mapping to show how to use the hot and cold water.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fix the issue you can add two colored dots.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red dot for the hot water and a blue dot for the cold</a:t>
            </a:r>
            <a:br>
              <a:rPr lang="en"/>
            </a:br>
            <a:r>
              <a:rPr lang="en"/>
              <a:t>water.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would allow the user to see what position is needed</a:t>
            </a:r>
            <a:br>
              <a:rPr lang="en"/>
            </a:br>
            <a:r>
              <a:rPr lang="en"/>
              <a:t>for the hot or cold water.</a:t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3750" y="2636950"/>
            <a:ext cx="1934325" cy="240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fix the turning on problem.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To fix the issue with of how do you turn on the water. It would also be </a:t>
            </a:r>
            <a:r>
              <a:rPr lang="en"/>
              <a:t>accomplished</a:t>
            </a:r>
            <a:r>
              <a:rPr lang="en"/>
              <a:t> by adding the hot and cold indicators. Where once you move the handle to the position needed the only other thing you can do is to pull out on the handle.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