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9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70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9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5027-1BBF-4F57-BF3F-A81A67EC004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3C76B3-3DFE-4C4D-8BF0-1F5D01AB3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Pitch and formants estimation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project of Speech Processing and Recognition Course</a:t>
            </a:r>
          </a:p>
          <a:p>
            <a:r>
              <a:rPr lang="en-US" dirty="0"/>
              <a:t>University of Genoa</a:t>
            </a:r>
          </a:p>
          <a:p>
            <a:r>
              <a:rPr lang="en-US" dirty="0"/>
              <a:t>Zeinab Namakizadeh Esfahani</a:t>
            </a:r>
          </a:p>
          <a:p>
            <a:r>
              <a:rPr lang="en-US" dirty="0"/>
              <a:t>4786728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</a:t>
            </a:r>
            <a:r>
              <a:rPr lang="en-US" dirty="0"/>
              <a:t>the languages</a:t>
            </a:r>
            <a:r>
              <a:rPr lang="en-US" dirty="0" smtClean="0"/>
              <a:t>, determine </a:t>
            </a:r>
            <a:r>
              <a:rPr lang="en-US" dirty="0"/>
              <a:t>the age, gender, </a:t>
            </a:r>
            <a:r>
              <a:rPr lang="en-US" dirty="0" smtClean="0"/>
              <a:t>emotion </a:t>
            </a:r>
            <a:r>
              <a:rPr lang="en-US" dirty="0"/>
              <a:t>of the speaker</a:t>
            </a:r>
            <a:endParaRPr lang="en-US" dirty="0" smtClean="0"/>
          </a:p>
          <a:p>
            <a:r>
              <a:rPr lang="en-US" dirty="0" smtClean="0"/>
              <a:t>Pitch </a:t>
            </a:r>
            <a:r>
              <a:rPr lang="en-US" dirty="0"/>
              <a:t>is the fundamental frequency of a signal </a:t>
            </a:r>
            <a:r>
              <a:rPr lang="en-US" dirty="0" smtClean="0"/>
              <a:t>excitation </a:t>
            </a:r>
          </a:p>
          <a:p>
            <a:pPr lvl="1"/>
            <a:r>
              <a:rPr lang="en-US" dirty="0"/>
              <a:t>quasi periodic </a:t>
            </a:r>
            <a:endParaRPr lang="en-US" dirty="0" smtClean="0"/>
          </a:p>
          <a:p>
            <a:r>
              <a:rPr lang="en-US" dirty="0"/>
              <a:t>Formants</a:t>
            </a:r>
            <a:r>
              <a:rPr lang="en-US" dirty="0" smtClean="0"/>
              <a:t> </a:t>
            </a:r>
            <a:r>
              <a:rPr lang="en-US" dirty="0"/>
              <a:t>mainly vary due to the phoneme being articulated rather than age, gender,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a digital time varying </a:t>
            </a:r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Noise</a:t>
            </a:r>
          </a:p>
          <a:p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Signal is not stationary!!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uration </a:t>
            </a:r>
            <a:r>
              <a:rPr lang="en-US" dirty="0"/>
              <a:t>of the </a:t>
            </a:r>
            <a:r>
              <a:rPr lang="en-US" dirty="0" smtClean="0"/>
              <a:t>frame</a:t>
            </a:r>
          </a:p>
          <a:p>
            <a:pPr lvl="1"/>
            <a:r>
              <a:rPr lang="en-US" dirty="0" smtClean="0"/>
              <a:t>Hamming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3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Znes\Desktop\speech\proj\4786728PitchFormant\ma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85900"/>
            <a:ext cx="11315700" cy="50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9711906" cy="49022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 rot="10335344" flipH="1">
            <a:off x="5445785" y="2347241"/>
            <a:ext cx="6080805" cy="3811258"/>
          </a:xfrm>
          <a:prstGeom prst="wedgeRectCallout">
            <a:avLst>
              <a:gd name="adj1" fmla="val -52789"/>
              <a:gd name="adj2" fmla="val 75823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0913">
            <a:off x="5544168" y="2649330"/>
            <a:ext cx="5807838" cy="319656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8671042" y="1968170"/>
            <a:ext cx="3136265" cy="5594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15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Extraction-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58" y="1356421"/>
            <a:ext cx="10018741" cy="5057079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 rot="10335344" flipH="1">
            <a:off x="3281660" y="2300067"/>
            <a:ext cx="6238407" cy="956714"/>
          </a:xfrm>
          <a:prstGeom prst="wedgeRectCallout">
            <a:avLst>
              <a:gd name="adj1" fmla="val -61747"/>
              <a:gd name="adj2" fmla="val 116538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8190">
            <a:off x="3528101" y="2420988"/>
            <a:ext cx="5220237" cy="8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650" y="1562100"/>
            <a:ext cx="5676149" cy="48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59402" y="5741194"/>
            <a:ext cx="345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Compared to </a:t>
            </a:r>
            <a:r>
              <a:rPr lang="en-US" dirty="0" err="1">
                <a:solidFill>
                  <a:schemeClr val="accent1"/>
                </a:solidFill>
              </a:rPr>
              <a:t>rceps</a:t>
            </a:r>
            <a:r>
              <a:rPr lang="en-US" dirty="0">
                <a:solidFill>
                  <a:schemeClr val="accent1"/>
                </a:solidFill>
              </a:rPr>
              <a:t> just to check the pipeline works </a:t>
            </a:r>
            <a:r>
              <a:rPr lang="en-US" dirty="0" smtClean="0">
                <a:solidFill>
                  <a:schemeClr val="accent1"/>
                </a:solidFill>
              </a:rPr>
              <a:t>fine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Formant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0433"/>
            <a:ext cx="6533356" cy="432917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 rot="4405349">
            <a:off x="7238993" y="902679"/>
            <a:ext cx="3711821" cy="5061744"/>
          </a:xfrm>
          <a:prstGeom prst="wedgeRectCallout">
            <a:avLst>
              <a:gd name="adj1" fmla="val -25325"/>
              <a:gd name="adj2" fmla="val 103911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07984">
            <a:off x="6690657" y="1811126"/>
            <a:ext cx="4808491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Formant 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9402" y="5741194"/>
            <a:ext cx="345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Compared to </a:t>
            </a:r>
            <a:r>
              <a:rPr lang="en-US" dirty="0" err="1" smtClean="0">
                <a:solidFill>
                  <a:schemeClr val="accent1"/>
                </a:solidFill>
              </a:rPr>
              <a:t>lpc</a:t>
            </a:r>
            <a:r>
              <a:rPr lang="en-US" dirty="0" smtClean="0">
                <a:solidFill>
                  <a:schemeClr val="accent1"/>
                </a:solidFill>
              </a:rPr>
              <a:t> method to </a:t>
            </a:r>
            <a:r>
              <a:rPr lang="en-US" dirty="0">
                <a:solidFill>
                  <a:schemeClr val="accent1"/>
                </a:solidFill>
              </a:rPr>
              <a:t>check the </a:t>
            </a:r>
            <a:r>
              <a:rPr lang="en-US" dirty="0" smtClean="0">
                <a:solidFill>
                  <a:schemeClr val="accent1"/>
                </a:solidFill>
              </a:rPr>
              <a:t>results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 descr="C:\Users\Znes\Desktop\speech\proj\4786728PitchFormant\ff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474152"/>
            <a:ext cx="6001702" cy="5068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3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main window</a:t>
            </a:r>
            <a:endParaRPr lang="en-US" dirty="0"/>
          </a:p>
        </p:txBody>
      </p:sp>
      <p:pic>
        <p:nvPicPr>
          <p:cNvPr id="4" name="Content Placeholder 3" descr="C:\Users\Znes\Desktop\speech\proj\4786728PitchFormant\res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96" y="1384300"/>
            <a:ext cx="10460404" cy="491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1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111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Pitch and formants estimation </vt:lpstr>
      <vt:lpstr>Main concepts</vt:lpstr>
      <vt:lpstr>GUI</vt:lpstr>
      <vt:lpstr>Pitch Extraction</vt:lpstr>
      <vt:lpstr>Pitch Extraction- </vt:lpstr>
      <vt:lpstr>Pitch result</vt:lpstr>
      <vt:lpstr>Formant Extraction</vt:lpstr>
      <vt:lpstr>Formant result</vt:lpstr>
      <vt:lpstr>Final main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and formants estimation</dc:title>
  <dc:creator>Znes</dc:creator>
  <cp:lastModifiedBy>Znes</cp:lastModifiedBy>
  <cp:revision>14</cp:revision>
  <dcterms:created xsi:type="dcterms:W3CDTF">2020-07-28T05:22:27Z</dcterms:created>
  <dcterms:modified xsi:type="dcterms:W3CDTF">2020-07-28T09:18:38Z</dcterms:modified>
</cp:coreProperties>
</file>