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BC879B-CC79-4063-83BD-CB948ADADC4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EAD858F-D962-442C-B6D9-C28229B5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WAR II Casualties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Zeinab Namakizadeh Esfahani</a:t>
            </a:r>
          </a:p>
        </p:txBody>
      </p:sp>
    </p:spTree>
    <p:extLst>
      <p:ext uri="{BB962C8B-B14F-4D97-AF65-F5344CB8AC3E}">
        <p14:creationId xmlns:p14="http://schemas.microsoft.com/office/powerpoint/2010/main" val="4475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</a:t>
            </a:r>
          </a:p>
          <a:p>
            <a:pPr lvl="1"/>
            <a:r>
              <a:rPr lang="en-US" sz="2000" dirty="0"/>
              <a:t>.csv</a:t>
            </a:r>
          </a:p>
          <a:p>
            <a:pPr lvl="1"/>
            <a:r>
              <a:rPr lang="en-US" sz="2000" dirty="0"/>
              <a:t>638 entry</a:t>
            </a:r>
          </a:p>
          <a:p>
            <a:pPr lvl="1"/>
            <a:r>
              <a:rPr lang="en-US" sz="2000" dirty="0"/>
              <a:t>Content</a:t>
            </a:r>
          </a:p>
          <a:p>
            <a:r>
              <a:rPr lang="en-US" sz="2400" dirty="0"/>
              <a:t>Additional Data </a:t>
            </a:r>
            <a:r>
              <a:rPr lang="en-US" sz="2400"/>
              <a:t>for Flag/population/occupied </a:t>
            </a:r>
            <a:r>
              <a:rPr lang="en-US" sz="2400" dirty="0"/>
              <a:t>countries/battles,…</a:t>
            </a:r>
          </a:p>
          <a:p>
            <a:r>
              <a:rPr lang="en-US" sz="2400" dirty="0"/>
              <a:t>Developed using:</a:t>
            </a:r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CSS, ..</a:t>
            </a:r>
          </a:p>
          <a:p>
            <a:pPr lvl="1"/>
            <a:r>
              <a:rPr lang="en-US" sz="20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4118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Logo, contact, general information</a:t>
            </a:r>
          </a:p>
          <a:p>
            <a:r>
              <a:rPr lang="en-US" sz="2800" dirty="0"/>
              <a:t>Bubble chart</a:t>
            </a:r>
          </a:p>
          <a:p>
            <a:pPr lvl="1"/>
            <a:r>
              <a:rPr lang="en-US" sz="2400" dirty="0"/>
              <a:t>Relative (death to population) %</a:t>
            </a:r>
          </a:p>
          <a:p>
            <a:pPr lvl="1"/>
            <a:r>
              <a:rPr lang="en-US" sz="2400" dirty="0"/>
              <a:t>Nice view</a:t>
            </a:r>
          </a:p>
          <a:p>
            <a:pPr lvl="2"/>
            <a:r>
              <a:rPr lang="en-US" sz="2000" dirty="0"/>
              <a:t>Flags</a:t>
            </a:r>
          </a:p>
          <a:p>
            <a:pPr lvl="2"/>
            <a:r>
              <a:rPr lang="en-US" sz="2000" dirty="0"/>
              <a:t>Motion</a:t>
            </a:r>
          </a:p>
          <a:p>
            <a:pPr lvl="3"/>
            <a:r>
              <a:rPr lang="en-US" sz="2000" dirty="0"/>
              <a:t>Continent,..</a:t>
            </a:r>
          </a:p>
          <a:p>
            <a:pPr lvl="3"/>
            <a:r>
              <a:rPr lang="en-US" sz="2000" dirty="0"/>
              <a:t>Size change during time</a:t>
            </a:r>
          </a:p>
          <a:p>
            <a:pPr lvl="1"/>
            <a:r>
              <a:rPr lang="en-US" sz="2400" dirty="0"/>
              <a:t>Hover to see Details</a:t>
            </a:r>
          </a:p>
          <a:p>
            <a:pPr lvl="2"/>
            <a:r>
              <a:rPr lang="en-US" sz="2000" dirty="0"/>
              <a:t>Exact #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6" y="2347976"/>
            <a:ext cx="4081462" cy="33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Based on time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boxes to choose YEAR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1939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1947</a:t>
            </a:r>
          </a:p>
          <a:p>
            <a:r>
              <a:rPr lang="en-US" sz="1800" dirty="0"/>
              <a:t>Click to see Other Countries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14" y="2770187"/>
            <a:ext cx="212837" cy="201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647489"/>
            <a:ext cx="2450592" cy="1895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04" y="2648505"/>
            <a:ext cx="2450592" cy="1895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04" y="2647489"/>
            <a:ext cx="2450592" cy="1895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14" y="3945191"/>
            <a:ext cx="212837" cy="201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46" y="3660266"/>
            <a:ext cx="212837" cy="20161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8547100" y="3424067"/>
            <a:ext cx="522732" cy="144547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76" y="4896973"/>
            <a:ext cx="1355090" cy="10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3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based on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map</a:t>
            </a:r>
          </a:p>
          <a:p>
            <a:r>
              <a:rPr lang="en-US" dirty="0"/>
              <a:t>Allied &amp; Axis</a:t>
            </a:r>
          </a:p>
          <a:p>
            <a:pPr lvl="1"/>
            <a:r>
              <a:rPr lang="en-US" dirty="0"/>
              <a:t>4 colors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Occupied countries by another mark </a:t>
            </a:r>
          </a:p>
          <a:p>
            <a:pPr lvl="1"/>
            <a:r>
              <a:rPr lang="en-US" dirty="0"/>
              <a:t>Either Zoom or find a way</a:t>
            </a:r>
          </a:p>
          <a:p>
            <a:pPr lvl="1"/>
            <a:r>
              <a:rPr lang="en-US" dirty="0"/>
              <a:t>Click to see</a:t>
            </a:r>
          </a:p>
          <a:p>
            <a:pPr lvl="2"/>
            <a:r>
              <a:rPr lang="en-US" dirty="0"/>
              <a:t>Information:  battles,…</a:t>
            </a:r>
          </a:p>
          <a:p>
            <a:pPr lvl="2"/>
            <a:r>
              <a:rPr lang="en-US" dirty="0"/>
              <a:t>Civilian/Military Death</a:t>
            </a:r>
          </a:p>
          <a:p>
            <a:pPr lvl="3"/>
            <a:r>
              <a:rPr lang="en-US" dirty="0"/>
              <a:t>Stacked </a:t>
            </a:r>
            <a:r>
              <a:rPr lang="en-US" dirty="0" err="1"/>
              <a:t>BarChart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00" y="2093976"/>
            <a:ext cx="4820148" cy="26114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91300" y="2648204"/>
            <a:ext cx="1979432" cy="26603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2" y="4272534"/>
            <a:ext cx="1187588" cy="19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Suggestions/critics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Cumulative Pie chart</a:t>
            </a:r>
          </a:p>
          <a:p>
            <a:pPr algn="ctr"/>
            <a:r>
              <a:rPr lang="en-US" sz="2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45696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422</TotalTime>
  <Words>144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WORLD WAR II Casualties</vt:lpstr>
      <vt:lpstr>ABOUT THE DATA and tools</vt:lpstr>
      <vt:lpstr>Initial View</vt:lpstr>
      <vt:lpstr>Visualization – Based on time period</vt:lpstr>
      <vt:lpstr>Visualization – based on country</vt:lpstr>
      <vt:lpstr>Suggestions/critics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WAR II Casualties</dc:title>
  <dc:creator>Znes</dc:creator>
  <cp:lastModifiedBy>Zeinab Namakizadeh Esfahani</cp:lastModifiedBy>
  <cp:revision>12</cp:revision>
  <dcterms:created xsi:type="dcterms:W3CDTF">2021-02-01T20:20:22Z</dcterms:created>
  <dcterms:modified xsi:type="dcterms:W3CDTF">2023-02-05T19:05:09Z</dcterms:modified>
</cp:coreProperties>
</file>