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6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FDD04-C638-4B20-A942-89C8E05963E4}" type="datetimeFigureOut">
              <a:rPr lang="ko-KR" altLang="en-US" smtClean="0"/>
              <a:t>2023-10-15(Sun)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C4871-4C3D-4CA3-AEC5-FB2596DF5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75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2D </a:t>
            </a:r>
            <a:r>
              <a:rPr lang="ko-KR" altLang="en-US" dirty="0"/>
              <a:t>게임 프로그래밍 </a:t>
            </a:r>
            <a:r>
              <a:rPr lang="en-US" altLang="ko-KR" dirty="0"/>
              <a:t>1</a:t>
            </a:r>
            <a:r>
              <a:rPr lang="ko-KR" altLang="en-US" dirty="0"/>
              <a:t>차 발표 발표자 윤영민입니다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C4871-4C3D-4CA3-AEC5-FB2596DF54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78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만들 게임은 </a:t>
            </a:r>
            <a:r>
              <a:rPr lang="en-US" altLang="ko-KR" dirty="0"/>
              <a:t>2D </a:t>
            </a:r>
            <a:r>
              <a:rPr lang="ko-KR" altLang="en-US" dirty="0"/>
              <a:t>배드민턴 게임입니다</a:t>
            </a:r>
            <a:r>
              <a:rPr lang="en-US" altLang="ko-KR" dirty="0"/>
              <a:t>. </a:t>
            </a:r>
            <a:r>
              <a:rPr lang="ko-KR" altLang="en-US" dirty="0"/>
              <a:t>캐릭터의 이동과 스윙만을 이용한 간편한 조작과 </a:t>
            </a:r>
            <a:r>
              <a:rPr lang="en-US" altLang="ko-KR" dirty="0"/>
              <a:t>7</a:t>
            </a:r>
            <a:r>
              <a:rPr lang="ko-KR" altLang="en-US" dirty="0"/>
              <a:t>점을 먼저 내면 다음 스테이지로 가는 형식의 게임을 </a:t>
            </a:r>
            <a:r>
              <a:rPr lang="ko-KR" altLang="en-US" dirty="0" err="1"/>
              <a:t>만들것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  <a:r>
              <a:rPr lang="ko-KR" altLang="en-US" dirty="0"/>
              <a:t>스테이지의 난이도는 스테이지가 </a:t>
            </a:r>
            <a:r>
              <a:rPr lang="ko-KR" altLang="en-US" dirty="0" err="1"/>
              <a:t>상승할때마다</a:t>
            </a:r>
            <a:r>
              <a:rPr lang="ko-KR" altLang="en-US" dirty="0"/>
              <a:t> 상대방의 이동속도나 스윙시에 셔틀콕의 속도를 상승시키는 등의 방식으로 진행할 수록 어렵게 느껴지도록 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C4871-4C3D-4CA3-AEC5-FB2596DF54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972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 진행은 플레이어의 서브로 시작하며 그 이후에는 </a:t>
            </a:r>
            <a:r>
              <a:rPr lang="ko-KR" altLang="en-US" dirty="0" err="1"/>
              <a:t>이긴쪽이</a:t>
            </a:r>
            <a:r>
              <a:rPr lang="ko-KR" altLang="en-US" dirty="0"/>
              <a:t> 서브를 </a:t>
            </a:r>
            <a:r>
              <a:rPr lang="ko-KR" altLang="en-US" dirty="0" err="1"/>
              <a:t>하는것으로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점을 먼저 </a:t>
            </a:r>
            <a:r>
              <a:rPr lang="ko-KR" altLang="en-US" dirty="0" err="1"/>
              <a:t>얻을때</a:t>
            </a:r>
            <a:r>
              <a:rPr lang="ko-KR" altLang="en-US" dirty="0"/>
              <a:t> 까지 진행이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</a:t>
            </a:r>
            <a:r>
              <a:rPr lang="en-US" altLang="ko-KR" dirty="0"/>
              <a:t>7</a:t>
            </a:r>
            <a:r>
              <a:rPr lang="ko-KR" altLang="en-US" dirty="0"/>
              <a:t>점을 </a:t>
            </a:r>
            <a:r>
              <a:rPr lang="ko-KR" altLang="en-US" dirty="0" err="1"/>
              <a:t>얻게되면</a:t>
            </a:r>
            <a:r>
              <a:rPr lang="ko-KR" altLang="en-US" dirty="0"/>
              <a:t> 이겼다는 표시와 함께 마우스 클릭을 통해 다음 라운드로 진행됩니다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C4871-4C3D-4CA3-AEC5-FB2596DF54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88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일정은 </a:t>
            </a:r>
            <a:r>
              <a:rPr lang="en-US" altLang="ko-KR" dirty="0"/>
              <a:t>1</a:t>
            </a:r>
            <a:r>
              <a:rPr lang="ko-KR" altLang="en-US" dirty="0"/>
              <a:t>주차 리소스 탐색</a:t>
            </a:r>
            <a:r>
              <a:rPr lang="en-US" altLang="ko-KR" dirty="0"/>
              <a:t>, 2</a:t>
            </a:r>
            <a:r>
              <a:rPr lang="ko-KR" altLang="en-US" dirty="0"/>
              <a:t>주차 리소스 탐색 및 캐릭터 이동 구현</a:t>
            </a:r>
            <a:r>
              <a:rPr lang="en-US" altLang="ko-KR" dirty="0"/>
              <a:t>, 3</a:t>
            </a:r>
            <a:r>
              <a:rPr lang="ko-KR" altLang="en-US" dirty="0"/>
              <a:t>주차에 배경과 셔틀콕의 이동 구현</a:t>
            </a:r>
            <a:r>
              <a:rPr lang="en-US" altLang="ko-KR" dirty="0"/>
              <a:t>, 4</a:t>
            </a:r>
            <a:r>
              <a:rPr lang="ko-KR" altLang="en-US" dirty="0"/>
              <a:t>주차에 셔틀콕의 </a:t>
            </a:r>
            <a:r>
              <a:rPr lang="ko-KR" altLang="en-US" dirty="0" err="1"/>
              <a:t>충돌시</a:t>
            </a:r>
            <a:r>
              <a:rPr lang="ko-KR" altLang="en-US" dirty="0"/>
              <a:t> 이벤트 구현</a:t>
            </a:r>
            <a:r>
              <a:rPr lang="en-US" altLang="ko-KR" dirty="0"/>
              <a:t>, 5</a:t>
            </a:r>
            <a:r>
              <a:rPr lang="ko-KR" altLang="en-US" dirty="0"/>
              <a:t>주차는 상대 </a:t>
            </a:r>
            <a:r>
              <a:rPr lang="en-US" altLang="ko-KR" dirty="0"/>
              <a:t>AI </a:t>
            </a:r>
            <a:r>
              <a:rPr lang="ko-KR" altLang="en-US" dirty="0"/>
              <a:t>구현</a:t>
            </a:r>
            <a:r>
              <a:rPr lang="en-US" altLang="ko-KR" dirty="0"/>
              <a:t>, 6</a:t>
            </a:r>
            <a:r>
              <a:rPr lang="ko-KR" altLang="en-US" dirty="0"/>
              <a:t>주차에는 점수 계산 구현</a:t>
            </a:r>
            <a:r>
              <a:rPr lang="en-US" altLang="ko-KR" dirty="0"/>
              <a:t>, 7</a:t>
            </a:r>
            <a:r>
              <a:rPr lang="ko-KR" altLang="en-US" dirty="0"/>
              <a:t>주차에 사운드 추가</a:t>
            </a:r>
            <a:r>
              <a:rPr lang="en-US" altLang="ko-KR" dirty="0"/>
              <a:t>, 8</a:t>
            </a:r>
            <a:r>
              <a:rPr lang="ko-KR" altLang="en-US" dirty="0"/>
              <a:t>주차에 마무리를 할 것입니다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C4871-4C3D-4CA3-AEC5-FB2596DF548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84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7F469-78C0-060A-004D-5C0B6DD97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9335BD-DA1C-8F34-63C6-C3EE39810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C1EED-6F5E-476C-E3A0-844DECEDC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FD5F16-D399-DE5B-A5FF-0044BA84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CDF8B-5702-BCAD-1868-14ADAD45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7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59666-93FD-FF7D-5C44-9928AE4D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C29699-99D7-9401-C344-FA5BA01F7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1A35C7-2FDB-4038-670E-5F22D34B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21FB43-A3F3-50F9-140F-DCA62EF1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D4525-FF2B-495B-0553-648FD4AC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C7AF90-8C57-D417-B26D-198F06CA8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55B118-B627-5385-910A-79F592BE7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47245-1CD6-47A1-8A71-99630408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B90C2-2808-30A0-1643-975B4921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CC535-C8B2-3927-48E7-F91F0342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6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70765-5C5F-453D-BF76-7E5E051B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84CE6E-FED4-458B-22E2-928740C11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4AF1A-0220-C0C4-951A-9DBCAE31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23CEB-DBA3-1BEB-04FF-12C6E67C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6B033-684D-FA61-35D8-813797D6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7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6A496-FB87-3C9C-8B63-BA7211003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6C0CDD-6A57-75D9-9824-39CD9DC5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5F3D3-C543-8232-B5F2-A3082755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AF828-2C2F-A900-9207-CD0DB79E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F6CE1-8831-270F-CECE-AD47FCED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7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21CD9-B59C-ADBB-87DB-64A9530A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2C155-0B85-A90E-653B-E6173AF74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A6A609-C317-65A0-1544-E382A79DD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9E163D-01A8-C746-2A97-15D68990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4D482C-307A-1C67-942E-FCDC8026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AC2CD-94FB-F979-B679-39981492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3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A5342-A05B-66C9-6F8A-5643DFD6A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CFE3A4-4126-06A1-2018-4D87B34E1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B01F73-DBAE-72C5-FBF2-10772C459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E04458-E142-F815-7A46-16D8283CE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B8A3B5-08BA-AFDB-3899-716795EAC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3382DA-0D5D-BCA0-4C66-9AB7A3E6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C6CF98-A971-D81F-6D44-74C37348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DE6B42-BDCE-B3A4-D26C-58EABEDB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2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104D1-AD4A-4B05-634E-AE7A3349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869DB8-FE0A-E779-19C1-79682787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180987-DAB7-9D1A-73B6-B89702F0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27E487-1F34-A39D-207A-4FC5579F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B8CED2-E927-03C4-7B28-B7947A13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DAB53B-153D-1E51-1B31-2414F4AC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20CAE6-E18F-D88D-1E78-1E612D17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1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48C6A-9119-BE3D-382C-84365DACB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093C9-B135-E98E-3BE9-16B3B2C3C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FD6DCA-F5D4-199C-06FA-6D7BFAAC2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3A97F6-600F-5072-EA3F-CF68B925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EA4D87-5129-7819-BA5E-3859F8EE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285E35-415D-AC7D-4A9A-3D5C06E1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8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B3E09-CA72-4407-16E6-7977090A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3A6D44-FB7D-2F88-E267-9D11DEF26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A59A76-A672-04B1-1338-F24389676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C46282-32A3-EA7E-E81F-7C979F6D1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1EDE73-AA33-5945-DC11-91FD9AC9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0FC08A-7E54-F03C-65A3-2C204B8E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1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3B1DC1-5908-B65C-DF56-73726B18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C57518-FDE3-0BD6-3473-DE881A486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F56437-CFC4-BFEC-F5DB-47DFA37D1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36DD5-2D33-AD97-18DE-7BD288242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F8DFF-DC56-73B4-AF6F-93C2BF81B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4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D074058-B358-3C59-695A-46FC508E1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472" y="1764407"/>
            <a:ext cx="10403581" cy="2310312"/>
          </a:xfrm>
        </p:spPr>
        <p:txBody>
          <a:bodyPr>
            <a:normAutofit/>
          </a:bodyPr>
          <a:lstStyle/>
          <a:p>
            <a:r>
              <a:rPr lang="en-US" altLang="ko-KR" sz="5200" dirty="0">
                <a:solidFill>
                  <a:schemeClr val="tx2"/>
                </a:solidFill>
              </a:rPr>
              <a:t>2D </a:t>
            </a:r>
            <a:r>
              <a:rPr lang="ko-KR" altLang="en-US" sz="5200" dirty="0">
                <a:solidFill>
                  <a:schemeClr val="tx2"/>
                </a:solidFill>
              </a:rPr>
              <a:t>게임 프로그래밍 </a:t>
            </a:r>
            <a:r>
              <a:rPr lang="en-US" altLang="ko-KR" sz="5200" dirty="0">
                <a:solidFill>
                  <a:schemeClr val="tx2"/>
                </a:solidFill>
              </a:rPr>
              <a:t>1</a:t>
            </a:r>
            <a:r>
              <a:rPr lang="ko-KR" altLang="en-US" sz="5200" dirty="0">
                <a:solidFill>
                  <a:schemeClr val="tx2"/>
                </a:solidFill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25BC3B-6643-4F90-9840-2CBFA50DA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tx2"/>
                </a:solidFill>
              </a:rPr>
              <a:t>2020184022 </a:t>
            </a:r>
            <a:r>
              <a:rPr lang="ko-KR" altLang="en-US">
                <a:solidFill>
                  <a:schemeClr val="tx2"/>
                </a:solidFill>
              </a:rPr>
              <a:t>윤영민</a:t>
            </a:r>
          </a:p>
        </p:txBody>
      </p:sp>
    </p:spTree>
    <p:extLst>
      <p:ext uri="{BB962C8B-B14F-4D97-AF65-F5344CB8AC3E}">
        <p14:creationId xmlns:p14="http://schemas.microsoft.com/office/powerpoint/2010/main" val="327443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0DF081-66F7-A69B-CCBF-3851F55D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94" y="114856"/>
            <a:ext cx="10021446" cy="10851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게임 컨셉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45DEFBA-18F9-6C25-0A2B-43CADFF30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52" y="1560466"/>
            <a:ext cx="6366303" cy="44567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latinLnBrk="0">
              <a:buNone/>
            </a:pPr>
            <a:endParaRPr lang="en-US" altLang="ko-KR" sz="2400" dirty="0">
              <a:solidFill>
                <a:schemeClr val="tx2"/>
              </a:solidFill>
            </a:endParaRPr>
          </a:p>
          <a:p>
            <a:pPr marL="0" indent="0" latinLnBrk="0">
              <a:buNone/>
            </a:pPr>
            <a:r>
              <a:rPr lang="en-US" altLang="ko-KR" sz="2400" dirty="0">
                <a:solidFill>
                  <a:schemeClr val="tx2"/>
                </a:solidFill>
              </a:rPr>
              <a:t>2D </a:t>
            </a:r>
            <a:r>
              <a:rPr lang="ko-KR" altLang="en-US" sz="2400" dirty="0">
                <a:solidFill>
                  <a:schemeClr val="tx2"/>
                </a:solidFill>
              </a:rPr>
              <a:t>배드민턴 게임</a:t>
            </a:r>
            <a:endParaRPr lang="en-US" altLang="ko-KR" sz="2400" dirty="0">
              <a:solidFill>
                <a:schemeClr val="tx2"/>
              </a:solidFill>
            </a:endParaRPr>
          </a:p>
          <a:p>
            <a:pPr marL="0" indent="0" latinLnBrk="0">
              <a:buNone/>
            </a:pPr>
            <a:endParaRPr lang="en-US" altLang="ko-KR" sz="2400" dirty="0">
              <a:solidFill>
                <a:schemeClr val="tx2"/>
              </a:solidFill>
            </a:endParaRPr>
          </a:p>
          <a:p>
            <a:pPr marL="0" indent="0" latinLnBrk="0">
              <a:buNone/>
            </a:pPr>
            <a:r>
              <a:rPr lang="en-US" altLang="ko-KR" sz="2400" dirty="0">
                <a:solidFill>
                  <a:schemeClr val="tx2"/>
                </a:solidFill>
              </a:rPr>
              <a:t># </a:t>
            </a:r>
            <a:r>
              <a:rPr lang="ko-KR" altLang="en-US" sz="2400" dirty="0">
                <a:solidFill>
                  <a:schemeClr val="tx2"/>
                </a:solidFill>
              </a:rPr>
              <a:t>간편한 조작</a:t>
            </a:r>
            <a:endParaRPr lang="en-US" altLang="ko-KR" sz="2400" dirty="0">
              <a:solidFill>
                <a:schemeClr val="tx2"/>
              </a:solidFill>
            </a:endParaRPr>
          </a:p>
          <a:p>
            <a:pPr marL="0" indent="0" latinLnBrk="0">
              <a:buNone/>
            </a:pPr>
            <a:endParaRPr lang="en-US" altLang="ko-KR" sz="2400" dirty="0">
              <a:solidFill>
                <a:schemeClr val="tx2"/>
              </a:solidFill>
            </a:endParaRPr>
          </a:p>
          <a:p>
            <a:pPr marL="0" indent="0" latinLnBrk="0">
              <a:buNone/>
            </a:pPr>
            <a:r>
              <a:rPr lang="en-US" altLang="ko-KR" sz="2400" dirty="0">
                <a:solidFill>
                  <a:schemeClr val="tx2"/>
                </a:solidFill>
              </a:rPr>
              <a:t># </a:t>
            </a:r>
            <a:r>
              <a:rPr lang="ko-KR" altLang="en-US" sz="2400" dirty="0">
                <a:solidFill>
                  <a:schemeClr val="tx2"/>
                </a:solidFill>
              </a:rPr>
              <a:t>먼저 </a:t>
            </a:r>
            <a:r>
              <a:rPr lang="en-US" altLang="ko-KR" sz="2400" dirty="0">
                <a:solidFill>
                  <a:schemeClr val="tx2"/>
                </a:solidFill>
              </a:rPr>
              <a:t>7</a:t>
            </a:r>
            <a:r>
              <a:rPr lang="ko-KR" altLang="en-US" sz="2400" dirty="0">
                <a:solidFill>
                  <a:schemeClr val="tx2"/>
                </a:solidFill>
              </a:rPr>
              <a:t>점을 도달하면 다음 라운드로</a:t>
            </a:r>
            <a:endParaRPr lang="en-US" altLang="ko-KR" sz="2400" dirty="0">
              <a:solidFill>
                <a:schemeClr val="tx2"/>
              </a:solidFill>
            </a:endParaRPr>
          </a:p>
          <a:p>
            <a:pPr marL="0" indent="0" latinLnBrk="0">
              <a:buNone/>
            </a:pPr>
            <a:endParaRPr lang="en-US" altLang="ko-KR" sz="2400" dirty="0">
              <a:solidFill>
                <a:schemeClr val="tx2"/>
              </a:solidFill>
            </a:endParaRPr>
          </a:p>
          <a:p>
            <a:pPr marL="0" indent="0" latinLnBrk="0">
              <a:buNone/>
            </a:pPr>
            <a:r>
              <a:rPr lang="en-US" altLang="ko-KR" sz="2400" dirty="0">
                <a:solidFill>
                  <a:schemeClr val="tx2"/>
                </a:solidFill>
              </a:rPr>
              <a:t># </a:t>
            </a:r>
            <a:r>
              <a:rPr lang="ko-KR" altLang="en-US" sz="2400" dirty="0">
                <a:solidFill>
                  <a:schemeClr val="tx2"/>
                </a:solidFill>
              </a:rPr>
              <a:t>라운드 진행에 따른 난이도 증가</a:t>
            </a:r>
            <a:endParaRPr lang="en-US" altLang="ko-KR" sz="2400" dirty="0">
              <a:solidFill>
                <a:schemeClr val="tx2"/>
              </a:solidFill>
            </a:endParaRPr>
          </a:p>
          <a:p>
            <a:pPr marL="0" indent="0" latinLnBrk="0">
              <a:buNone/>
            </a:pPr>
            <a:endParaRPr lang="en-US" altLang="ko-KR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94BC63-D879-C6CD-1E2F-F69004D5A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908" y="1975559"/>
            <a:ext cx="4846040" cy="36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0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8EB6E95-9C89-4CFF-A598-F278D0DFB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74CD0F4-EA2A-4E5D-AE73-1112C1CA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2E8922-B9C8-2341-9907-D6921E8F7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25" y="443197"/>
            <a:ext cx="6196391" cy="10124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게임 진행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EF584-6BB9-64E6-61B3-D87A422CE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4" y="4354309"/>
            <a:ext cx="3454511" cy="18044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게임 시작</a:t>
            </a:r>
            <a:endParaRPr lang="en-US" altLang="ko-KR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1EDC8FC-C3D1-4FE4-8E66-29767478D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1638344-E7F0-4958-8208-ADCB82256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E1970FB-4D97-4834-84EC-E48B27CC1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EA7D5D6-1774-4826-A365-56CA591C9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9CE5CDD-EDFB-416F-889C-A7DB46AA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BC136B2-4D8D-4561-95D5-56167F41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114799"/>
            <a:ext cx="3655725" cy="2743201"/>
            <a:chOff x="-305" y="-1"/>
            <a:chExt cx="3832880" cy="2876136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C3B060E-7597-4B31-9EBE-16DBC974C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37A35E4-8449-4A65-9CFF-F87916203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5774B36-1747-45AE-82C4-C5BA90C5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022F94E-D4FB-4369-A3EE-7D82330BA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CF3C48E-0C13-BD94-05B3-17A34E285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70" y="1943275"/>
            <a:ext cx="3454511" cy="25833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BF1182-14F0-B969-98B0-EDB0857EE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422" y="1933390"/>
            <a:ext cx="3454511" cy="2593037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C39C89C-5BCD-1E41-4291-9B1B6B01F838}"/>
              </a:ext>
            </a:extLst>
          </p:cNvPr>
          <p:cNvSpPr txBox="1">
            <a:spLocks/>
          </p:cNvSpPr>
          <p:nvPr/>
        </p:nvSpPr>
        <p:spPr>
          <a:xfrm>
            <a:off x="4473990" y="4354310"/>
            <a:ext cx="3454511" cy="1804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tx2"/>
                </a:solidFill>
              </a:rPr>
              <a:t>게임 승리</a:t>
            </a:r>
            <a:endParaRPr lang="en-US" altLang="ko-KR" sz="2400" dirty="0">
              <a:solidFill>
                <a:schemeClr val="tx2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AC77D35-0135-DDEA-3704-5C85C34E4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2917" y="1930139"/>
            <a:ext cx="3454512" cy="2586587"/>
          </a:xfrm>
          <a:prstGeom prst="rect">
            <a:avLst/>
          </a:prstGeom>
        </p:spPr>
      </p:pic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B8FC0BED-8276-4DF4-4C66-5FB106367354}"/>
              </a:ext>
            </a:extLst>
          </p:cNvPr>
          <p:cNvSpPr txBox="1">
            <a:spLocks/>
          </p:cNvSpPr>
          <p:nvPr/>
        </p:nvSpPr>
        <p:spPr>
          <a:xfrm>
            <a:off x="8170112" y="4354310"/>
            <a:ext cx="3454511" cy="1804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tx2"/>
                </a:solidFill>
              </a:rPr>
              <a:t>다음 라운드 진행</a:t>
            </a:r>
            <a:endParaRPr lang="en-US" altLang="ko-KR" sz="2400" dirty="0">
              <a:solidFill>
                <a:schemeClr val="tx2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9129984-6792-F4A3-9E46-8F9EB762FF63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4202481" y="3229909"/>
            <a:ext cx="265941" cy="5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A78AFDD-A2F7-53E9-768B-79C6F13F976D}"/>
              </a:ext>
            </a:extLst>
          </p:cNvPr>
          <p:cNvCxnSpPr>
            <a:stCxn id="7" idx="3"/>
            <a:endCxn id="17" idx="1"/>
          </p:cNvCxnSpPr>
          <p:nvPr/>
        </p:nvCxnSpPr>
        <p:spPr>
          <a:xfrm flipV="1">
            <a:off x="7922933" y="3223433"/>
            <a:ext cx="259984" cy="6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1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98011F-241E-FE9C-72FB-24DCE6D7C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40" y="285180"/>
            <a:ext cx="10640754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개발 일정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30" name="Freeform: Shape 21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22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23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24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2BD86D68-AF02-699E-7B43-B21AA0BA3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109528"/>
              </p:ext>
            </p:extLst>
          </p:nvPr>
        </p:nvGraphicFramePr>
        <p:xfrm>
          <a:off x="860461" y="1276585"/>
          <a:ext cx="10555912" cy="47506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19489">
                  <a:extLst>
                    <a:ext uri="{9D8B030D-6E8A-4147-A177-3AD203B41FA5}">
                      <a16:colId xmlns:a16="http://schemas.microsoft.com/office/drawing/2014/main" val="521525358"/>
                    </a:ext>
                  </a:extLst>
                </a:gridCol>
                <a:gridCol w="1319489">
                  <a:extLst>
                    <a:ext uri="{9D8B030D-6E8A-4147-A177-3AD203B41FA5}">
                      <a16:colId xmlns:a16="http://schemas.microsoft.com/office/drawing/2014/main" val="3814155537"/>
                    </a:ext>
                  </a:extLst>
                </a:gridCol>
                <a:gridCol w="2638978">
                  <a:extLst>
                    <a:ext uri="{9D8B030D-6E8A-4147-A177-3AD203B41FA5}">
                      <a16:colId xmlns:a16="http://schemas.microsoft.com/office/drawing/2014/main" val="1181229000"/>
                    </a:ext>
                  </a:extLst>
                </a:gridCol>
                <a:gridCol w="1319489">
                  <a:extLst>
                    <a:ext uri="{9D8B030D-6E8A-4147-A177-3AD203B41FA5}">
                      <a16:colId xmlns:a16="http://schemas.microsoft.com/office/drawing/2014/main" val="2480113377"/>
                    </a:ext>
                  </a:extLst>
                </a:gridCol>
                <a:gridCol w="1319489">
                  <a:extLst>
                    <a:ext uri="{9D8B030D-6E8A-4147-A177-3AD203B41FA5}">
                      <a16:colId xmlns:a16="http://schemas.microsoft.com/office/drawing/2014/main" val="67720252"/>
                    </a:ext>
                  </a:extLst>
                </a:gridCol>
                <a:gridCol w="2638978">
                  <a:extLst>
                    <a:ext uri="{9D8B030D-6E8A-4147-A177-3AD203B41FA5}">
                      <a16:colId xmlns:a16="http://schemas.microsoft.com/office/drawing/2014/main" val="934941916"/>
                    </a:ext>
                  </a:extLst>
                </a:gridCol>
              </a:tblGrid>
              <a:tr h="942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2617" marR="142617" marT="68950" marB="68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marL="142617" marR="142617" marT="68950" marB="68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일정</a:t>
                      </a:r>
                    </a:p>
                  </a:txBody>
                  <a:tcPr marL="142617" marR="142617" marT="68950" marB="68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2617" marR="142617" marT="68950" marB="68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marL="142617" marR="142617" marT="68950" marB="68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일정</a:t>
                      </a:r>
                    </a:p>
                  </a:txBody>
                  <a:tcPr marL="142617" marR="142617" marT="68950" marB="68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610132"/>
                  </a:ext>
                </a:extLst>
              </a:tr>
              <a:tr h="94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2617" marR="142617" marT="68950" marB="68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10/16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~ 10/22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42617" marR="142617" marT="68950" marB="68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캐릭터 리소스 탐색</a:t>
                      </a:r>
                    </a:p>
                  </a:txBody>
                  <a:tcPr marL="142617" marR="142617" marT="68950" marB="68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2617" marR="142617" marT="68950" marB="68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11/13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~ 11/19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42617" marR="142617" marT="68950" marB="68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상대역의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marL="142617" marR="142617" marT="68950" marB="68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980282"/>
                  </a:ext>
                </a:extLst>
              </a:tr>
              <a:tr h="94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2617" marR="142617" marT="68950" marB="68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10/23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~ 10/29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42617" marR="142617" marT="68950" marB="68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기타 리소스 탐색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캐릭터 이동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스윙 구현</a:t>
                      </a:r>
                    </a:p>
                  </a:txBody>
                  <a:tcPr marL="142617" marR="142617" marT="68950" marB="68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42617" marR="142617" marT="68950" marB="68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11/20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~ 11/26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42617" marR="142617" marT="68950" marB="68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구현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계속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),</a:t>
                      </a: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점수 계산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점수판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생성</a:t>
                      </a:r>
                    </a:p>
                  </a:txBody>
                  <a:tcPr marL="142617" marR="142617" marT="68950" marB="68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3829301"/>
                  </a:ext>
                </a:extLst>
              </a:tr>
              <a:tr h="94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2617" marR="142617" marT="68950" marB="68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10/30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~ 11/5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42617" marR="142617" marT="68950" marB="68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경기장 구현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셔틀콕 이동 구현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</a:txBody>
                  <a:tcPr marL="142617" marR="142617" marT="68950" marB="68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2617" marR="142617" marT="68950" marB="68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11/27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~ 12/3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42617" marR="142617" marT="68950" marB="68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시작화면 구현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</a:t>
                      </a:r>
                      <a:br>
                        <a:rPr lang="en-US" altLang="ko-KR" sz="18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난도 상승 조건 넣기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사운드 넣기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142617" marR="142617" marT="68950" marB="68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2149026"/>
                  </a:ext>
                </a:extLst>
              </a:tr>
              <a:tr h="94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2617" marR="142617" marT="68950" marB="68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11/6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~ 11/12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42617" marR="142617" marT="68950" marB="68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셔틀콕의 충돌 구현</a:t>
                      </a:r>
                    </a:p>
                  </a:txBody>
                  <a:tcPr marL="142617" marR="142617" marT="68950" marB="68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2617" marR="142617" marT="68950" marB="68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12/4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~ 12/10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42617" marR="142617" marT="68950" marB="68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최종 점검 및 마무리</a:t>
                      </a:r>
                    </a:p>
                  </a:txBody>
                  <a:tcPr marL="142617" marR="142617" marT="68950" marB="689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6698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49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592D8CF-3A1E-56EF-BB2A-332351503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감사합니다</a:t>
            </a:r>
            <a:endParaRPr lang="en-US" altLang="ko-KR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84334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286</Words>
  <Application>Microsoft Office PowerPoint</Application>
  <PresentationFormat>와이드스크린</PresentationFormat>
  <Paragraphs>69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2D 게임 프로그래밍 1차 발표</vt:lpstr>
      <vt:lpstr>게임 컨셉</vt:lpstr>
      <vt:lpstr>게임 진행 흐름</vt:lpstr>
      <vt:lpstr>개발 일정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윤영민(2020184022)</dc:creator>
  <cp:lastModifiedBy>윤영민(2020184022)</cp:lastModifiedBy>
  <cp:revision>20</cp:revision>
  <dcterms:created xsi:type="dcterms:W3CDTF">2023-10-15T01:55:52Z</dcterms:created>
  <dcterms:modified xsi:type="dcterms:W3CDTF">2023-10-15T09:25:50Z</dcterms:modified>
</cp:coreProperties>
</file>